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4"/>
  </p:sldMasterIdLst>
  <p:notesMasterIdLst>
    <p:notesMasterId r:id="rId8"/>
  </p:notesMasterIdLst>
  <p:handoutMasterIdLst>
    <p:handoutMasterId r:id="rId9"/>
  </p:handoutMasterIdLst>
  <p:sldIdLst>
    <p:sldId id="276" r:id="rId5"/>
    <p:sldId id="378" r:id="rId6"/>
    <p:sldId id="307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Medium" panose="00000600000000000000" pitchFamily="2" charset="0"/>
      <p:regular r:id="rId18"/>
      <p: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Light" panose="02000000000000000000" pitchFamily="2" charset="0"/>
      <p:regular r:id="rId24"/>
      <p: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9E5EC-4876-11D3-8BDC-ACFE400D39BC}" name="MORLOCK Fiona" initials="MF" userId="S::fiona.morlock@armor-group.com::f3d44636-d6b1-40a4-ac54-06526e389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F"/>
    <a:srgbClr val="366092"/>
    <a:srgbClr val="262169"/>
    <a:srgbClr val="1C2A8F"/>
    <a:srgbClr val="000000"/>
    <a:srgbClr val="162272"/>
    <a:srgbClr val="273BC8"/>
    <a:srgbClr val="0AB1D4"/>
    <a:srgbClr val="06748B"/>
    <a:srgbClr val="976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3EFB5-6E7E-4532-9C84-C1E0BD73D03D}" v="5" dt="2026-03-04T14:11:56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RA Chrystel" userId="62756552-57ac-410f-9be6-e7e1cf8cfdcd" providerId="ADAL" clId="{9485A0A9-BE54-4E6B-9AEF-59CF6FAFB92D}"/>
    <pc:docChg chg="addSld delSld modSld">
      <pc:chgData name="PARRA Chrystel" userId="62756552-57ac-410f-9be6-e7e1cf8cfdcd" providerId="ADAL" clId="{9485A0A9-BE54-4E6B-9AEF-59CF6FAFB92D}" dt="2026-03-06T13:14:18.549" v="138" actId="20577"/>
      <pc:docMkLst>
        <pc:docMk/>
      </pc:docMkLst>
      <pc:sldChg chg="modSp mod">
        <pc:chgData name="PARRA Chrystel" userId="62756552-57ac-410f-9be6-e7e1cf8cfdcd" providerId="ADAL" clId="{9485A0A9-BE54-4E6B-9AEF-59CF6FAFB92D}" dt="2026-03-06T13:14:18.549" v="138" actId="20577"/>
        <pc:sldMkLst>
          <pc:docMk/>
          <pc:sldMk cId="3612524899" sldId="276"/>
        </pc:sldMkLst>
        <pc:spChg chg="mod">
          <ac:chgData name="PARRA Chrystel" userId="62756552-57ac-410f-9be6-e7e1cf8cfdcd" providerId="ADAL" clId="{9485A0A9-BE54-4E6B-9AEF-59CF6FAFB92D}" dt="2026-02-11T13:50:29.579" v="9" actId="20577"/>
          <ac:spMkLst>
            <pc:docMk/>
            <pc:sldMk cId="3612524899" sldId="276"/>
            <ac:spMk id="2" creationId="{298DF2F2-52E1-4DF3-A460-CFCCE137BE44}"/>
          </ac:spMkLst>
        </pc:spChg>
        <pc:spChg chg="mod">
          <ac:chgData name="PARRA Chrystel" userId="62756552-57ac-410f-9be6-e7e1cf8cfdcd" providerId="ADAL" clId="{9485A0A9-BE54-4E6B-9AEF-59CF6FAFB92D}" dt="2026-03-06T13:14:18.549" v="138" actId="20577"/>
          <ac:spMkLst>
            <pc:docMk/>
            <pc:sldMk cId="3612524899" sldId="276"/>
            <ac:spMk id="3" creationId="{A1DA8EBA-F89C-40D9-B2B1-E48A601B0FD5}"/>
          </ac:spMkLst>
        </pc:spChg>
      </pc:sldChg>
      <pc:sldChg chg="addSp modSp del mod">
        <pc:chgData name="PARRA Chrystel" userId="62756552-57ac-410f-9be6-e7e1cf8cfdcd" providerId="ADAL" clId="{9485A0A9-BE54-4E6B-9AEF-59CF6FAFB92D}" dt="2026-03-06T13:14:08.474" v="129" actId="47"/>
        <pc:sldMkLst>
          <pc:docMk/>
          <pc:sldMk cId="4259081740" sldId="377"/>
        </pc:sldMkLst>
      </pc:sldChg>
      <pc:sldChg chg="addSp modSp add mod">
        <pc:chgData name="PARRA Chrystel" userId="62756552-57ac-410f-9be6-e7e1cf8cfdcd" providerId="ADAL" clId="{9485A0A9-BE54-4E6B-9AEF-59CF6FAFB92D}" dt="2026-03-04T14:13:01.097" v="113" actId="1036"/>
        <pc:sldMkLst>
          <pc:docMk/>
          <pc:sldMk cId="3467830661" sldId="378"/>
        </pc:sldMkLst>
        <pc:spChg chg="add mod">
          <ac:chgData name="PARRA Chrystel" userId="62756552-57ac-410f-9be6-e7e1cf8cfdcd" providerId="ADAL" clId="{9485A0A9-BE54-4E6B-9AEF-59CF6FAFB92D}" dt="2026-03-04T14:11:21.776" v="54" actId="1076"/>
          <ac:spMkLst>
            <pc:docMk/>
            <pc:sldMk cId="3467830661" sldId="378"/>
            <ac:spMk id="2" creationId="{A675BF49-C421-E340-6A5C-166E43084099}"/>
          </ac:spMkLst>
        </pc:spChg>
        <pc:spChg chg="add mod">
          <ac:chgData name="PARRA Chrystel" userId="62756552-57ac-410f-9be6-e7e1cf8cfdcd" providerId="ADAL" clId="{9485A0A9-BE54-4E6B-9AEF-59CF6FAFB92D}" dt="2026-03-04T14:13:01.097" v="113" actId="1036"/>
          <ac:spMkLst>
            <pc:docMk/>
            <pc:sldMk cId="3467830661" sldId="378"/>
            <ac:spMk id="3" creationId="{44919AAE-6EC5-59DF-32B5-EC6E7A9163F6}"/>
          </ac:spMkLst>
        </pc:spChg>
        <pc:spChg chg="mod">
          <ac:chgData name="PARRA Chrystel" userId="62756552-57ac-410f-9be6-e7e1cf8cfdcd" providerId="ADAL" clId="{9485A0A9-BE54-4E6B-9AEF-59CF6FAFB92D}" dt="2026-03-04T14:12:55.904" v="105" actId="1036"/>
          <ac:spMkLst>
            <pc:docMk/>
            <pc:sldMk cId="3467830661" sldId="378"/>
            <ac:spMk id="4" creationId="{392200C5-6CC2-4EB2-BC4D-C40C3DF2AB06}"/>
          </ac:spMkLst>
        </pc:spChg>
        <pc:spChg chg="mod">
          <ac:chgData name="PARRA Chrystel" userId="62756552-57ac-410f-9be6-e7e1cf8cfdcd" providerId="ADAL" clId="{9485A0A9-BE54-4E6B-9AEF-59CF6FAFB92D}" dt="2026-03-04T14:11:31.357" v="56" actId="404"/>
          <ac:spMkLst>
            <pc:docMk/>
            <pc:sldMk cId="3467830661" sldId="378"/>
            <ac:spMk id="5" creationId="{8592F835-A511-7B41-8BCB-3A691D9796A0}"/>
          </ac:spMkLst>
        </pc:spChg>
        <pc:graphicFrameChg chg="mod modGraphic">
          <ac:chgData name="PARRA Chrystel" userId="62756552-57ac-410f-9be6-e7e1cf8cfdcd" providerId="ADAL" clId="{9485A0A9-BE54-4E6B-9AEF-59CF6FAFB92D}" dt="2026-03-04T14:12:49.886" v="90" actId="1076"/>
          <ac:graphicFrameMkLst>
            <pc:docMk/>
            <pc:sldMk cId="3467830661" sldId="378"/>
            <ac:graphicFrameMk id="7" creationId="{1818E154-99E2-9121-0C82-C485F010DC6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3CC44A3-21BC-4046-A5C0-3EB92319C4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CD3E63-F085-4BD9-B7C5-DF72B4AE9E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107C-12A0-4FAA-B685-86E76DD288C7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90FE42-CF04-4E0C-B581-3DE26B251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638C77-5444-471C-8F3A-3AD4C67CA0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7F6A-6F03-46E1-B32A-17064F42E4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3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2DD2-DB9E-42E9-96F6-6E0C33558A19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ACF-9A92-4788-9962-8564E121C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4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1FACF-9A92-4788-9962-8564E121C40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2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tKcSsK2jMqDHhB0K9kAmPA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hyperlink" Target="https://twitter.com/GroupeArmor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hyperlink" Target="https://www.linkedin.com/company/armor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16.svg"/><Relationship Id="rId9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31" Type="http://schemas.openxmlformats.org/officeDocument/2006/relationships/image" Target="../media/image1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1">
    <p:bg>
      <p:bgPr>
        <a:gradFill>
          <a:gsLst>
            <a:gs pos="8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4823288-3F45-47EF-99C8-73E24F4278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4" y="5951907"/>
            <a:ext cx="6249035" cy="257369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fr-FR" sz="1200" b="0" i="0" u="none" strike="noStrike" kern="1200" cap="all" spc="150" normalizeH="0" baseline="0" dirty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/>
              <a:t>This is a subtitle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E30948-A2A9-48F7-B063-88BD6F59F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3675582"/>
            <a:ext cx="6249034" cy="2166747"/>
          </a:xfrm>
        </p:spPr>
        <p:txBody>
          <a:bodyPr tIns="0" bIns="0" anchor="b"/>
          <a:lstStyle>
            <a:lvl1pPr>
              <a:lnSpc>
                <a:spcPct val="80000"/>
              </a:lnSpc>
              <a:defRPr lang="fr-FR" sz="8800" b="1" kern="1200" spc="-3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A big headline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6DB86E88-D875-4249-ADDF-C6199D426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124" y="913278"/>
            <a:ext cx="1625601" cy="131687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A0BE1CE-4C61-4D21-9C43-BF9381C5B7C8}"/>
              </a:ext>
            </a:extLst>
          </p:cNvPr>
          <p:cNvGrpSpPr/>
          <p:nvPr userDrawn="1"/>
        </p:nvGrpSpPr>
        <p:grpSpPr>
          <a:xfrm>
            <a:off x="4910361" y="0"/>
            <a:ext cx="7281639" cy="6858000"/>
            <a:chOff x="4910361" y="0"/>
            <a:chExt cx="7281639" cy="6858000"/>
          </a:xfrm>
        </p:grpSpPr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CCBABB99-CCA2-48CF-9B38-47AADD718F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03" t="24632" r="29549" b="4279"/>
            <a:stretch/>
          </p:blipFill>
          <p:spPr>
            <a:xfrm>
              <a:off x="4910361" y="0"/>
              <a:ext cx="7281639" cy="6858000"/>
            </a:xfrm>
            <a:prstGeom prst="rect">
              <a:avLst/>
            </a:prstGeom>
          </p:spPr>
        </p:pic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3EA99C81-EB15-45CE-95EB-D156A7C547DD}"/>
                </a:ext>
              </a:extLst>
            </p:cNvPr>
            <p:cNvSpPr/>
            <p:nvPr userDrawn="1"/>
          </p:nvSpPr>
          <p:spPr>
            <a:xfrm>
              <a:off x="9077155" y="5092303"/>
              <a:ext cx="1977628" cy="1765697"/>
            </a:xfrm>
            <a:prstGeom prst="triangle">
              <a:avLst>
                <a:gd name="adj" fmla="val 498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7D179424-5F8A-464F-9764-BE22F8F155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78036" y="5974812"/>
              <a:ext cx="580232" cy="485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71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ullet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2999" y="2372738"/>
            <a:ext cx="4077701" cy="28103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B3285AE7-976B-4E2B-83B4-410644C1E0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1873" y="2372738"/>
            <a:ext cx="4077701" cy="28103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 useBgFill="1">
        <p:nvSpPr>
          <p:cNvPr id="17" name="Espace réservé du contenu 4">
            <a:extLst>
              <a:ext uri="{FF2B5EF4-FFF2-40B4-BE49-F238E27FC236}">
                <a16:creationId xmlns:a16="http://schemas.microsoft.com/office/drawing/2014/main" id="{6AE9F7CE-9DBF-43E6-9711-1BFAE0F759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2998" y="2806958"/>
            <a:ext cx="4077701" cy="2808029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1024BEDB-1602-44DF-8FBA-267ECA736A5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81873" y="2806958"/>
            <a:ext cx="4077701" cy="2808029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DA7FBC7-33C2-44B0-AF8C-0F6AF23B1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1DEFF4D-3B06-4BCD-A642-79503441D5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BF4B0520-4DD4-4903-B227-D304D0DD347A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B0AA572E-5B80-4265-9DA8-70A0C7455EA6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9C395ADA-86D6-47FF-B555-D5CE212271E0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>
            <a:extLst>
              <a:ext uri="{FF2B5EF4-FFF2-40B4-BE49-F238E27FC236}">
                <a16:creationId xmlns:a16="http://schemas.microsoft.com/office/drawing/2014/main" id="{48116CA5-A7BF-4B71-8785-77D5D1A55CD7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1E37AEEE-422E-4705-ACA8-F54179C71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A120F2A-9785-413A-AD87-0FD000BE9A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49500"/>
            <a:ext cx="0" cy="360045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45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ullet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9850" y="2372738"/>
            <a:ext cx="2635623" cy="252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26ADCFD0-F2AE-441E-9D8D-2B555BE00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432" y="2372738"/>
            <a:ext cx="2635623" cy="252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F631EC5C-6518-42A3-BCFA-B1B857F6F9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5014" y="2372738"/>
            <a:ext cx="2635623" cy="252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id="{10F8854C-FD21-4E17-8C3C-68D5BE1236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99850" y="2787872"/>
            <a:ext cx="2635623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id="{084625A7-F658-4657-AABE-2830D04F502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72079" y="2787872"/>
            <a:ext cx="2635623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E59589FC-32E6-4C5D-8CFA-66BB5B8BFAA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45013" y="2787872"/>
            <a:ext cx="2635623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0E4939A-C065-4183-BA2B-64E82FAB1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C0181EB-66A6-4302-B893-5905303A79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03173772-020F-49AA-8880-A3C4CDCCCAF9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EEBECF70-9B9F-4482-89A3-173E948C8D86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FC35D4BA-B299-4492-8788-F8C543D086D6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470A9092-0BC9-4F20-B23E-4D6277F1B264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904E7926-FBA0-41D1-BCB8-FE58AEF5E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E439C7-6BC0-4A78-BE60-C9635BDF1CF9}"/>
              </a:ext>
            </a:extLst>
          </p:cNvPr>
          <p:cNvCxnSpPr>
            <a:cxnSpLocks/>
          </p:cNvCxnSpPr>
          <p:nvPr userDrawn="1"/>
        </p:nvCxnSpPr>
        <p:spPr>
          <a:xfrm>
            <a:off x="4406900" y="2349500"/>
            <a:ext cx="0" cy="360045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44BDAAF-A979-4845-9D10-9931ABA531B9}"/>
              </a:ext>
            </a:extLst>
          </p:cNvPr>
          <p:cNvCxnSpPr>
            <a:cxnSpLocks/>
          </p:cNvCxnSpPr>
          <p:nvPr userDrawn="1"/>
        </p:nvCxnSpPr>
        <p:spPr>
          <a:xfrm>
            <a:off x="7776936" y="2349500"/>
            <a:ext cx="0" cy="360045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3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ullet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F4855260-D3C4-4146-844B-4BABB4BEE4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9933" y="2372738"/>
            <a:ext cx="1975284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26ADCFD0-F2AE-441E-9D8D-2B555BE00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5043" y="2372738"/>
            <a:ext cx="1975284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3" name="Espace réservé du texte 17">
            <a:extLst>
              <a:ext uri="{FF2B5EF4-FFF2-40B4-BE49-F238E27FC236}">
                <a16:creationId xmlns:a16="http://schemas.microsoft.com/office/drawing/2014/main" id="{634BDD5A-A8DE-4508-B672-4B223E305D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8809" y="2372738"/>
            <a:ext cx="1975284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0F80403B-E9CE-401C-9765-785EBEFA21A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3919" y="2372738"/>
            <a:ext cx="1975284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6201918C-BDFF-4232-ABF2-E224C64E35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09934" y="2787872"/>
            <a:ext cx="1975284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2BA87CED-E898-4ECE-9DA2-4199077CBB7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45043" y="2787872"/>
            <a:ext cx="1975284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05415C8C-2D14-441C-9B3A-F1B77A643FA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364568" y="2787872"/>
            <a:ext cx="1975284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contenu 4">
            <a:extLst>
              <a:ext uri="{FF2B5EF4-FFF2-40B4-BE49-F238E27FC236}">
                <a16:creationId xmlns:a16="http://schemas.microsoft.com/office/drawing/2014/main" id="{F4247399-3858-4EE4-98C3-414A76F55B7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899678" y="2787872"/>
            <a:ext cx="1975284" cy="2827116"/>
          </a:xfrm>
        </p:spPr>
        <p:txBody>
          <a:bodyPr lIns="0" tIns="0" rIns="0" bIns="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D0542E12-9742-40CB-ADB1-7AACC433B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E75BEC1A-9A6E-4791-ABD8-4F36665ECCF0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428CF147-9153-4E0F-864A-B65BEB4CFCB3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2131DACC-EDC1-4257-88DD-C1D656ADE796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5800BDE2-112A-41A1-8FAA-A45322C0D207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B313C6E2-AF33-4414-8231-72D59ECC2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B8DB6A2-267C-4E67-A315-D4C9278F29D7}"/>
              </a:ext>
            </a:extLst>
          </p:cNvPr>
          <p:cNvCxnSpPr>
            <a:cxnSpLocks/>
          </p:cNvCxnSpPr>
          <p:nvPr userDrawn="1"/>
        </p:nvCxnSpPr>
        <p:spPr>
          <a:xfrm>
            <a:off x="3579586" y="2372738"/>
            <a:ext cx="0" cy="35772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6A02590-D741-4FE6-A4CF-86BE3E285E3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72738"/>
            <a:ext cx="0" cy="35772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696690B-5ED0-42C7-BF46-6BF15D906A11}"/>
              </a:ext>
            </a:extLst>
          </p:cNvPr>
          <p:cNvCxnSpPr>
            <a:cxnSpLocks/>
          </p:cNvCxnSpPr>
          <p:nvPr userDrawn="1"/>
        </p:nvCxnSpPr>
        <p:spPr>
          <a:xfrm>
            <a:off x="8623300" y="2372738"/>
            <a:ext cx="0" cy="35772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6E5376D2-A15E-42F6-AAAC-1D22A03F7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4281610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key figure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F4855260-D3C4-4146-844B-4BABB4BEE4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69721" y="2844264"/>
            <a:ext cx="2694279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3600" b="1" i="0" u="none" strike="noStrike" kern="1200" cap="none" spc="-7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noProof="0"/>
              <a:t>$475 346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E444FFB4-71C0-4FBE-BC16-98A9D4B70C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2837" y="3352056"/>
            <a:ext cx="26942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fr-FR" sz="14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2pPr>
            <a:lvl3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3pPr>
            <a:lvl4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4pPr>
            <a:lvl5pPr>
              <a:lnSpc>
                <a:spcPct val="150000"/>
              </a:lnSpc>
              <a:defRPr lang="fr-FR" sz="1200" kern="1200" cap="none" spc="0" baseline="0" noProof="0" dirty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/>
              <a:t>Number title</a:t>
            </a:r>
          </a:p>
        </p:txBody>
      </p:sp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DFCD2F5C-93AD-4CC5-8432-F4CBA3903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2303" y="2844264"/>
            <a:ext cx="2694279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3600" b="1" i="0" u="none" strike="noStrike" kern="1200" cap="none" spc="-7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noProof="0"/>
              <a:t>18 657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EBA79D28-C4FE-4D05-8C87-4127D4ACE2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55419" y="3352056"/>
            <a:ext cx="26942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fr-FR" sz="14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2pPr>
            <a:lvl3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3pPr>
            <a:lvl4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4pPr>
            <a:lvl5pPr>
              <a:lnSpc>
                <a:spcPct val="150000"/>
              </a:lnSpc>
              <a:defRPr lang="fr-FR" sz="1200" kern="1200" cap="none" spc="0" baseline="0" noProof="0" dirty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/>
              <a:t>Number title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93B1C02A-901B-4CFE-B2F2-B9F1440ADA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14885" y="2844264"/>
            <a:ext cx="2694279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3600" b="1" i="0" u="none" strike="noStrike" kern="1200" cap="none" spc="-7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noProof="0"/>
              <a:t>849 632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7276F683-D560-496D-A3A3-A322137F405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885" y="3352056"/>
            <a:ext cx="26942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fr-FR" sz="1400" b="0" i="0" u="none" strike="noStrike" kern="1200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2pPr>
            <a:lvl3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3pPr>
            <a:lvl4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4pPr>
            <a:lvl5pPr>
              <a:lnSpc>
                <a:spcPct val="150000"/>
              </a:lnSpc>
              <a:defRPr lang="fr-FR" sz="1200" kern="1200" cap="none" spc="0" baseline="0" noProof="0" dirty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/>
              <a:t>Number title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EC732F84-C9B3-445B-BECF-0055A46561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9721" y="4746700"/>
            <a:ext cx="2694279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3600" b="1" i="0" u="none" strike="noStrike" kern="1200" cap="none" spc="-7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noProof="0"/>
              <a:t>27 413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E27F97A8-9217-499F-A23A-5FC6D38C3A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69721" y="5254492"/>
            <a:ext cx="26942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fr-FR" sz="1400" b="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2pPr>
            <a:lvl3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3pPr>
            <a:lvl4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4pPr>
            <a:lvl5pPr>
              <a:lnSpc>
                <a:spcPct val="150000"/>
              </a:lnSpc>
              <a:defRPr lang="fr-FR" sz="1200" kern="1200" cap="none" spc="0" baseline="0" noProof="0" dirty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/>
              <a:t>Number title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EB40D01E-F565-441A-983A-2CEB5DF180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2303" y="4746700"/>
            <a:ext cx="2694279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3600" b="1" i="0" u="none" strike="noStrike" kern="1200" cap="none" spc="-7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noProof="0"/>
              <a:t>329 242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EEF683AE-CA82-4EDF-BE9A-AE7F903DDA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42303" y="5254492"/>
            <a:ext cx="26942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fr-FR" sz="14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2pPr>
            <a:lvl3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3pPr>
            <a:lvl4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4pPr>
            <a:lvl5pPr>
              <a:lnSpc>
                <a:spcPct val="150000"/>
              </a:lnSpc>
              <a:defRPr lang="fr-FR" sz="1200" kern="1200" cap="none" spc="0" baseline="0" noProof="0" dirty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/>
              <a:t>Number title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00B2DDB7-BD18-4964-BF7E-71C04FB58E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4885" y="4746700"/>
            <a:ext cx="2694279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3600" b="1" i="0" u="none" strike="noStrike" kern="1200" cap="none" spc="-7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noProof="0"/>
              <a:t>728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2D3249D1-7AFE-48BB-A333-084AEABB83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14885" y="5254492"/>
            <a:ext cx="26942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fr-FR" sz="1400" b="0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2pPr>
            <a:lvl3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3pPr>
            <a:lvl4pPr>
              <a:lnSpc>
                <a:spcPct val="150000"/>
              </a:lnSpc>
              <a:defRPr lang="fr-FR" sz="1200" kern="1200" cap="none" spc="0" baseline="0" noProof="0" dirty="0" smtClean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4pPr>
            <a:lvl5pPr>
              <a:lnSpc>
                <a:spcPct val="150000"/>
              </a:lnSpc>
              <a:defRPr lang="fr-FR" sz="1200" kern="1200" cap="none" spc="0" baseline="0" noProof="0" dirty="0">
                <a:solidFill>
                  <a:schemeClr val="accent1">
                    <a:alpha val="85000"/>
                  </a:schemeClr>
                </a:solidFill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/>
              <a:t>Number title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9F467967-CCD7-4092-88C5-774F37D87B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1D5CA7DC-8167-451B-B224-ABD033B1F875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2F3CCA33-6532-4CF1-ADA7-340E701E11A0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86E03358-7F72-4744-B908-8268E2BAAD4F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E4430D0A-9AF9-455E-8389-F8CA240019C2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08DB37B7-D3F1-4867-AB1B-955AAC7D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02D403FC-85F0-41CA-AB18-CBCFF2AF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1404511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con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9850" y="3314780"/>
            <a:ext cx="2635623" cy="252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9" name="Espace réservé du tableau 47">
            <a:extLst>
              <a:ext uri="{FF2B5EF4-FFF2-40B4-BE49-F238E27FC236}">
                <a16:creationId xmlns:a16="http://schemas.microsoft.com/office/drawing/2014/main" id="{D672753A-EFD7-4605-99C1-444EBC897FA2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1399850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2" name="Espace réservé du texte 17">
            <a:extLst>
              <a:ext uri="{FF2B5EF4-FFF2-40B4-BE49-F238E27FC236}">
                <a16:creationId xmlns:a16="http://schemas.microsoft.com/office/drawing/2014/main" id="{5958213E-4D8C-4522-9AEA-35003008A2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2433" y="3314780"/>
            <a:ext cx="2635623" cy="252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4" name="Espace réservé du tableau 47">
            <a:extLst>
              <a:ext uri="{FF2B5EF4-FFF2-40B4-BE49-F238E27FC236}">
                <a16:creationId xmlns:a16="http://schemas.microsoft.com/office/drawing/2014/main" id="{756E10C0-993A-4FE9-BF9E-B154FCF66A8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4772433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1E7A9273-310D-47FE-8C80-BE81A2AC56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45016" y="3314780"/>
            <a:ext cx="2635623" cy="25295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8" name="Espace réservé du tableau 47">
            <a:extLst>
              <a:ext uri="{FF2B5EF4-FFF2-40B4-BE49-F238E27FC236}">
                <a16:creationId xmlns:a16="http://schemas.microsoft.com/office/drawing/2014/main" id="{1BB117B7-D818-4193-AA9E-7EE4AAD70048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8145016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7519E51F-0992-4708-8CBC-30D36FEA7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99849" y="3652689"/>
            <a:ext cx="2635623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09289338-F33C-4EAD-B6E1-4FE3FF3DC7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AE225F6B-0F25-4161-A729-3DBF296A764E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F4674DCF-822F-406D-905E-9D0DAB5959A4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98D15B7A-7EF0-4970-B4BF-D5DAE3AF460C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2539C82C-3DDF-4D87-8A9F-D38954EF598B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Graphique 32">
            <a:extLst>
              <a:ext uri="{FF2B5EF4-FFF2-40B4-BE49-F238E27FC236}">
                <a16:creationId xmlns:a16="http://schemas.microsoft.com/office/drawing/2014/main" id="{5F6D14FA-C407-45BD-9527-982E46579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36" name="Espace réservé du contenu 4">
            <a:extLst>
              <a:ext uri="{FF2B5EF4-FFF2-40B4-BE49-F238E27FC236}">
                <a16:creationId xmlns:a16="http://schemas.microsoft.com/office/drawing/2014/main" id="{EE39468F-A2A7-450C-A61C-42136C03BBE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772935" y="3652689"/>
            <a:ext cx="2635623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7" name="Espace réservé du contenu 4">
            <a:extLst>
              <a:ext uri="{FF2B5EF4-FFF2-40B4-BE49-F238E27FC236}">
                <a16:creationId xmlns:a16="http://schemas.microsoft.com/office/drawing/2014/main" id="{139A15E6-94EB-4496-BC5A-9C022EFD6A29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145015" y="3652689"/>
            <a:ext cx="2635623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86650884-FD66-444A-AD0C-63582E953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366634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996841F0-868D-4DCE-8299-D7F0F54D0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9689" y="3318435"/>
            <a:ext cx="1879082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7" name="Espace réservé du tableau 47">
            <a:extLst>
              <a:ext uri="{FF2B5EF4-FFF2-40B4-BE49-F238E27FC236}">
                <a16:creationId xmlns:a16="http://schemas.microsoft.com/office/drawing/2014/main" id="{781F87AE-2738-442D-857F-00D79486B70B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1369688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FA188C2A-203D-4E5B-B7B8-FA3BBE3AA3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04800" y="3318435"/>
            <a:ext cx="1879082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5" name="Espace réservé du tableau 47">
            <a:extLst>
              <a:ext uri="{FF2B5EF4-FFF2-40B4-BE49-F238E27FC236}">
                <a16:creationId xmlns:a16="http://schemas.microsoft.com/office/drawing/2014/main" id="{08BDB6BB-CF06-4890-9B4E-DC1A9EFADF74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3904799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3989FCB4-E11B-40E1-91E2-9818EE40D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22893" y="3318435"/>
            <a:ext cx="1879082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55" name="Espace réservé du tableau 47">
            <a:extLst>
              <a:ext uri="{FF2B5EF4-FFF2-40B4-BE49-F238E27FC236}">
                <a16:creationId xmlns:a16="http://schemas.microsoft.com/office/drawing/2014/main" id="{1093A1B9-DF42-461C-B3E9-999821645BD9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6422892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1CEB4FA-722C-4E6B-998C-FDD603A45E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63676" y="3318435"/>
            <a:ext cx="1879082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59" name="Espace réservé du tableau 47">
            <a:extLst>
              <a:ext uri="{FF2B5EF4-FFF2-40B4-BE49-F238E27FC236}">
                <a16:creationId xmlns:a16="http://schemas.microsoft.com/office/drawing/2014/main" id="{EBA7DAEA-0D2F-4800-BE88-08D8BD061090}"/>
              </a:ext>
            </a:extLst>
          </p:cNvPr>
          <p:cNvSpPr>
            <a:spLocks noGrp="1"/>
          </p:cNvSpPr>
          <p:nvPr>
            <p:ph type="tbl" sz="quarter" idx="40"/>
          </p:nvPr>
        </p:nvSpPr>
        <p:spPr>
          <a:xfrm>
            <a:off x="8963675" y="2642513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E5D06212-FFAE-48DF-9B66-F2FA78343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69688" y="3652689"/>
            <a:ext cx="1879084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id="{FC878141-D018-437E-91BD-897B2E18FD9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904799" y="3652689"/>
            <a:ext cx="1879084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51EAA1A7-B4B5-4505-BB6C-82B6FFBC199A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422892" y="3652689"/>
            <a:ext cx="1879084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contenu 4">
            <a:extLst>
              <a:ext uri="{FF2B5EF4-FFF2-40B4-BE49-F238E27FC236}">
                <a16:creationId xmlns:a16="http://schemas.microsoft.com/office/drawing/2014/main" id="{CCD6B25E-9FB7-4DE9-B838-7504327A7268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8963674" y="3652689"/>
            <a:ext cx="1879083" cy="21137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id="{6170AF6F-86EB-4052-ACF3-D5412E142B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E8D570D6-7904-4021-B344-B65E66FD12AF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A4E32A6D-1B91-4621-A7E2-F237FFE8D76F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42F5AFC6-A43C-4120-9EF9-73C485AB81D8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F6E5BDC1-96B2-4D83-87A8-B9B19BEA53E1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Graphique 37">
            <a:extLst>
              <a:ext uri="{FF2B5EF4-FFF2-40B4-BE49-F238E27FC236}">
                <a16:creationId xmlns:a16="http://schemas.microsoft.com/office/drawing/2014/main" id="{212DF344-E33D-4D17-B194-C091D57AE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94978E27-D576-4E9D-8F10-DE34E05D2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273403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con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7AA6B94A-781D-4189-85CC-7B993048D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9688" y="2710955"/>
            <a:ext cx="2629097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3" name="Espace réservé du tableau 47">
            <a:extLst>
              <a:ext uri="{FF2B5EF4-FFF2-40B4-BE49-F238E27FC236}">
                <a16:creationId xmlns:a16="http://schemas.microsoft.com/office/drawing/2014/main" id="{CC99DDBD-3D63-4FFF-B0B7-3395CE49E8FC}"/>
              </a:ext>
            </a:extLst>
          </p:cNvPr>
          <p:cNvSpPr>
            <a:spLocks noGrp="1"/>
          </p:cNvSpPr>
          <p:nvPr>
            <p:ph type="tbl" sz="quarter" idx="31"/>
          </p:nvPr>
        </p:nvSpPr>
        <p:spPr>
          <a:xfrm>
            <a:off x="1369687" y="2275538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76C453FB-AD6C-4C26-8612-228703F779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6596" y="2710955"/>
            <a:ext cx="2629097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7" name="Espace réservé du tableau 47">
            <a:extLst>
              <a:ext uri="{FF2B5EF4-FFF2-40B4-BE49-F238E27FC236}">
                <a16:creationId xmlns:a16="http://schemas.microsoft.com/office/drawing/2014/main" id="{6A632465-CE75-4EFB-A91E-0DB5630164BD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>
          <a:xfrm>
            <a:off x="4736595" y="2275538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91CEF6ED-DC11-4F00-866B-890171FD25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03504" y="2710955"/>
            <a:ext cx="2629097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58" name="Espace réservé du tableau 47">
            <a:extLst>
              <a:ext uri="{FF2B5EF4-FFF2-40B4-BE49-F238E27FC236}">
                <a16:creationId xmlns:a16="http://schemas.microsoft.com/office/drawing/2014/main" id="{851013CB-817A-4D7E-8326-F463A9339748}"/>
              </a:ext>
            </a:extLst>
          </p:cNvPr>
          <p:cNvSpPr>
            <a:spLocks noGrp="1"/>
          </p:cNvSpPr>
          <p:nvPr>
            <p:ph type="tbl" sz="quarter" idx="46"/>
          </p:nvPr>
        </p:nvSpPr>
        <p:spPr>
          <a:xfrm>
            <a:off x="8103503" y="2275538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CD2D44F2-D2DA-4FF0-A801-78B7E077D6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69688" y="4604232"/>
            <a:ext cx="2629097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64" name="Espace réservé du tableau 47">
            <a:extLst>
              <a:ext uri="{FF2B5EF4-FFF2-40B4-BE49-F238E27FC236}">
                <a16:creationId xmlns:a16="http://schemas.microsoft.com/office/drawing/2014/main" id="{C5688F51-62E0-445F-8402-C16C70CA99BF}"/>
              </a:ext>
            </a:extLst>
          </p:cNvPr>
          <p:cNvSpPr>
            <a:spLocks noGrp="1"/>
          </p:cNvSpPr>
          <p:nvPr>
            <p:ph type="tbl" sz="quarter" idx="50"/>
          </p:nvPr>
        </p:nvSpPr>
        <p:spPr>
          <a:xfrm>
            <a:off x="1369687" y="4168815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AA01157E-3316-413F-A2A5-99F011EBA5E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36596" y="4604232"/>
            <a:ext cx="2629097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74" name="Espace réservé du tableau 47">
            <a:extLst>
              <a:ext uri="{FF2B5EF4-FFF2-40B4-BE49-F238E27FC236}">
                <a16:creationId xmlns:a16="http://schemas.microsoft.com/office/drawing/2014/main" id="{7746DFA5-9825-482D-A22F-F19E67FF83F4}"/>
              </a:ext>
            </a:extLst>
          </p:cNvPr>
          <p:cNvSpPr>
            <a:spLocks noGrp="1"/>
          </p:cNvSpPr>
          <p:nvPr>
            <p:ph type="tbl" sz="quarter" idx="54"/>
          </p:nvPr>
        </p:nvSpPr>
        <p:spPr>
          <a:xfrm>
            <a:off x="4736595" y="4168815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E8E10F26-087A-44FC-82DE-A648FD2F85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103504" y="4604232"/>
            <a:ext cx="2629097" cy="2492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78" name="Espace réservé du tableau 47">
            <a:extLst>
              <a:ext uri="{FF2B5EF4-FFF2-40B4-BE49-F238E27FC236}">
                <a16:creationId xmlns:a16="http://schemas.microsoft.com/office/drawing/2014/main" id="{B0FD6852-784F-4FF7-97BE-E0DC244E20DA}"/>
              </a:ext>
            </a:extLst>
          </p:cNvPr>
          <p:cNvSpPr>
            <a:spLocks noGrp="1"/>
          </p:cNvSpPr>
          <p:nvPr>
            <p:ph type="tbl" sz="quarter" idx="58"/>
          </p:nvPr>
        </p:nvSpPr>
        <p:spPr>
          <a:xfrm>
            <a:off x="8103503" y="4168815"/>
            <a:ext cx="252996" cy="271067"/>
          </a:xfrm>
          <a:custGeom>
            <a:avLst/>
            <a:gdLst>
              <a:gd name="connsiteX0" fmla="*/ 99392 w 252996"/>
              <a:gd name="connsiteY0" fmla="*/ 252996 h 271067"/>
              <a:gd name="connsiteX1" fmla="*/ 153605 w 252996"/>
              <a:gd name="connsiteY1" fmla="*/ 252996 h 271067"/>
              <a:gd name="connsiteX2" fmla="*/ 162641 w 252996"/>
              <a:gd name="connsiteY2" fmla="*/ 262032 h 271067"/>
              <a:gd name="connsiteX3" fmla="*/ 153605 w 252996"/>
              <a:gd name="connsiteY3" fmla="*/ 271067 h 271067"/>
              <a:gd name="connsiteX4" fmla="*/ 99392 w 252996"/>
              <a:gd name="connsiteY4" fmla="*/ 271067 h 271067"/>
              <a:gd name="connsiteX5" fmla="*/ 90356 w 252996"/>
              <a:gd name="connsiteY5" fmla="*/ 262032 h 271067"/>
              <a:gd name="connsiteX6" fmla="*/ 99392 w 252996"/>
              <a:gd name="connsiteY6" fmla="*/ 252996 h 271067"/>
              <a:gd name="connsiteX7" fmla="*/ 99392 w 252996"/>
              <a:gd name="connsiteY7" fmla="*/ 225890 h 271067"/>
              <a:gd name="connsiteX8" fmla="*/ 153605 w 252996"/>
              <a:gd name="connsiteY8" fmla="*/ 225890 h 271067"/>
              <a:gd name="connsiteX9" fmla="*/ 162641 w 252996"/>
              <a:gd name="connsiteY9" fmla="*/ 234926 h 271067"/>
              <a:gd name="connsiteX10" fmla="*/ 153605 w 252996"/>
              <a:gd name="connsiteY10" fmla="*/ 243961 h 271067"/>
              <a:gd name="connsiteX11" fmla="*/ 99392 w 252996"/>
              <a:gd name="connsiteY11" fmla="*/ 243961 h 271067"/>
              <a:gd name="connsiteX12" fmla="*/ 90356 w 252996"/>
              <a:gd name="connsiteY12" fmla="*/ 234926 h 271067"/>
              <a:gd name="connsiteX13" fmla="*/ 99392 w 252996"/>
              <a:gd name="connsiteY13" fmla="*/ 225890 h 271067"/>
              <a:gd name="connsiteX14" fmla="*/ 225890 w 252996"/>
              <a:gd name="connsiteY14" fmla="*/ 117463 h 271067"/>
              <a:gd name="connsiteX15" fmla="*/ 243961 w 252996"/>
              <a:gd name="connsiteY15" fmla="*/ 117463 h 271067"/>
              <a:gd name="connsiteX16" fmla="*/ 252996 w 252996"/>
              <a:gd name="connsiteY16" fmla="*/ 126499 h 271067"/>
              <a:gd name="connsiteX17" fmla="*/ 243961 w 252996"/>
              <a:gd name="connsiteY17" fmla="*/ 135534 h 271067"/>
              <a:gd name="connsiteX18" fmla="*/ 225890 w 252996"/>
              <a:gd name="connsiteY18" fmla="*/ 135534 h 271067"/>
              <a:gd name="connsiteX19" fmla="*/ 216854 w 252996"/>
              <a:gd name="connsiteY19" fmla="*/ 126499 h 271067"/>
              <a:gd name="connsiteX20" fmla="*/ 225890 w 252996"/>
              <a:gd name="connsiteY20" fmla="*/ 117463 h 271067"/>
              <a:gd name="connsiteX21" fmla="*/ 9036 w 252996"/>
              <a:gd name="connsiteY21" fmla="*/ 117463 h 271067"/>
              <a:gd name="connsiteX22" fmla="*/ 27107 w 252996"/>
              <a:gd name="connsiteY22" fmla="*/ 117463 h 271067"/>
              <a:gd name="connsiteX23" fmla="*/ 36142 w 252996"/>
              <a:gd name="connsiteY23" fmla="*/ 126499 h 271067"/>
              <a:gd name="connsiteX24" fmla="*/ 27107 w 252996"/>
              <a:gd name="connsiteY24" fmla="*/ 135534 h 271067"/>
              <a:gd name="connsiteX25" fmla="*/ 9036 w 252996"/>
              <a:gd name="connsiteY25" fmla="*/ 135534 h 271067"/>
              <a:gd name="connsiteX26" fmla="*/ 0 w 252996"/>
              <a:gd name="connsiteY26" fmla="*/ 126499 h 271067"/>
              <a:gd name="connsiteX27" fmla="*/ 9036 w 252996"/>
              <a:gd name="connsiteY27" fmla="*/ 117463 h 271067"/>
              <a:gd name="connsiteX28" fmla="*/ 128306 w 252996"/>
              <a:gd name="connsiteY28" fmla="*/ 65960 h 271067"/>
              <a:gd name="connsiteX29" fmla="*/ 69574 w 252996"/>
              <a:gd name="connsiteY29" fmla="*/ 124691 h 271067"/>
              <a:gd name="connsiteX30" fmla="*/ 104813 w 252996"/>
              <a:gd name="connsiteY30" fmla="*/ 181615 h 271067"/>
              <a:gd name="connsiteX31" fmla="*/ 105717 w 252996"/>
              <a:gd name="connsiteY31" fmla="*/ 182519 h 271067"/>
              <a:gd name="connsiteX32" fmla="*/ 107524 w 252996"/>
              <a:gd name="connsiteY32" fmla="*/ 183423 h 271067"/>
              <a:gd name="connsiteX33" fmla="*/ 108427 w 252996"/>
              <a:gd name="connsiteY33" fmla="*/ 185230 h 271067"/>
              <a:gd name="connsiteX34" fmla="*/ 109331 w 252996"/>
              <a:gd name="connsiteY34" fmla="*/ 187037 h 271067"/>
              <a:gd name="connsiteX35" fmla="*/ 109331 w 252996"/>
              <a:gd name="connsiteY35" fmla="*/ 188844 h 271067"/>
              <a:gd name="connsiteX36" fmla="*/ 109331 w 252996"/>
              <a:gd name="connsiteY36" fmla="*/ 189748 h 271067"/>
              <a:gd name="connsiteX37" fmla="*/ 109331 w 252996"/>
              <a:gd name="connsiteY37" fmla="*/ 198783 h 271067"/>
              <a:gd name="connsiteX38" fmla="*/ 145473 w 252996"/>
              <a:gd name="connsiteY38" fmla="*/ 198783 h 271067"/>
              <a:gd name="connsiteX39" fmla="*/ 145473 w 252996"/>
              <a:gd name="connsiteY39" fmla="*/ 189748 h 271067"/>
              <a:gd name="connsiteX40" fmla="*/ 145473 w 252996"/>
              <a:gd name="connsiteY40" fmla="*/ 188844 h 271067"/>
              <a:gd name="connsiteX41" fmla="*/ 145473 w 252996"/>
              <a:gd name="connsiteY41" fmla="*/ 187037 h 271067"/>
              <a:gd name="connsiteX42" fmla="*/ 146377 w 252996"/>
              <a:gd name="connsiteY42" fmla="*/ 185230 h 271067"/>
              <a:gd name="connsiteX43" fmla="*/ 147280 w 252996"/>
              <a:gd name="connsiteY43" fmla="*/ 183423 h 271067"/>
              <a:gd name="connsiteX44" fmla="*/ 149087 w 252996"/>
              <a:gd name="connsiteY44" fmla="*/ 182519 h 271067"/>
              <a:gd name="connsiteX45" fmla="*/ 149991 w 252996"/>
              <a:gd name="connsiteY45" fmla="*/ 181615 h 271067"/>
              <a:gd name="connsiteX46" fmla="*/ 187037 w 252996"/>
              <a:gd name="connsiteY46" fmla="*/ 124691 h 271067"/>
              <a:gd name="connsiteX47" fmla="*/ 128306 w 252996"/>
              <a:gd name="connsiteY47" fmla="*/ 65960 h 271067"/>
              <a:gd name="connsiteX48" fmla="*/ 126498 w 252996"/>
              <a:gd name="connsiteY48" fmla="*/ 47889 h 271067"/>
              <a:gd name="connsiteX49" fmla="*/ 203301 w 252996"/>
              <a:gd name="connsiteY49" fmla="*/ 124691 h 271067"/>
              <a:gd name="connsiteX50" fmla="*/ 162641 w 252996"/>
              <a:gd name="connsiteY50" fmla="*/ 194265 h 271067"/>
              <a:gd name="connsiteX51" fmla="*/ 162641 w 252996"/>
              <a:gd name="connsiteY51" fmla="*/ 206915 h 271067"/>
              <a:gd name="connsiteX52" fmla="*/ 153605 w 252996"/>
              <a:gd name="connsiteY52" fmla="*/ 215951 h 271067"/>
              <a:gd name="connsiteX53" fmla="*/ 99392 w 252996"/>
              <a:gd name="connsiteY53" fmla="*/ 215951 h 271067"/>
              <a:gd name="connsiteX54" fmla="*/ 90356 w 252996"/>
              <a:gd name="connsiteY54" fmla="*/ 206915 h 271067"/>
              <a:gd name="connsiteX55" fmla="*/ 90356 w 252996"/>
              <a:gd name="connsiteY55" fmla="*/ 194265 h 271067"/>
              <a:gd name="connsiteX56" fmla="*/ 49696 w 252996"/>
              <a:gd name="connsiteY56" fmla="*/ 124691 h 271067"/>
              <a:gd name="connsiteX57" fmla="*/ 126498 w 252996"/>
              <a:gd name="connsiteY57" fmla="*/ 47889 h 271067"/>
              <a:gd name="connsiteX58" fmla="*/ 201493 w 252996"/>
              <a:gd name="connsiteY58" fmla="*/ 34335 h 271067"/>
              <a:gd name="connsiteX59" fmla="*/ 214143 w 252996"/>
              <a:gd name="connsiteY59" fmla="*/ 34335 h 271067"/>
              <a:gd name="connsiteX60" fmla="*/ 214143 w 252996"/>
              <a:gd name="connsiteY60" fmla="*/ 46985 h 271067"/>
              <a:gd name="connsiteX61" fmla="*/ 200589 w 252996"/>
              <a:gd name="connsiteY61" fmla="*/ 60539 h 271067"/>
              <a:gd name="connsiteX62" fmla="*/ 194265 w 252996"/>
              <a:gd name="connsiteY62" fmla="*/ 63249 h 271067"/>
              <a:gd name="connsiteX63" fmla="*/ 187940 w 252996"/>
              <a:gd name="connsiteY63" fmla="*/ 60539 h 271067"/>
              <a:gd name="connsiteX64" fmla="*/ 187940 w 252996"/>
              <a:gd name="connsiteY64" fmla="*/ 47889 h 271067"/>
              <a:gd name="connsiteX65" fmla="*/ 34336 w 252996"/>
              <a:gd name="connsiteY65" fmla="*/ 34335 h 271067"/>
              <a:gd name="connsiteX66" fmla="*/ 46985 w 252996"/>
              <a:gd name="connsiteY66" fmla="*/ 34335 h 271067"/>
              <a:gd name="connsiteX67" fmla="*/ 60539 w 252996"/>
              <a:gd name="connsiteY67" fmla="*/ 47889 h 271067"/>
              <a:gd name="connsiteX68" fmla="*/ 60539 w 252996"/>
              <a:gd name="connsiteY68" fmla="*/ 60539 h 271067"/>
              <a:gd name="connsiteX69" fmla="*/ 54214 w 252996"/>
              <a:gd name="connsiteY69" fmla="*/ 63249 h 271067"/>
              <a:gd name="connsiteX70" fmla="*/ 47889 w 252996"/>
              <a:gd name="connsiteY70" fmla="*/ 60539 h 271067"/>
              <a:gd name="connsiteX71" fmla="*/ 34336 w 252996"/>
              <a:gd name="connsiteY71" fmla="*/ 46985 h 271067"/>
              <a:gd name="connsiteX72" fmla="*/ 34336 w 252996"/>
              <a:gd name="connsiteY72" fmla="*/ 34335 h 271067"/>
              <a:gd name="connsiteX73" fmla="*/ 126499 w 252996"/>
              <a:gd name="connsiteY73" fmla="*/ 0 h 271067"/>
              <a:gd name="connsiteX74" fmla="*/ 135534 w 252996"/>
              <a:gd name="connsiteY74" fmla="*/ 9036 h 271067"/>
              <a:gd name="connsiteX75" fmla="*/ 135534 w 252996"/>
              <a:gd name="connsiteY75" fmla="*/ 27107 h 271067"/>
              <a:gd name="connsiteX76" fmla="*/ 126499 w 252996"/>
              <a:gd name="connsiteY76" fmla="*/ 36142 h 271067"/>
              <a:gd name="connsiteX77" fmla="*/ 117463 w 252996"/>
              <a:gd name="connsiteY77" fmla="*/ 27107 h 271067"/>
              <a:gd name="connsiteX78" fmla="*/ 117463 w 252996"/>
              <a:gd name="connsiteY78" fmla="*/ 9036 h 271067"/>
              <a:gd name="connsiteX79" fmla="*/ 126499 w 252996"/>
              <a:gd name="connsiteY79" fmla="*/ 0 h 2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996" h="271067">
                <a:moveTo>
                  <a:pt x="99392" y="252996"/>
                </a:moveTo>
                <a:lnTo>
                  <a:pt x="153605" y="252996"/>
                </a:lnTo>
                <a:cubicBezTo>
                  <a:pt x="159026" y="252996"/>
                  <a:pt x="162641" y="256610"/>
                  <a:pt x="162641" y="262032"/>
                </a:cubicBezTo>
                <a:cubicBezTo>
                  <a:pt x="162641" y="267453"/>
                  <a:pt x="159026" y="271067"/>
                  <a:pt x="153605" y="271067"/>
                </a:cubicBezTo>
                <a:lnTo>
                  <a:pt x="99392" y="271067"/>
                </a:lnTo>
                <a:cubicBezTo>
                  <a:pt x="93970" y="271067"/>
                  <a:pt x="90356" y="267453"/>
                  <a:pt x="90356" y="262032"/>
                </a:cubicBezTo>
                <a:cubicBezTo>
                  <a:pt x="90356" y="256610"/>
                  <a:pt x="93970" y="252996"/>
                  <a:pt x="99392" y="252996"/>
                </a:cubicBezTo>
                <a:close/>
                <a:moveTo>
                  <a:pt x="99392" y="225890"/>
                </a:moveTo>
                <a:lnTo>
                  <a:pt x="153605" y="225890"/>
                </a:lnTo>
                <a:cubicBezTo>
                  <a:pt x="159026" y="225890"/>
                  <a:pt x="162641" y="229504"/>
                  <a:pt x="162641" y="234926"/>
                </a:cubicBezTo>
                <a:cubicBezTo>
                  <a:pt x="162641" y="240347"/>
                  <a:pt x="159026" y="243961"/>
                  <a:pt x="153605" y="243961"/>
                </a:cubicBezTo>
                <a:lnTo>
                  <a:pt x="99392" y="243961"/>
                </a:lnTo>
                <a:cubicBezTo>
                  <a:pt x="93970" y="243961"/>
                  <a:pt x="90356" y="240347"/>
                  <a:pt x="90356" y="234926"/>
                </a:cubicBezTo>
                <a:cubicBezTo>
                  <a:pt x="90356" y="229504"/>
                  <a:pt x="93970" y="225890"/>
                  <a:pt x="99392" y="225890"/>
                </a:cubicBezTo>
                <a:close/>
                <a:moveTo>
                  <a:pt x="225890" y="117463"/>
                </a:moveTo>
                <a:lnTo>
                  <a:pt x="243961" y="117463"/>
                </a:lnTo>
                <a:cubicBezTo>
                  <a:pt x="249382" y="117463"/>
                  <a:pt x="252996" y="121077"/>
                  <a:pt x="252996" y="126499"/>
                </a:cubicBezTo>
                <a:cubicBezTo>
                  <a:pt x="252996" y="131920"/>
                  <a:pt x="249382" y="135534"/>
                  <a:pt x="243961" y="135534"/>
                </a:cubicBezTo>
                <a:lnTo>
                  <a:pt x="225890" y="135534"/>
                </a:lnTo>
                <a:cubicBezTo>
                  <a:pt x="220468" y="135534"/>
                  <a:pt x="216854" y="131920"/>
                  <a:pt x="216854" y="126499"/>
                </a:cubicBezTo>
                <a:cubicBezTo>
                  <a:pt x="216854" y="121077"/>
                  <a:pt x="220468" y="117463"/>
                  <a:pt x="225890" y="117463"/>
                </a:cubicBezTo>
                <a:close/>
                <a:moveTo>
                  <a:pt x="9036" y="117463"/>
                </a:moveTo>
                <a:lnTo>
                  <a:pt x="27107" y="117463"/>
                </a:lnTo>
                <a:cubicBezTo>
                  <a:pt x="32528" y="117463"/>
                  <a:pt x="36142" y="121077"/>
                  <a:pt x="36142" y="126499"/>
                </a:cubicBezTo>
                <a:cubicBezTo>
                  <a:pt x="36142" y="131920"/>
                  <a:pt x="32528" y="135534"/>
                  <a:pt x="27107" y="135534"/>
                </a:cubicBezTo>
                <a:lnTo>
                  <a:pt x="9036" y="135534"/>
                </a:lnTo>
                <a:cubicBezTo>
                  <a:pt x="3614" y="135534"/>
                  <a:pt x="0" y="131920"/>
                  <a:pt x="0" y="126499"/>
                </a:cubicBezTo>
                <a:cubicBezTo>
                  <a:pt x="0" y="121077"/>
                  <a:pt x="3614" y="117463"/>
                  <a:pt x="9036" y="117463"/>
                </a:cubicBezTo>
                <a:close/>
                <a:moveTo>
                  <a:pt x="128306" y="65960"/>
                </a:moveTo>
                <a:cubicBezTo>
                  <a:pt x="95777" y="65960"/>
                  <a:pt x="69574" y="92164"/>
                  <a:pt x="69574" y="124691"/>
                </a:cubicBezTo>
                <a:cubicBezTo>
                  <a:pt x="69574" y="147280"/>
                  <a:pt x="84935" y="171676"/>
                  <a:pt x="104813" y="181615"/>
                </a:cubicBezTo>
                <a:cubicBezTo>
                  <a:pt x="104813" y="181615"/>
                  <a:pt x="105717" y="182519"/>
                  <a:pt x="105717" y="182519"/>
                </a:cubicBezTo>
                <a:cubicBezTo>
                  <a:pt x="106620" y="182519"/>
                  <a:pt x="107524" y="182519"/>
                  <a:pt x="107524" y="183423"/>
                </a:cubicBezTo>
                <a:cubicBezTo>
                  <a:pt x="107524" y="184326"/>
                  <a:pt x="108427" y="184326"/>
                  <a:pt x="108427" y="185230"/>
                </a:cubicBezTo>
                <a:cubicBezTo>
                  <a:pt x="108427" y="186133"/>
                  <a:pt x="109331" y="186133"/>
                  <a:pt x="109331" y="187037"/>
                </a:cubicBezTo>
                <a:cubicBezTo>
                  <a:pt x="109331" y="187940"/>
                  <a:pt x="109331" y="187940"/>
                  <a:pt x="109331" y="188844"/>
                </a:cubicBezTo>
                <a:cubicBezTo>
                  <a:pt x="109331" y="188844"/>
                  <a:pt x="109331" y="188844"/>
                  <a:pt x="109331" y="189748"/>
                </a:cubicBezTo>
                <a:lnTo>
                  <a:pt x="109331" y="198783"/>
                </a:lnTo>
                <a:lnTo>
                  <a:pt x="145473" y="198783"/>
                </a:lnTo>
                <a:lnTo>
                  <a:pt x="145473" y="189748"/>
                </a:lnTo>
                <a:cubicBezTo>
                  <a:pt x="145473" y="189748"/>
                  <a:pt x="145473" y="188844"/>
                  <a:pt x="145473" y="188844"/>
                </a:cubicBezTo>
                <a:cubicBezTo>
                  <a:pt x="145473" y="187940"/>
                  <a:pt x="145473" y="187940"/>
                  <a:pt x="145473" y="187037"/>
                </a:cubicBezTo>
                <a:cubicBezTo>
                  <a:pt x="145473" y="186133"/>
                  <a:pt x="146377" y="186133"/>
                  <a:pt x="146377" y="185230"/>
                </a:cubicBezTo>
                <a:cubicBezTo>
                  <a:pt x="146377" y="184326"/>
                  <a:pt x="147280" y="183423"/>
                  <a:pt x="147280" y="183423"/>
                </a:cubicBezTo>
                <a:cubicBezTo>
                  <a:pt x="148184" y="183423"/>
                  <a:pt x="148184" y="182519"/>
                  <a:pt x="149087" y="182519"/>
                </a:cubicBezTo>
                <a:cubicBezTo>
                  <a:pt x="149087" y="182519"/>
                  <a:pt x="149991" y="181615"/>
                  <a:pt x="149991" y="181615"/>
                </a:cubicBezTo>
                <a:cubicBezTo>
                  <a:pt x="169869" y="171676"/>
                  <a:pt x="185230" y="147280"/>
                  <a:pt x="187037" y="124691"/>
                </a:cubicBezTo>
                <a:cubicBezTo>
                  <a:pt x="187037" y="92164"/>
                  <a:pt x="160834" y="65960"/>
                  <a:pt x="128306" y="65960"/>
                </a:cubicBezTo>
                <a:close/>
                <a:moveTo>
                  <a:pt x="126498" y="47889"/>
                </a:moveTo>
                <a:cubicBezTo>
                  <a:pt x="168966" y="47889"/>
                  <a:pt x="203301" y="82224"/>
                  <a:pt x="203301" y="124691"/>
                </a:cubicBezTo>
                <a:cubicBezTo>
                  <a:pt x="203301" y="151798"/>
                  <a:pt x="186133" y="179809"/>
                  <a:pt x="162641" y="194265"/>
                </a:cubicBezTo>
                <a:lnTo>
                  <a:pt x="162641" y="206915"/>
                </a:lnTo>
                <a:cubicBezTo>
                  <a:pt x="162641" y="212337"/>
                  <a:pt x="159026" y="215951"/>
                  <a:pt x="153605" y="215951"/>
                </a:cubicBezTo>
                <a:lnTo>
                  <a:pt x="99392" y="215951"/>
                </a:lnTo>
                <a:cubicBezTo>
                  <a:pt x="93970" y="215951"/>
                  <a:pt x="90356" y="212337"/>
                  <a:pt x="90356" y="206915"/>
                </a:cubicBezTo>
                <a:lnTo>
                  <a:pt x="90356" y="194265"/>
                </a:lnTo>
                <a:cubicBezTo>
                  <a:pt x="66864" y="179809"/>
                  <a:pt x="49696" y="151798"/>
                  <a:pt x="49696" y="124691"/>
                </a:cubicBezTo>
                <a:cubicBezTo>
                  <a:pt x="49696" y="82224"/>
                  <a:pt x="84031" y="47889"/>
                  <a:pt x="126498" y="47889"/>
                </a:cubicBezTo>
                <a:close/>
                <a:moveTo>
                  <a:pt x="201493" y="34335"/>
                </a:moveTo>
                <a:cubicBezTo>
                  <a:pt x="205107" y="30722"/>
                  <a:pt x="210529" y="30722"/>
                  <a:pt x="214143" y="34335"/>
                </a:cubicBezTo>
                <a:cubicBezTo>
                  <a:pt x="217757" y="37950"/>
                  <a:pt x="217757" y="43371"/>
                  <a:pt x="214143" y="46985"/>
                </a:cubicBezTo>
                <a:lnTo>
                  <a:pt x="200589" y="60539"/>
                </a:lnTo>
                <a:cubicBezTo>
                  <a:pt x="198782" y="62346"/>
                  <a:pt x="196072" y="63249"/>
                  <a:pt x="194265" y="63249"/>
                </a:cubicBezTo>
                <a:cubicBezTo>
                  <a:pt x="192457" y="63249"/>
                  <a:pt x="189747" y="62346"/>
                  <a:pt x="187940" y="60539"/>
                </a:cubicBezTo>
                <a:cubicBezTo>
                  <a:pt x="184325" y="56924"/>
                  <a:pt x="184325" y="51503"/>
                  <a:pt x="187940" y="47889"/>
                </a:cubicBezTo>
                <a:close/>
                <a:moveTo>
                  <a:pt x="34336" y="34335"/>
                </a:moveTo>
                <a:cubicBezTo>
                  <a:pt x="37950" y="30722"/>
                  <a:pt x="43371" y="30722"/>
                  <a:pt x="46985" y="34335"/>
                </a:cubicBezTo>
                <a:lnTo>
                  <a:pt x="60539" y="47889"/>
                </a:lnTo>
                <a:cubicBezTo>
                  <a:pt x="64153" y="51503"/>
                  <a:pt x="64153" y="56924"/>
                  <a:pt x="60539" y="60539"/>
                </a:cubicBezTo>
                <a:cubicBezTo>
                  <a:pt x="58732" y="62346"/>
                  <a:pt x="56021" y="63249"/>
                  <a:pt x="54214" y="63249"/>
                </a:cubicBezTo>
                <a:cubicBezTo>
                  <a:pt x="52407" y="63249"/>
                  <a:pt x="49696" y="62346"/>
                  <a:pt x="47889" y="60539"/>
                </a:cubicBezTo>
                <a:lnTo>
                  <a:pt x="34336" y="46985"/>
                </a:lnTo>
                <a:cubicBezTo>
                  <a:pt x="30721" y="43371"/>
                  <a:pt x="30721" y="37950"/>
                  <a:pt x="34336" y="34335"/>
                </a:cubicBezTo>
                <a:close/>
                <a:moveTo>
                  <a:pt x="126499" y="0"/>
                </a:moveTo>
                <a:cubicBezTo>
                  <a:pt x="131920" y="0"/>
                  <a:pt x="135534" y="3614"/>
                  <a:pt x="135534" y="9036"/>
                </a:cubicBezTo>
                <a:lnTo>
                  <a:pt x="135534" y="27107"/>
                </a:lnTo>
                <a:cubicBezTo>
                  <a:pt x="135534" y="32528"/>
                  <a:pt x="131920" y="36142"/>
                  <a:pt x="126499" y="36142"/>
                </a:cubicBezTo>
                <a:cubicBezTo>
                  <a:pt x="121077" y="36142"/>
                  <a:pt x="117463" y="32528"/>
                  <a:pt x="117463" y="27107"/>
                </a:cubicBezTo>
                <a:lnTo>
                  <a:pt x="117463" y="9036"/>
                </a:lnTo>
                <a:cubicBezTo>
                  <a:pt x="117463" y="3614"/>
                  <a:pt x="121077" y="0"/>
                  <a:pt x="1264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algn="l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59A2DCC5-33F6-4C18-923C-C961D8041D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69687" y="2990505"/>
            <a:ext cx="2629097" cy="9319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BB2CE2AE-0317-46E0-BF90-1908E0FA88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50" name="Triangle isocèle 49">
            <a:extLst>
              <a:ext uri="{FF2B5EF4-FFF2-40B4-BE49-F238E27FC236}">
                <a16:creationId xmlns:a16="http://schemas.microsoft.com/office/drawing/2014/main" id="{DE414C94-FBDD-4823-B7B8-1D9B4520B6E8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>
            <a:extLst>
              <a:ext uri="{FF2B5EF4-FFF2-40B4-BE49-F238E27FC236}">
                <a16:creationId xmlns:a16="http://schemas.microsoft.com/office/drawing/2014/main" id="{D4C3BE26-DFCE-4B44-934C-32C1690D2F60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26449A02-744F-4387-AB27-1A2E3081EA25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>
            <a:extLst>
              <a:ext uri="{FF2B5EF4-FFF2-40B4-BE49-F238E27FC236}">
                <a16:creationId xmlns:a16="http://schemas.microsoft.com/office/drawing/2014/main" id="{CB910234-EDEC-4CF2-A637-80C564CDF59F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Graphique 54">
            <a:extLst>
              <a:ext uri="{FF2B5EF4-FFF2-40B4-BE49-F238E27FC236}">
                <a16:creationId xmlns:a16="http://schemas.microsoft.com/office/drawing/2014/main" id="{F2058C92-6275-4534-B7C8-DF23A74AD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56" name="Espace réservé du contenu 4">
            <a:extLst>
              <a:ext uri="{FF2B5EF4-FFF2-40B4-BE49-F238E27FC236}">
                <a16:creationId xmlns:a16="http://schemas.microsoft.com/office/drawing/2014/main" id="{4750C08A-408A-4ABE-BEDE-D0299DB35E89}"/>
              </a:ext>
            </a:extLst>
          </p:cNvPr>
          <p:cNvSpPr>
            <a:spLocks noGrp="1"/>
          </p:cNvSpPr>
          <p:nvPr>
            <p:ph sz="quarter" idx="65"/>
          </p:nvPr>
        </p:nvSpPr>
        <p:spPr>
          <a:xfrm>
            <a:off x="4736693" y="2990505"/>
            <a:ext cx="2629097" cy="9319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7" name="Espace réservé du contenu 4">
            <a:extLst>
              <a:ext uri="{FF2B5EF4-FFF2-40B4-BE49-F238E27FC236}">
                <a16:creationId xmlns:a16="http://schemas.microsoft.com/office/drawing/2014/main" id="{77F8748A-9506-44D8-B1FD-D678DA47FAD7}"/>
              </a:ext>
            </a:extLst>
          </p:cNvPr>
          <p:cNvSpPr>
            <a:spLocks noGrp="1"/>
          </p:cNvSpPr>
          <p:nvPr>
            <p:ph sz="quarter" idx="66"/>
          </p:nvPr>
        </p:nvSpPr>
        <p:spPr>
          <a:xfrm>
            <a:off x="8103504" y="2990505"/>
            <a:ext cx="2629097" cy="9319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9" name="Espace réservé du contenu 4">
            <a:extLst>
              <a:ext uri="{FF2B5EF4-FFF2-40B4-BE49-F238E27FC236}">
                <a16:creationId xmlns:a16="http://schemas.microsoft.com/office/drawing/2014/main" id="{13BE6A30-B63E-4307-87FB-72C7722CDB8D}"/>
              </a:ext>
            </a:extLst>
          </p:cNvPr>
          <p:cNvSpPr>
            <a:spLocks noGrp="1"/>
          </p:cNvSpPr>
          <p:nvPr>
            <p:ph sz="quarter" idx="67"/>
          </p:nvPr>
        </p:nvSpPr>
        <p:spPr>
          <a:xfrm>
            <a:off x="1369687" y="4874913"/>
            <a:ext cx="2629097" cy="9319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0" name="Espace réservé du contenu 4">
            <a:extLst>
              <a:ext uri="{FF2B5EF4-FFF2-40B4-BE49-F238E27FC236}">
                <a16:creationId xmlns:a16="http://schemas.microsoft.com/office/drawing/2014/main" id="{6C7BBD87-978A-490A-8CE7-2394CB80B0D3}"/>
              </a:ext>
            </a:extLst>
          </p:cNvPr>
          <p:cNvSpPr>
            <a:spLocks noGrp="1"/>
          </p:cNvSpPr>
          <p:nvPr>
            <p:ph sz="quarter" idx="68"/>
          </p:nvPr>
        </p:nvSpPr>
        <p:spPr>
          <a:xfrm>
            <a:off x="4736693" y="4874913"/>
            <a:ext cx="2629097" cy="9319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3" name="Espace réservé du contenu 4">
            <a:extLst>
              <a:ext uri="{FF2B5EF4-FFF2-40B4-BE49-F238E27FC236}">
                <a16:creationId xmlns:a16="http://schemas.microsoft.com/office/drawing/2014/main" id="{D5C76A6D-E5E5-454A-AAE9-9D0CBB7CC9D7}"/>
              </a:ext>
            </a:extLst>
          </p:cNvPr>
          <p:cNvSpPr>
            <a:spLocks noGrp="1"/>
          </p:cNvSpPr>
          <p:nvPr>
            <p:ph sz="quarter" idx="69"/>
          </p:nvPr>
        </p:nvSpPr>
        <p:spPr>
          <a:xfrm>
            <a:off x="8103504" y="4874913"/>
            <a:ext cx="2629097" cy="9319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DA537D94-933D-4195-9B66-DA0E922CC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1696112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icture &amp; text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D61211DE-1070-4AFB-8102-9C7F04204A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0800000">
            <a:off x="5724964" y="-1"/>
            <a:ext cx="4135434" cy="3780965"/>
          </a:xfrm>
          <a:prstGeom prst="triangle">
            <a:avLst/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noProof="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US" noProof="0"/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AC633370-69EC-4645-A612-0C45792E31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3704" y="-4"/>
            <a:ext cx="5878292" cy="6858003"/>
          </a:xfrm>
          <a:custGeom>
            <a:avLst/>
            <a:gdLst>
              <a:gd name="connsiteX0" fmla="*/ 5168330 w 5878292"/>
              <a:gd name="connsiteY0" fmla="*/ 6184708 h 6858003"/>
              <a:gd name="connsiteX1" fmla="*/ 5232931 w 5878292"/>
              <a:gd name="connsiteY1" fmla="*/ 6289972 h 6858003"/>
              <a:gd name="connsiteX2" fmla="*/ 5297531 w 5878292"/>
              <a:gd name="connsiteY2" fmla="*/ 6184708 h 6858003"/>
              <a:gd name="connsiteX3" fmla="*/ 5233220 w 5878292"/>
              <a:gd name="connsiteY3" fmla="*/ 5949954 h 6858003"/>
              <a:gd name="connsiteX4" fmla="*/ 5032785 w 5878292"/>
              <a:gd name="connsiteY4" fmla="*/ 6277572 h 6858003"/>
              <a:gd name="connsiteX5" fmla="*/ 5111805 w 5878292"/>
              <a:gd name="connsiteY5" fmla="*/ 6277572 h 6858003"/>
              <a:gd name="connsiteX6" fmla="*/ 5232932 w 5878292"/>
              <a:gd name="connsiteY6" fmla="*/ 6074829 h 6858003"/>
              <a:gd name="connsiteX7" fmla="*/ 5354923 w 5878292"/>
              <a:gd name="connsiteY7" fmla="*/ 6277572 h 6858003"/>
              <a:gd name="connsiteX8" fmla="*/ 5433655 w 5878292"/>
              <a:gd name="connsiteY8" fmla="*/ 6277572 h 6858003"/>
              <a:gd name="connsiteX9" fmla="*/ 0 w 5878292"/>
              <a:gd name="connsiteY9" fmla="*/ 0 h 6858003"/>
              <a:gd name="connsiteX10" fmla="*/ 5878292 w 5878292"/>
              <a:gd name="connsiteY10" fmla="*/ 0 h 6858003"/>
              <a:gd name="connsiteX11" fmla="*/ 5878292 w 5878292"/>
              <a:gd name="connsiteY11" fmla="*/ 6858003 h 6858003"/>
              <a:gd name="connsiteX12" fmla="*/ 3735702 w 5878292"/>
              <a:gd name="connsiteY12" fmla="*/ 6858003 h 6858003"/>
              <a:gd name="connsiteX13" fmla="*/ 3735701 w 5878292"/>
              <a:gd name="connsiteY13" fmla="*/ 6858002 h 6858003"/>
              <a:gd name="connsiteX14" fmla="*/ 1262753 w 5878292"/>
              <a:gd name="connsiteY14" fmla="*/ 6858002 h 6858003"/>
              <a:gd name="connsiteX15" fmla="*/ 2497620 w 5878292"/>
              <a:gd name="connsiteY15" fmla="*/ 458513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8292" h="6858003">
                <a:moveTo>
                  <a:pt x="5168330" y="6184708"/>
                </a:moveTo>
                <a:lnTo>
                  <a:pt x="5232931" y="6289972"/>
                </a:lnTo>
                <a:lnTo>
                  <a:pt x="5297531" y="6184708"/>
                </a:lnTo>
                <a:close/>
                <a:moveTo>
                  <a:pt x="5233220" y="5949954"/>
                </a:moveTo>
                <a:lnTo>
                  <a:pt x="5032785" y="6277572"/>
                </a:lnTo>
                <a:lnTo>
                  <a:pt x="5111805" y="6277572"/>
                </a:lnTo>
                <a:lnTo>
                  <a:pt x="5232932" y="6074829"/>
                </a:lnTo>
                <a:lnTo>
                  <a:pt x="5354923" y="6277572"/>
                </a:lnTo>
                <a:lnTo>
                  <a:pt x="5433655" y="6277572"/>
                </a:lnTo>
                <a:close/>
                <a:moveTo>
                  <a:pt x="0" y="0"/>
                </a:moveTo>
                <a:lnTo>
                  <a:pt x="5878292" y="0"/>
                </a:lnTo>
                <a:lnTo>
                  <a:pt x="5878292" y="6858003"/>
                </a:lnTo>
                <a:lnTo>
                  <a:pt x="3735702" y="6858003"/>
                </a:lnTo>
                <a:lnTo>
                  <a:pt x="3735701" y="6858002"/>
                </a:lnTo>
                <a:lnTo>
                  <a:pt x="1262753" y="6858002"/>
                </a:lnTo>
                <a:lnTo>
                  <a:pt x="2497620" y="4585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70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B5B0A3AC-F31A-4AB1-AB92-1D1C288D2E0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 rot="10800000">
            <a:off x="10506588" y="-6913"/>
            <a:ext cx="1685405" cy="3044050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3"/>
              </a:gs>
              <a:gs pos="32000">
                <a:schemeClr val="accent3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noProof="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US" noProof="0"/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89E1BC1D-2112-43E4-89F9-79D26AD5483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6109710" y="3780965"/>
            <a:ext cx="3365941" cy="3077034"/>
          </a:xfrm>
          <a:prstGeom prst="triangl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noProof="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US" noProof="0"/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C0967E57-52E2-4971-B738-6EECC35CB0FE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4E1D31C-21FD-4492-AE93-EF3DDB918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198057"/>
            <a:ext cx="4499740" cy="1142602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display headline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BBE76BF8-9235-4D45-894E-79F0352404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25" y="2549361"/>
            <a:ext cx="4499740" cy="32724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75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75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243982-F1CB-4DE2-BA07-6EBE613C5D1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127126" y="886552"/>
            <a:ext cx="3477532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pic>
        <p:nvPicPr>
          <p:cNvPr id="37" name="Graphique 36">
            <a:extLst>
              <a:ext uri="{FF2B5EF4-FFF2-40B4-BE49-F238E27FC236}">
                <a16:creationId xmlns:a16="http://schemas.microsoft.com/office/drawing/2014/main" id="{65BD03B7-E585-4431-BF6B-51495F695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1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&amp; text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84335B47-2F9E-4BB8-8AF9-0D0F1BA3B417}"/>
              </a:ext>
            </a:extLst>
          </p:cNvPr>
          <p:cNvSpPr/>
          <p:nvPr userDrawn="1"/>
        </p:nvSpPr>
        <p:spPr>
          <a:xfrm rot="10800000">
            <a:off x="5094513" y="-1"/>
            <a:ext cx="7605485" cy="6857999"/>
          </a:xfrm>
          <a:prstGeom prst="triangle">
            <a:avLst/>
          </a:pr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AC633370-69EC-4645-A612-0C45792E31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3704" y="-4"/>
            <a:ext cx="5878292" cy="6858003"/>
          </a:xfrm>
          <a:custGeom>
            <a:avLst/>
            <a:gdLst>
              <a:gd name="connsiteX0" fmla="*/ 5168330 w 5878292"/>
              <a:gd name="connsiteY0" fmla="*/ 6184708 h 6858003"/>
              <a:gd name="connsiteX1" fmla="*/ 5232931 w 5878292"/>
              <a:gd name="connsiteY1" fmla="*/ 6289972 h 6858003"/>
              <a:gd name="connsiteX2" fmla="*/ 5297531 w 5878292"/>
              <a:gd name="connsiteY2" fmla="*/ 6184708 h 6858003"/>
              <a:gd name="connsiteX3" fmla="*/ 5233220 w 5878292"/>
              <a:gd name="connsiteY3" fmla="*/ 5949954 h 6858003"/>
              <a:gd name="connsiteX4" fmla="*/ 5032785 w 5878292"/>
              <a:gd name="connsiteY4" fmla="*/ 6277572 h 6858003"/>
              <a:gd name="connsiteX5" fmla="*/ 5111805 w 5878292"/>
              <a:gd name="connsiteY5" fmla="*/ 6277572 h 6858003"/>
              <a:gd name="connsiteX6" fmla="*/ 5232932 w 5878292"/>
              <a:gd name="connsiteY6" fmla="*/ 6074829 h 6858003"/>
              <a:gd name="connsiteX7" fmla="*/ 5354923 w 5878292"/>
              <a:gd name="connsiteY7" fmla="*/ 6277572 h 6858003"/>
              <a:gd name="connsiteX8" fmla="*/ 5433655 w 5878292"/>
              <a:gd name="connsiteY8" fmla="*/ 6277572 h 6858003"/>
              <a:gd name="connsiteX9" fmla="*/ 0 w 5878292"/>
              <a:gd name="connsiteY9" fmla="*/ 0 h 6858003"/>
              <a:gd name="connsiteX10" fmla="*/ 5878292 w 5878292"/>
              <a:gd name="connsiteY10" fmla="*/ 0 h 6858003"/>
              <a:gd name="connsiteX11" fmla="*/ 5878292 w 5878292"/>
              <a:gd name="connsiteY11" fmla="*/ 6858003 h 6858003"/>
              <a:gd name="connsiteX12" fmla="*/ 3735702 w 5878292"/>
              <a:gd name="connsiteY12" fmla="*/ 6858003 h 6858003"/>
              <a:gd name="connsiteX13" fmla="*/ 3735701 w 5878292"/>
              <a:gd name="connsiteY13" fmla="*/ 6858002 h 6858003"/>
              <a:gd name="connsiteX14" fmla="*/ 1262753 w 5878292"/>
              <a:gd name="connsiteY14" fmla="*/ 6858002 h 6858003"/>
              <a:gd name="connsiteX15" fmla="*/ 2497620 w 5878292"/>
              <a:gd name="connsiteY15" fmla="*/ 458513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8292" h="6858003">
                <a:moveTo>
                  <a:pt x="5168330" y="6184708"/>
                </a:moveTo>
                <a:lnTo>
                  <a:pt x="5232931" y="6289972"/>
                </a:lnTo>
                <a:lnTo>
                  <a:pt x="5297531" y="6184708"/>
                </a:lnTo>
                <a:close/>
                <a:moveTo>
                  <a:pt x="5233220" y="5949954"/>
                </a:moveTo>
                <a:lnTo>
                  <a:pt x="5032785" y="6277572"/>
                </a:lnTo>
                <a:lnTo>
                  <a:pt x="5111805" y="6277572"/>
                </a:lnTo>
                <a:lnTo>
                  <a:pt x="5232932" y="6074829"/>
                </a:lnTo>
                <a:lnTo>
                  <a:pt x="5354923" y="6277572"/>
                </a:lnTo>
                <a:lnTo>
                  <a:pt x="5433655" y="6277572"/>
                </a:lnTo>
                <a:close/>
                <a:moveTo>
                  <a:pt x="0" y="0"/>
                </a:moveTo>
                <a:lnTo>
                  <a:pt x="5878292" y="0"/>
                </a:lnTo>
                <a:lnTo>
                  <a:pt x="5878292" y="6858003"/>
                </a:lnTo>
                <a:lnTo>
                  <a:pt x="3735702" y="6858003"/>
                </a:lnTo>
                <a:lnTo>
                  <a:pt x="3735701" y="6858002"/>
                </a:lnTo>
                <a:lnTo>
                  <a:pt x="1262753" y="6858002"/>
                </a:lnTo>
                <a:lnTo>
                  <a:pt x="2497620" y="4585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024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EEE35C82-A06A-44B6-8944-AFB0F304120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574755" y="3854325"/>
            <a:ext cx="3263733" cy="3003675"/>
          </a:xfrm>
          <a:prstGeom prst="triangle">
            <a:avLst/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noProof="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US" noProof="0"/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BBE76BF8-9235-4D45-894E-79F0352404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25" y="2549361"/>
            <a:ext cx="4499740" cy="32724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75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75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243982-F1CB-4DE2-BA07-6EBE613C5D1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127126" y="886552"/>
            <a:ext cx="3477532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pic>
        <p:nvPicPr>
          <p:cNvPr id="37" name="Graphique 36">
            <a:extLst>
              <a:ext uri="{FF2B5EF4-FFF2-40B4-BE49-F238E27FC236}">
                <a16:creationId xmlns:a16="http://schemas.microsoft.com/office/drawing/2014/main" id="{65BD03B7-E585-4431-BF6B-51495F695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6F71D3F3-90A4-4216-9AB9-4CA305791149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>
            <a:gsLst>
              <a:gs pos="8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6E31BC3C-2F90-44D3-8BCA-84857635E1D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 rot="10800000">
            <a:off x="10506588" y="-6913"/>
            <a:ext cx="1685405" cy="3044050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00" noProof="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endParaRPr lang="en-US" noProof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FCE7DA2-336C-4F3C-991E-539DE167E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198057"/>
            <a:ext cx="4499740" cy="1142602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display headline</a:t>
            </a:r>
          </a:p>
        </p:txBody>
      </p:sp>
    </p:spTree>
    <p:extLst>
      <p:ext uri="{BB962C8B-B14F-4D97-AF65-F5344CB8AC3E}">
        <p14:creationId xmlns:p14="http://schemas.microsoft.com/office/powerpoint/2010/main" val="4077690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C4AA8A4D-A590-4613-9372-DB12245C19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17124" y="2444496"/>
            <a:ext cx="4743873" cy="2335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125" y="4914554"/>
            <a:ext cx="4743873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737D708-AD45-4CAB-9A84-582C87873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1006" y="4914554"/>
            <a:ext cx="4743873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8264B75B-688C-4AFB-ADDD-D21B0B9A0A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7123" y="5198826"/>
            <a:ext cx="4743873" cy="5589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681B0239-2AFD-451E-BBE9-0BF898FC1DF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1006" y="5198826"/>
            <a:ext cx="4743873" cy="5589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7ECC5EF-B94A-424A-AD15-2F4829FBE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B065721-D65B-43A2-8475-D9743DEC48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1C2081C8-31CA-4BFB-A7FC-9E0B2E6B15E0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7D0EEF42-FE8B-49EB-83B2-ACDDE11CDB13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isocèle 26">
            <a:extLst>
              <a:ext uri="{FF2B5EF4-FFF2-40B4-BE49-F238E27FC236}">
                <a16:creationId xmlns:a16="http://schemas.microsoft.com/office/drawing/2014/main" id="{34D19B70-0CE8-49F8-9AB7-10308111DB5F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3F4078AD-72DA-4D37-A204-F2F0CF2240A4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D8D9BC6F-539C-418F-B277-6F2C1EB1E7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E7B3D697-DFF1-42F5-9BE1-2563092D1F4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231005" y="2444496"/>
            <a:ext cx="4743873" cy="23358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1190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gradFill>
          <a:gsLst>
            <a:gs pos="8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F283BBF1-DD2D-4DA4-A046-4C1A02E4A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3" t="24632" r="29549" b="4279"/>
          <a:stretch/>
        </p:blipFill>
        <p:spPr>
          <a:xfrm>
            <a:off x="4910361" y="0"/>
            <a:ext cx="7281639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AC360C22-6AA8-49D2-94CF-9E146ACED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3626338"/>
            <a:ext cx="6249034" cy="2215991"/>
          </a:xfrm>
        </p:spPr>
        <p:txBody>
          <a:bodyPr tIns="0" bIns="0" anchor="b"/>
          <a:lstStyle>
            <a:lvl1pPr>
              <a:lnSpc>
                <a:spcPct val="80000"/>
              </a:lnSpc>
              <a:defRPr lang="fr-FR" sz="6000" b="1" kern="1200" spc="-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This is a long display headline on three lines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094C0E5-E9C9-4C8F-897C-7D2D587F8A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124" y="913278"/>
            <a:ext cx="1625601" cy="131687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4B5B3389-9069-4760-98E1-327900988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4" y="5951907"/>
            <a:ext cx="6249035" cy="257369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fr-FR" sz="1200" b="0" i="0" u="none" strike="noStrike" kern="1200" cap="all" spc="150" normalizeH="0" baseline="0" dirty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/>
              <a:t>This is a subtitle</a:t>
            </a:r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C7C410B3-4B3A-4636-B9A7-072E7BC7ADC2}"/>
              </a:ext>
            </a:extLst>
          </p:cNvPr>
          <p:cNvSpPr/>
          <p:nvPr userDrawn="1"/>
        </p:nvSpPr>
        <p:spPr>
          <a:xfrm>
            <a:off x="9077155" y="5092303"/>
            <a:ext cx="1977628" cy="1765697"/>
          </a:xfrm>
          <a:prstGeom prst="triangle">
            <a:avLst>
              <a:gd name="adj" fmla="val 49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76F57041-9203-4425-8B48-5FC34F4662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8036" y="5974812"/>
            <a:ext cx="580232" cy="4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2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icture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125" y="4684978"/>
            <a:ext cx="3072583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E44010C-B4EE-4167-B6E0-456FDDC7B3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59707" y="4684978"/>
            <a:ext cx="3072583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C6FDC445-360C-472A-BFC3-FE29EACB23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5086" y="4684978"/>
            <a:ext cx="3072583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30007FEC-4BA4-491C-9162-B856C3D3B1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7123" y="4978398"/>
            <a:ext cx="3072583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78DA19F-75A5-4FAE-9890-3A6F741A9E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6CF59211-4284-4241-B397-E58F7ACE8D06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56ACCE83-1938-47DC-9F1B-8D651FF8E33F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471221E2-1C26-44DC-B71E-F0F779DD00E2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05D633E7-38FA-4AED-A029-99CE1F932A9A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79035C37-4C69-4C18-AF41-4C5D29727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41" name="Espace réservé du contenu 4">
            <a:extLst>
              <a:ext uri="{FF2B5EF4-FFF2-40B4-BE49-F238E27FC236}">
                <a16:creationId xmlns:a16="http://schemas.microsoft.com/office/drawing/2014/main" id="{8C4E2E18-88E3-4719-B4E2-CD5FB54C291F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559707" y="4978398"/>
            <a:ext cx="3072583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2" name="Espace réservé du contenu 4">
            <a:extLst>
              <a:ext uri="{FF2B5EF4-FFF2-40B4-BE49-F238E27FC236}">
                <a16:creationId xmlns:a16="http://schemas.microsoft.com/office/drawing/2014/main" id="{0A443D67-DB3C-413B-9812-A36D711DD09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7902289" y="4978398"/>
            <a:ext cx="3072583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3" name="Espace réservé pour une image  2">
            <a:extLst>
              <a:ext uri="{FF2B5EF4-FFF2-40B4-BE49-F238E27FC236}">
                <a16:creationId xmlns:a16="http://schemas.microsoft.com/office/drawing/2014/main" id="{392DDEC9-D72A-44A3-960D-8DD7AF0D3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17125" y="2444496"/>
            <a:ext cx="3072582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44" name="Espace réservé pour une image  2">
            <a:extLst>
              <a:ext uri="{FF2B5EF4-FFF2-40B4-BE49-F238E27FC236}">
                <a16:creationId xmlns:a16="http://schemas.microsoft.com/office/drawing/2014/main" id="{54584C5F-FF36-4D79-89ED-04930F517EF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59708" y="2444496"/>
            <a:ext cx="3072582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45" name="Espace réservé pour une image  2">
            <a:extLst>
              <a:ext uri="{FF2B5EF4-FFF2-40B4-BE49-F238E27FC236}">
                <a16:creationId xmlns:a16="http://schemas.microsoft.com/office/drawing/2014/main" id="{EAF0F69A-6B18-4CA5-A0D4-B501C856A99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289" y="2444496"/>
            <a:ext cx="3072582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C1E23AAA-B5C1-40EB-A784-6FD65DE55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2762971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icture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pour une image  2">
            <a:extLst>
              <a:ext uri="{FF2B5EF4-FFF2-40B4-BE49-F238E27FC236}">
                <a16:creationId xmlns:a16="http://schemas.microsoft.com/office/drawing/2014/main" id="{C47DE0BB-1911-40CB-AD09-3ABEBD21B2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217125" y="2444496"/>
            <a:ext cx="2235955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124" y="4686788"/>
            <a:ext cx="2235956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2" name="Espace réservé du texte 17">
            <a:extLst>
              <a:ext uri="{FF2B5EF4-FFF2-40B4-BE49-F238E27FC236}">
                <a16:creationId xmlns:a16="http://schemas.microsoft.com/office/drawing/2014/main" id="{CF7AD998-A14F-402D-8E22-FBF8E03911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3721" y="4686788"/>
            <a:ext cx="2235956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9977BAD-8071-46CC-AEBB-89F5273644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9974" y="4686788"/>
            <a:ext cx="2235956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C2004F17-9FA3-4196-A649-CC28E0E7C9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36227" y="4686788"/>
            <a:ext cx="2235956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3" name="Espace réservé du texte 7">
            <a:extLst>
              <a:ext uri="{FF2B5EF4-FFF2-40B4-BE49-F238E27FC236}">
                <a16:creationId xmlns:a16="http://schemas.microsoft.com/office/drawing/2014/main" id="{C7FC0B53-9FAC-4523-8A8B-E7B512D03B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65E8A6B9-D871-4B22-B817-DB205830667E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F1DFD1CF-3EE9-4545-8635-0DF9F0F6E7E3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766D222A-78F0-45DF-93FE-5494531739F6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BC74B04E-692A-48AC-92F3-96FF5C5AFAB0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Graphique 37">
            <a:extLst>
              <a:ext uri="{FF2B5EF4-FFF2-40B4-BE49-F238E27FC236}">
                <a16:creationId xmlns:a16="http://schemas.microsoft.com/office/drawing/2014/main" id="{F9D1185F-D4EA-4889-B638-04590B7E2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40" name="Espace réservé du contenu 4">
            <a:extLst>
              <a:ext uri="{FF2B5EF4-FFF2-40B4-BE49-F238E27FC236}">
                <a16:creationId xmlns:a16="http://schemas.microsoft.com/office/drawing/2014/main" id="{FDB04D7B-A87A-4EB4-8235-38A0F7CF27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7123" y="4978398"/>
            <a:ext cx="2235957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3" name="Espace réservé du contenu 4">
            <a:extLst>
              <a:ext uri="{FF2B5EF4-FFF2-40B4-BE49-F238E27FC236}">
                <a16:creationId xmlns:a16="http://schemas.microsoft.com/office/drawing/2014/main" id="{9D895BFD-6E0C-47DE-BBBB-38B5A7DAA169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3723720" y="4978398"/>
            <a:ext cx="2235957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" name="Espace réservé du contenu 4">
            <a:extLst>
              <a:ext uri="{FF2B5EF4-FFF2-40B4-BE49-F238E27FC236}">
                <a16:creationId xmlns:a16="http://schemas.microsoft.com/office/drawing/2014/main" id="{E71A0A11-B8F7-46A6-BEB1-BB4FA26BD43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229973" y="4978398"/>
            <a:ext cx="2235957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B105E407-C0DB-4A9D-BA95-05754C913B89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736226" y="4978398"/>
            <a:ext cx="2235957" cy="8111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3" name="Espace réservé pour une image  2">
            <a:extLst>
              <a:ext uri="{FF2B5EF4-FFF2-40B4-BE49-F238E27FC236}">
                <a16:creationId xmlns:a16="http://schemas.microsoft.com/office/drawing/2014/main" id="{8F2AA277-1408-4F54-86E5-E69EB3BAD58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723720" y="2444496"/>
            <a:ext cx="2235955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54" name="Espace réservé pour une image  2">
            <a:extLst>
              <a:ext uri="{FF2B5EF4-FFF2-40B4-BE49-F238E27FC236}">
                <a16:creationId xmlns:a16="http://schemas.microsoft.com/office/drawing/2014/main" id="{E6B9F731-2BB3-486A-8D00-17B447D3605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229973" y="2444496"/>
            <a:ext cx="2235955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55" name="Espace réservé pour une image  2">
            <a:extLst>
              <a:ext uri="{FF2B5EF4-FFF2-40B4-BE49-F238E27FC236}">
                <a16:creationId xmlns:a16="http://schemas.microsoft.com/office/drawing/2014/main" id="{4E64359F-F82A-4067-AC2F-23355FFEC14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736228" y="2444496"/>
            <a:ext cx="2235955" cy="203606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136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059C335-30D6-427E-BD1F-E93338D2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165068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Pictures columns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pour une image  2">
            <a:extLst>
              <a:ext uri="{FF2B5EF4-FFF2-40B4-BE49-F238E27FC236}">
                <a16:creationId xmlns:a16="http://schemas.microsoft.com/office/drawing/2014/main" id="{33C2A2C6-1342-4AAA-BB09-8B490430DC0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217125" y="2295526"/>
            <a:ext cx="3072278" cy="12864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82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BEB34BEF-ECA9-4154-BF56-7FC76C8067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124" y="3707995"/>
            <a:ext cx="3072279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0840AFFC-6924-4472-908D-C20A5F25C7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860" y="3707995"/>
            <a:ext cx="3072279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06AE9657-64F8-4316-8ED6-EE88D77463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02596" y="3707995"/>
            <a:ext cx="3072279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77F94B02-E3FD-4385-9438-9E6146BC5E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7124" y="5555426"/>
            <a:ext cx="3072279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307980AA-6C26-4731-B04D-652CD74AF8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59860" y="5555426"/>
            <a:ext cx="3072279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7979BBE2-F37F-4370-8138-28FCACCCB5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02596" y="5555426"/>
            <a:ext cx="3072279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Block title 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FACA5153-278A-4991-8491-FC0E5DDE7D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822A8EEA-685F-4330-9975-0DB23BA702A4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7434B4A5-EB6B-4AAA-B418-1EA2B4B8E170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F03B90B2-8F6A-42B9-966F-D57C33195B46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id="{63CB1A10-E191-444D-9170-A74E58FC79E2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F7EE88E7-70FB-4DEE-884B-9171AA629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46" name="Espace réservé pour une image  2">
            <a:extLst>
              <a:ext uri="{FF2B5EF4-FFF2-40B4-BE49-F238E27FC236}">
                <a16:creationId xmlns:a16="http://schemas.microsoft.com/office/drawing/2014/main" id="{DD1F9AD1-5FD7-4578-8F9B-935F61F7F1B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559860" y="2295526"/>
            <a:ext cx="3072278" cy="12864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82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2E9C8F61-8E34-4EA5-8E40-6C1B6EC0C25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02597" y="2295526"/>
            <a:ext cx="3072278" cy="12864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82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48" name="Espace réservé pour une image  2">
            <a:extLst>
              <a:ext uri="{FF2B5EF4-FFF2-40B4-BE49-F238E27FC236}">
                <a16:creationId xmlns:a16="http://schemas.microsoft.com/office/drawing/2014/main" id="{4C5FC328-A9F7-4860-B1D5-0DE3219C0CB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217125" y="4142957"/>
            <a:ext cx="3072278" cy="12864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82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49" name="Espace réservé pour une image  2">
            <a:extLst>
              <a:ext uri="{FF2B5EF4-FFF2-40B4-BE49-F238E27FC236}">
                <a16:creationId xmlns:a16="http://schemas.microsoft.com/office/drawing/2014/main" id="{974CA0F5-2673-4E6B-8909-6ECB7A5D6BA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559860" y="4142957"/>
            <a:ext cx="3072278" cy="12864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82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50" name="Espace réservé pour une image  2">
            <a:extLst>
              <a:ext uri="{FF2B5EF4-FFF2-40B4-BE49-F238E27FC236}">
                <a16:creationId xmlns:a16="http://schemas.microsoft.com/office/drawing/2014/main" id="{AAD6EBBA-65AA-4A76-A411-A7130EC454F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902595" y="4142957"/>
            <a:ext cx="3072278" cy="12864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tIns="828000">
            <a:noAutofit/>
          </a:bodyPr>
          <a:lstStyle>
            <a:lvl1pPr marL="0" indent="0" algn="ctr">
              <a:buNone/>
              <a:defRPr sz="800">
                <a:solidFill>
                  <a:schemeClr val="tx2">
                    <a:alpha val="50000"/>
                  </a:schemeClr>
                </a:solidFill>
              </a:defRPr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1D4C763-9320-437F-9F2D-771FC342C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208463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E3F783-24EB-416B-9AA1-F6EB8BBF294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D4403C8-1467-4445-92BF-FA50AD821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ACE2D5-20CA-4A95-8321-017363E4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651575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67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shot &amp; text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C00519DA-91C7-4676-99CB-0E98C3A233A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3C32BBFC-2C1F-4A8E-86E5-7D5AD33D8C17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0A31491B-AAD7-41D0-8EAA-E834CDDFD7E0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BFECE668-839E-40E9-A7CB-EA10985AD88E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A7EC5871-F606-49BB-980A-FBF90AC1DC20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B070CED6-DABE-40AC-A440-D0FC56E24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86700C2A-72EF-4723-A454-BB89ADE00E7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7126" y="1930400"/>
            <a:ext cx="6846979" cy="3956049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2">
                <a:alpha val="2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>
              <a:defRPr lang="en-US" sz="100" noProof="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r>
              <a:rPr lang="en-US" noProof="0"/>
              <a:t>Block title 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8668C1F4-75C5-4F44-B110-317026FC3597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1331020" y="2174795"/>
            <a:ext cx="6426865" cy="35259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/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/>
            </a:lvl5pPr>
          </a:lstStyle>
          <a:p>
            <a:pPr lvl="0"/>
            <a:endParaRPr lang="fr-FR"/>
          </a:p>
        </p:txBody>
      </p:sp>
      <p:sp>
        <p:nvSpPr>
          <p:cNvPr id="25" name="Espace réservé du contenu 4">
            <a:extLst>
              <a:ext uri="{FF2B5EF4-FFF2-40B4-BE49-F238E27FC236}">
                <a16:creationId xmlns:a16="http://schemas.microsoft.com/office/drawing/2014/main" id="{A6611EDB-4B1B-4699-9CE8-6E50E175C7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840" y="2174795"/>
            <a:ext cx="2448140" cy="35259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A68DD6B-1581-4B36-81AD-1C7DAC503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181213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admap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9E10050A-2AA1-44E4-A392-871EB90185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4" y="2347337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FE1C0202-C048-4ABF-BACD-5C2ED1C2CD8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57826" y="2355360"/>
            <a:ext cx="1114837" cy="34623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1 month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CF82350B-42FB-4327-80DE-639304D7F45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27124" y="5179712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2A77C42A-3390-493A-BED6-958C818F56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27124" y="5584336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5ED7CF3A-715A-4439-A12A-2D031B8FFF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27124" y="4775087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904CD5D-D5C9-4831-9E25-48ADE40E27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27124" y="3965837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8F4D4051-9363-498C-BAF8-64F64A2EB1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27124" y="4370462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6B9A96E2-6D4E-4C3E-91A4-EC3BE9F594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27124" y="3561212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44" name="Espace réservé du texte 5">
            <a:extLst>
              <a:ext uri="{FF2B5EF4-FFF2-40B4-BE49-F238E27FC236}">
                <a16:creationId xmlns:a16="http://schemas.microsoft.com/office/drawing/2014/main" id="{32318CA1-B929-4BF9-A1C3-17A8908F6E3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27124" y="2751962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823612B-C8F5-4F2B-A957-9140E424CC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27124" y="3156587"/>
            <a:ext cx="9937751" cy="36228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fr-FR" sz="1000" b="0" dirty="0" smtClean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fr-FR"/>
              <a:t>Stage title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D7AA3ED0-5598-4AF5-B042-176F8860A66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72320" y="2157077"/>
            <a:ext cx="440185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/>
              <a:t>STAGE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0AEEAB30-BF9F-48A5-ACDC-E574B254246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57826" y="2157077"/>
            <a:ext cx="335596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/>
              <a:t>Jan.</a:t>
            </a:r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FAFC4F3E-3258-4682-A22B-99E17982BD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7945" y="2157077"/>
            <a:ext cx="287506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 err="1"/>
              <a:t>feb</a:t>
            </a:r>
            <a:r>
              <a:rPr lang="fr-FR"/>
              <a:t>.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53C3867F-8DC5-4CF5-A946-E16D3DFC7BA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37225" y="2157077"/>
            <a:ext cx="367656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/>
              <a:t>mar.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D0BD7131-35B4-426A-9741-46B167CCFE7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917801" y="2157077"/>
            <a:ext cx="321169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/>
              <a:t>apr.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AB3165EF-1241-4240-A726-A4054C04C8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66317" y="2157077"/>
            <a:ext cx="366053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 err="1"/>
              <a:t>may</a:t>
            </a:r>
            <a:r>
              <a:rPr lang="fr-FR"/>
              <a:t>.</a:t>
            </a:r>
          </a:p>
        </p:txBody>
      </p:sp>
      <p:sp>
        <p:nvSpPr>
          <p:cNvPr id="59" name="Espace réservé du texte 5">
            <a:extLst>
              <a:ext uri="{FF2B5EF4-FFF2-40B4-BE49-F238E27FC236}">
                <a16:creationId xmlns:a16="http://schemas.microsoft.com/office/drawing/2014/main" id="{20C27E93-75A2-4CE6-B583-F8034C0CFAF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846893" y="2157077"/>
            <a:ext cx="285903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 err="1"/>
              <a:t>jul</a:t>
            </a:r>
            <a:r>
              <a:rPr lang="fr-FR"/>
              <a:t>.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67566452-6104-474D-9DD6-4B7AE6588D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76173" y="2157077"/>
            <a:ext cx="319566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 err="1"/>
              <a:t>jun</a:t>
            </a:r>
            <a:r>
              <a:rPr lang="fr-FR"/>
              <a:t>.</a:t>
            </a:r>
          </a:p>
        </p:txBody>
      </p: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E531F91-F02D-4363-938B-EDE3725FF8E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724692" y="2157077"/>
            <a:ext cx="361244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72000" bIns="0" rtlCol="0" anchor="ctr">
            <a:spAutoFit/>
          </a:bodyPr>
          <a:lstStyle>
            <a:lvl1pPr marL="0" indent="0" algn="l">
              <a:buNone/>
              <a:defRPr lang="fr-FR" sz="900" b="1" cap="all" baseline="0" dirty="0" smtClean="0">
                <a:solidFill>
                  <a:schemeClr val="tx1">
                    <a:alpha val="8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fr-FR" err="1"/>
              <a:t>aug.</a:t>
            </a:r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98CF3D13-19BA-4F3C-93CE-C70A4CE1AD0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5002" y="2757324"/>
            <a:ext cx="1114837" cy="3462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1 month</a:t>
            </a:r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A96D76C6-3F57-486B-B9FA-4B6310DF4EA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76901" y="3164610"/>
            <a:ext cx="1563672" cy="3462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1,5 months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BE5567D2-7A63-494D-BEEA-6980708A153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676900" y="3569235"/>
            <a:ext cx="2908299" cy="3462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3,5 months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D8705176-5713-49D8-BE66-2E69159C5C1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20421" y="3973407"/>
            <a:ext cx="1114837" cy="3462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1 month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51ADBF5-9AFC-4F70-8E21-966D9901B9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950038" y="4378485"/>
            <a:ext cx="1114837" cy="3462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1 month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F15E5BFF-AB66-4542-9D8A-285D2C592E9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057825" y="4783110"/>
            <a:ext cx="2036857" cy="3462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2 months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5574CEDF-2CF4-4D7C-B5F7-BB37AA21ED9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4682" y="5193387"/>
            <a:ext cx="3001693" cy="3462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4 months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9C8F829F-C8B5-43B7-A459-CFEB6F38D9F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028018" y="5592359"/>
            <a:ext cx="2036857" cy="34623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fr-FR" sz="1000" b="0" i="0" dirty="0" smtClean="0">
                <a:ea typeface="Roboto Light" panose="02000000000000000000" pitchFamily="2" charset="0"/>
              </a:defRPr>
            </a:lvl1pPr>
          </a:lstStyle>
          <a:p>
            <a:pPr marL="0" lvl="0" algn="r"/>
            <a:r>
              <a:rPr lang="fr-FR"/>
              <a:t>2 months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70AD11E2-FBF7-4B99-BBB0-9FDE45D8251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9E9915DF-F29B-49E6-888C-40FEC69A455D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0CD3DADA-EDDE-4176-BD4E-AEFEC8012442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1794509D-817B-4677-8479-51992FF24365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76836B49-1146-4EF2-8A10-20BC9FCA982E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6FA6284E-F7EA-4108-A844-6BB880E16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62D84A00-339B-4DDD-974D-BBF2CA773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144470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contenu 4">
            <a:extLst>
              <a:ext uri="{FF2B5EF4-FFF2-40B4-BE49-F238E27FC236}">
                <a16:creationId xmlns:a16="http://schemas.microsoft.com/office/drawing/2014/main" id="{EEAB3CC1-10A3-4CD8-9CB6-20D10AF2E23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1126837" y="3501451"/>
            <a:ext cx="2019300" cy="21368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14C8ED0-74B0-4A48-A0DF-735333F50E68}"/>
              </a:ext>
            </a:extLst>
          </p:cNvPr>
          <p:cNvCxnSpPr/>
          <p:nvPr userDrawn="1"/>
        </p:nvCxnSpPr>
        <p:spPr>
          <a:xfrm>
            <a:off x="1127125" y="3203515"/>
            <a:ext cx="11064875" cy="0"/>
          </a:xfrm>
          <a:prstGeom prst="line">
            <a:avLst/>
          </a:prstGeom>
          <a:ln w="25400" cap="rnd" cmpd="sng">
            <a:solidFill>
              <a:schemeClr val="tx2">
                <a:alpha val="2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2F990164-DCB6-4407-A9AC-CDBDF4285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2692743"/>
            <a:ext cx="2019301" cy="2215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Stage title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1359410B-17B0-4C65-B51A-D1FFE4B741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6607" y="2692743"/>
            <a:ext cx="2019301" cy="2215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Stage title</a:t>
            </a:r>
          </a:p>
        </p:txBody>
      </p:sp>
      <p:sp>
        <p:nvSpPr>
          <p:cNvPr id="77" name="Espace réservé du texte 17">
            <a:extLst>
              <a:ext uri="{FF2B5EF4-FFF2-40B4-BE49-F238E27FC236}">
                <a16:creationId xmlns:a16="http://schemas.microsoft.com/office/drawing/2014/main" id="{1F2E8696-0B77-43A4-8183-22BA5B1103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6090" y="2692743"/>
            <a:ext cx="2019301" cy="2215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Stage title</a:t>
            </a:r>
          </a:p>
        </p:txBody>
      </p:sp>
      <p:sp>
        <p:nvSpPr>
          <p:cNvPr id="79" name="Espace réservé du texte 17">
            <a:extLst>
              <a:ext uri="{FF2B5EF4-FFF2-40B4-BE49-F238E27FC236}">
                <a16:creationId xmlns:a16="http://schemas.microsoft.com/office/drawing/2014/main" id="{8CF44F83-0554-4AAB-8ED5-BB5CB8334F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5573" y="2692743"/>
            <a:ext cx="2019301" cy="2215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1" kern="1200" spc="-50" baseline="0" noProof="0" dirty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/>
              <a:t>Stage title</a:t>
            </a:r>
          </a:p>
        </p:txBody>
      </p:sp>
      <p:sp>
        <p:nvSpPr>
          <p:cNvPr id="81" name="Espace réservé du graphique SmartArt 2">
            <a:extLst>
              <a:ext uri="{FF2B5EF4-FFF2-40B4-BE49-F238E27FC236}">
                <a16:creationId xmlns:a16="http://schemas.microsoft.com/office/drawing/2014/main" id="{F58F29FF-A46D-4CE9-9EDF-FB6553D4A354}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>
          <a:xfrm>
            <a:off x="1126837" y="3145771"/>
            <a:ext cx="108000" cy="108000"/>
          </a:xfrm>
          <a:prstGeom prst="triangle">
            <a:avLst/>
          </a:prstGeom>
          <a:solidFill>
            <a:schemeClr val="accent2"/>
          </a:solidFill>
          <a:ln w="127000">
            <a:solidFill>
              <a:schemeClr val="accent2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80C86829-8420-44CA-8F54-54C6F6B281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C5EB9D54-D633-46F0-9081-5C622070F975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3D55C358-B2A7-4AC1-BC74-02527B88E04A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19DC8C2F-7BD4-4860-BA5F-81F3B1612836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E9D92027-1B5E-4DED-BF3F-4DED10176AD1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83EB9D1E-07BA-417F-8A9C-FCA7BBC1F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34" name="Espace réservé du contenu 4">
            <a:extLst>
              <a:ext uri="{FF2B5EF4-FFF2-40B4-BE49-F238E27FC236}">
                <a16:creationId xmlns:a16="http://schemas.microsoft.com/office/drawing/2014/main" id="{39B15EA2-90B5-4A13-B00F-4CC79F58B296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3766607" y="3501451"/>
            <a:ext cx="2019300" cy="21368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5" name="Espace réservé du contenu 4">
            <a:extLst>
              <a:ext uri="{FF2B5EF4-FFF2-40B4-BE49-F238E27FC236}">
                <a16:creationId xmlns:a16="http://schemas.microsoft.com/office/drawing/2014/main" id="{54AC6CC6-416E-4A71-8180-26BFBE3627E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6406090" y="3501451"/>
            <a:ext cx="2019300" cy="21368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6" name="Espace réservé du contenu 4">
            <a:extLst>
              <a:ext uri="{FF2B5EF4-FFF2-40B4-BE49-F238E27FC236}">
                <a16:creationId xmlns:a16="http://schemas.microsoft.com/office/drawing/2014/main" id="{9C4EC8AC-0511-4818-A8DF-62730A7503F5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9045573" y="3501451"/>
            <a:ext cx="2019300" cy="21368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5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8" name="Espace réservé du graphique SmartArt 2">
            <a:extLst>
              <a:ext uri="{FF2B5EF4-FFF2-40B4-BE49-F238E27FC236}">
                <a16:creationId xmlns:a16="http://schemas.microsoft.com/office/drawing/2014/main" id="{37E9A956-648F-4B81-A691-E086431139D6}"/>
              </a:ext>
            </a:extLst>
          </p:cNvPr>
          <p:cNvSpPr>
            <a:spLocks noGrp="1"/>
          </p:cNvSpPr>
          <p:nvPr>
            <p:ph type="dgm" sz="quarter" idx="44" hasCustomPrompt="1"/>
          </p:nvPr>
        </p:nvSpPr>
        <p:spPr>
          <a:xfrm>
            <a:off x="3766607" y="3145771"/>
            <a:ext cx="108000" cy="108000"/>
          </a:xfrm>
          <a:prstGeom prst="triangle">
            <a:avLst/>
          </a:prstGeom>
          <a:solidFill>
            <a:schemeClr val="accent3"/>
          </a:solidFill>
          <a:ln w="127000">
            <a:solidFill>
              <a:schemeClr val="accent3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" name="Espace réservé du graphique SmartArt 2">
            <a:extLst>
              <a:ext uri="{FF2B5EF4-FFF2-40B4-BE49-F238E27FC236}">
                <a16:creationId xmlns:a16="http://schemas.microsoft.com/office/drawing/2014/main" id="{070B855F-9CD1-4FC4-B6C8-997D118B609A}"/>
              </a:ext>
            </a:extLst>
          </p:cNvPr>
          <p:cNvSpPr>
            <a:spLocks noGrp="1"/>
          </p:cNvSpPr>
          <p:nvPr>
            <p:ph type="dgm" sz="quarter" idx="45" hasCustomPrompt="1"/>
          </p:nvPr>
        </p:nvSpPr>
        <p:spPr>
          <a:xfrm>
            <a:off x="6406090" y="3145771"/>
            <a:ext cx="108000" cy="108000"/>
          </a:xfrm>
          <a:prstGeom prst="triangle">
            <a:avLst/>
          </a:prstGeom>
          <a:solidFill>
            <a:schemeClr val="accent4"/>
          </a:solidFill>
          <a:ln w="127000">
            <a:solidFill>
              <a:schemeClr val="accent4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40" name="Espace réservé du graphique SmartArt 2">
            <a:extLst>
              <a:ext uri="{FF2B5EF4-FFF2-40B4-BE49-F238E27FC236}">
                <a16:creationId xmlns:a16="http://schemas.microsoft.com/office/drawing/2014/main" id="{4BB5A33C-996E-4F5A-B374-DDCAE79149D8}"/>
              </a:ext>
            </a:extLst>
          </p:cNvPr>
          <p:cNvSpPr>
            <a:spLocks noGrp="1"/>
          </p:cNvSpPr>
          <p:nvPr>
            <p:ph type="dgm" sz="quarter" idx="46" hasCustomPrompt="1"/>
          </p:nvPr>
        </p:nvSpPr>
        <p:spPr>
          <a:xfrm>
            <a:off x="9045573" y="3145771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3D6DE5F4-CA9A-4962-814B-4B3393C8E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</p:spTree>
    <p:extLst>
      <p:ext uri="{BB962C8B-B14F-4D97-AF65-F5344CB8AC3E}">
        <p14:creationId xmlns:p14="http://schemas.microsoft.com/office/powerpoint/2010/main" val="1377152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5D6D52BF-071B-4FAC-ACA1-6654A4FF0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88" y="1792941"/>
            <a:ext cx="9641435" cy="4650222"/>
          </a:xfrm>
          <a:prstGeom prst="rect">
            <a:avLst/>
          </a:prstGeom>
        </p:spPr>
      </p:pic>
      <p:sp>
        <p:nvSpPr>
          <p:cNvPr id="236" name="Forme libre : forme 235">
            <a:extLst>
              <a:ext uri="{FF2B5EF4-FFF2-40B4-BE49-F238E27FC236}">
                <a16:creationId xmlns:a16="http://schemas.microsoft.com/office/drawing/2014/main" id="{DCC91675-7DE4-4EDC-8616-115A2EED4C09}"/>
              </a:ext>
            </a:extLst>
          </p:cNvPr>
          <p:cNvSpPr/>
          <p:nvPr/>
        </p:nvSpPr>
        <p:spPr>
          <a:xfrm>
            <a:off x="-13963873" y="-5172479"/>
            <a:ext cx="12259" cy="12259"/>
          </a:xfrm>
          <a:custGeom>
            <a:avLst/>
            <a:gdLst/>
            <a:ahLst/>
            <a:cxnLst/>
            <a:rect l="l" t="t" r="r" b="b"/>
            <a:pathLst>
              <a:path w="12259" h="12259"/>
            </a:pathLst>
          </a:custGeom>
          <a:solidFill>
            <a:srgbClr val="CEEDF4"/>
          </a:solidFill>
          <a:ln w="1225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C7602DAB-B668-44C8-AA37-C04ED2636E5F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DF384189-BAD3-48CD-8F3E-CD14BE90129E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015FAACE-2041-4858-8321-56C359CB077F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8578C0AB-685D-452C-A2A7-9BC22BA72EBF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4FE216A7-1371-4F5C-9D95-66AC9E81A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614BFEE-DCE1-48F3-A231-638264E54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6630761" cy="644004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short headline</a:t>
            </a:r>
          </a:p>
        </p:txBody>
      </p:sp>
      <p:sp>
        <p:nvSpPr>
          <p:cNvPr id="370" name="Espace réservé du graphique SmartArt 2">
            <a:extLst>
              <a:ext uri="{FF2B5EF4-FFF2-40B4-BE49-F238E27FC236}">
                <a16:creationId xmlns:a16="http://schemas.microsoft.com/office/drawing/2014/main" id="{4EBDB494-48C4-4E45-BCCA-B35DB33E1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46" hasCustomPrompt="1"/>
          </p:nvPr>
        </p:nvSpPr>
        <p:spPr>
          <a:xfrm rot="10800000">
            <a:off x="2357040" y="3227554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1" name="Espace réservé du graphique SmartArt 2">
            <a:extLst>
              <a:ext uri="{FF2B5EF4-FFF2-40B4-BE49-F238E27FC236}">
                <a16:creationId xmlns:a16="http://schemas.microsoft.com/office/drawing/2014/main" id="{9EDB0458-3CAE-41BF-AA99-8F34A260C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47" hasCustomPrompt="1"/>
          </p:nvPr>
        </p:nvSpPr>
        <p:spPr>
          <a:xfrm rot="10800000">
            <a:off x="3430298" y="3262339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2" name="Espace réservé du graphique SmartArt 2">
            <a:extLst>
              <a:ext uri="{FF2B5EF4-FFF2-40B4-BE49-F238E27FC236}">
                <a16:creationId xmlns:a16="http://schemas.microsoft.com/office/drawing/2014/main" id="{4D327146-454C-4774-828C-F72415C5AF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48" hasCustomPrompt="1"/>
          </p:nvPr>
        </p:nvSpPr>
        <p:spPr>
          <a:xfrm rot="10800000">
            <a:off x="3480733" y="3135132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3" name="Espace réservé du graphique SmartArt 2">
            <a:extLst>
              <a:ext uri="{FF2B5EF4-FFF2-40B4-BE49-F238E27FC236}">
                <a16:creationId xmlns:a16="http://schemas.microsoft.com/office/drawing/2014/main" id="{FD11CA0A-E897-485B-A5D7-89EDCFB77D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49" hasCustomPrompt="1"/>
          </p:nvPr>
        </p:nvSpPr>
        <p:spPr>
          <a:xfrm rot="10800000">
            <a:off x="3601728" y="3243133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4" name="Espace réservé du graphique SmartArt 2">
            <a:extLst>
              <a:ext uri="{FF2B5EF4-FFF2-40B4-BE49-F238E27FC236}">
                <a16:creationId xmlns:a16="http://schemas.microsoft.com/office/drawing/2014/main" id="{A848FBE8-31EC-49A8-A5D5-CB664073C2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0" hasCustomPrompt="1"/>
          </p:nvPr>
        </p:nvSpPr>
        <p:spPr>
          <a:xfrm rot="10800000">
            <a:off x="2903920" y="3869618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5" name="Espace réservé du graphique SmartArt 2">
            <a:extLst>
              <a:ext uri="{FF2B5EF4-FFF2-40B4-BE49-F238E27FC236}">
                <a16:creationId xmlns:a16="http://schemas.microsoft.com/office/drawing/2014/main" id="{0F9C69D9-19BF-4748-8677-07161FB8E5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1" hasCustomPrompt="1"/>
          </p:nvPr>
        </p:nvSpPr>
        <p:spPr>
          <a:xfrm rot="10800000">
            <a:off x="3030154" y="3930528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6" name="Espace réservé du graphique SmartArt 2">
            <a:extLst>
              <a:ext uri="{FF2B5EF4-FFF2-40B4-BE49-F238E27FC236}">
                <a16:creationId xmlns:a16="http://schemas.microsoft.com/office/drawing/2014/main" id="{3C849C3F-BC0F-4ECA-AF27-C69B8F2F0D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2" hasCustomPrompt="1"/>
          </p:nvPr>
        </p:nvSpPr>
        <p:spPr>
          <a:xfrm rot="10800000">
            <a:off x="2936197" y="4011220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7" name="Espace réservé du graphique SmartArt 2">
            <a:extLst>
              <a:ext uri="{FF2B5EF4-FFF2-40B4-BE49-F238E27FC236}">
                <a16:creationId xmlns:a16="http://schemas.microsoft.com/office/drawing/2014/main" id="{EB5235E5-45A1-4D3C-AC96-2D212605C3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3" hasCustomPrompt="1"/>
          </p:nvPr>
        </p:nvSpPr>
        <p:spPr>
          <a:xfrm rot="10800000">
            <a:off x="3737082" y="4280809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8" name="Espace réservé du graphique SmartArt 2">
            <a:extLst>
              <a:ext uri="{FF2B5EF4-FFF2-40B4-BE49-F238E27FC236}">
                <a16:creationId xmlns:a16="http://schemas.microsoft.com/office/drawing/2014/main" id="{2CEE54CE-C86B-4415-A234-7C1445C100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4" hasCustomPrompt="1"/>
          </p:nvPr>
        </p:nvSpPr>
        <p:spPr>
          <a:xfrm rot="10800000">
            <a:off x="3959970" y="4455753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79" name="Espace réservé du graphique SmartArt 2">
            <a:extLst>
              <a:ext uri="{FF2B5EF4-FFF2-40B4-BE49-F238E27FC236}">
                <a16:creationId xmlns:a16="http://schemas.microsoft.com/office/drawing/2014/main" id="{2E1E31C4-D019-4CE2-B494-2718A70A35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5" hasCustomPrompt="1"/>
          </p:nvPr>
        </p:nvSpPr>
        <p:spPr>
          <a:xfrm rot="10800000">
            <a:off x="3864055" y="4502622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0" name="Espace réservé du graphique SmartArt 2">
            <a:extLst>
              <a:ext uri="{FF2B5EF4-FFF2-40B4-BE49-F238E27FC236}">
                <a16:creationId xmlns:a16="http://schemas.microsoft.com/office/drawing/2014/main" id="{703E076C-E8D1-4041-A38B-792B6DF68A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6" hasCustomPrompt="1"/>
          </p:nvPr>
        </p:nvSpPr>
        <p:spPr>
          <a:xfrm rot="10800000">
            <a:off x="4029606" y="5049227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1" name="Espace réservé du graphique SmartArt 2">
            <a:extLst>
              <a:ext uri="{FF2B5EF4-FFF2-40B4-BE49-F238E27FC236}">
                <a16:creationId xmlns:a16="http://schemas.microsoft.com/office/drawing/2014/main" id="{599D8F82-21F3-498D-9291-56C5EA3334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7" hasCustomPrompt="1"/>
          </p:nvPr>
        </p:nvSpPr>
        <p:spPr>
          <a:xfrm rot="10800000">
            <a:off x="4154530" y="5049227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2" name="Espace réservé du graphique SmartArt 2">
            <a:extLst>
              <a:ext uri="{FF2B5EF4-FFF2-40B4-BE49-F238E27FC236}">
                <a16:creationId xmlns:a16="http://schemas.microsoft.com/office/drawing/2014/main" id="{D3FDE8FD-DF53-4807-AB7A-255E4A039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8" hasCustomPrompt="1"/>
          </p:nvPr>
        </p:nvSpPr>
        <p:spPr>
          <a:xfrm rot="10800000">
            <a:off x="4589725" y="5203849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3" name="Espace réservé du graphique SmartArt 2">
            <a:extLst>
              <a:ext uri="{FF2B5EF4-FFF2-40B4-BE49-F238E27FC236}">
                <a16:creationId xmlns:a16="http://schemas.microsoft.com/office/drawing/2014/main" id="{6EC1A28D-6194-43F8-9A9B-2B147EEDA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59" hasCustomPrompt="1"/>
          </p:nvPr>
        </p:nvSpPr>
        <p:spPr>
          <a:xfrm rot="10800000">
            <a:off x="4436401" y="5242149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4" name="Espace réservé du graphique SmartArt 2">
            <a:extLst>
              <a:ext uri="{FF2B5EF4-FFF2-40B4-BE49-F238E27FC236}">
                <a16:creationId xmlns:a16="http://schemas.microsoft.com/office/drawing/2014/main" id="{8B02B8A2-F15D-4C56-A3BC-E1BAF3B3FB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0" hasCustomPrompt="1"/>
          </p:nvPr>
        </p:nvSpPr>
        <p:spPr>
          <a:xfrm rot="10800000">
            <a:off x="4344715" y="5336340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5" name="Espace réservé du graphique SmartArt 2">
            <a:extLst>
              <a:ext uri="{FF2B5EF4-FFF2-40B4-BE49-F238E27FC236}">
                <a16:creationId xmlns:a16="http://schemas.microsoft.com/office/drawing/2014/main" id="{754C8023-32F5-428B-B3AE-2BFDEA49B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1" hasCustomPrompt="1"/>
          </p:nvPr>
        </p:nvSpPr>
        <p:spPr>
          <a:xfrm rot="10800000">
            <a:off x="5644258" y="2758782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6" name="Espace réservé du graphique SmartArt 2">
            <a:extLst>
              <a:ext uri="{FF2B5EF4-FFF2-40B4-BE49-F238E27FC236}">
                <a16:creationId xmlns:a16="http://schemas.microsoft.com/office/drawing/2014/main" id="{83D4788A-8A73-4605-8219-0EE757C78F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2" hasCustomPrompt="1"/>
          </p:nvPr>
        </p:nvSpPr>
        <p:spPr>
          <a:xfrm rot="10800000">
            <a:off x="5790663" y="2866023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7" name="Espace réservé du graphique SmartArt 2">
            <a:extLst>
              <a:ext uri="{FF2B5EF4-FFF2-40B4-BE49-F238E27FC236}">
                <a16:creationId xmlns:a16="http://schemas.microsoft.com/office/drawing/2014/main" id="{9D003C7E-9221-47BD-A726-C5D259C5DE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3" hasCustomPrompt="1"/>
          </p:nvPr>
        </p:nvSpPr>
        <p:spPr>
          <a:xfrm rot="10800000">
            <a:off x="5703399" y="2977072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8" name="Espace réservé du graphique SmartArt 2">
            <a:extLst>
              <a:ext uri="{FF2B5EF4-FFF2-40B4-BE49-F238E27FC236}">
                <a16:creationId xmlns:a16="http://schemas.microsoft.com/office/drawing/2014/main" id="{01C1EFA0-8FA6-4016-92BF-B871AA1DF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4" hasCustomPrompt="1"/>
          </p:nvPr>
        </p:nvSpPr>
        <p:spPr>
          <a:xfrm rot="10800000">
            <a:off x="5867180" y="2967337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89" name="Espace réservé du graphique SmartArt 2">
            <a:extLst>
              <a:ext uri="{FF2B5EF4-FFF2-40B4-BE49-F238E27FC236}">
                <a16:creationId xmlns:a16="http://schemas.microsoft.com/office/drawing/2014/main" id="{4DBB4F0B-11B2-444C-B915-21133B82C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5" hasCustomPrompt="1"/>
          </p:nvPr>
        </p:nvSpPr>
        <p:spPr>
          <a:xfrm rot="10800000">
            <a:off x="6546226" y="3265327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0" name="Espace réservé du graphique SmartArt 2">
            <a:extLst>
              <a:ext uri="{FF2B5EF4-FFF2-40B4-BE49-F238E27FC236}">
                <a16:creationId xmlns:a16="http://schemas.microsoft.com/office/drawing/2014/main" id="{6BD8C6DF-CDBF-4B8F-80B3-BDCCEF0619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6" hasCustomPrompt="1"/>
          </p:nvPr>
        </p:nvSpPr>
        <p:spPr>
          <a:xfrm rot="10800000">
            <a:off x="6842754" y="4455754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1" name="Espace réservé du graphique SmartArt 2">
            <a:extLst>
              <a:ext uri="{FF2B5EF4-FFF2-40B4-BE49-F238E27FC236}">
                <a16:creationId xmlns:a16="http://schemas.microsoft.com/office/drawing/2014/main" id="{F315CB64-5931-484F-9431-DF090AC3E6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7" hasCustomPrompt="1"/>
          </p:nvPr>
        </p:nvSpPr>
        <p:spPr>
          <a:xfrm rot="10800000">
            <a:off x="6529916" y="5344351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2" name="Espace réservé du graphique SmartArt 2">
            <a:extLst>
              <a:ext uri="{FF2B5EF4-FFF2-40B4-BE49-F238E27FC236}">
                <a16:creationId xmlns:a16="http://schemas.microsoft.com/office/drawing/2014/main" id="{B98491B7-CA65-4482-B7B2-A2D7E0634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8" hasCustomPrompt="1"/>
          </p:nvPr>
        </p:nvSpPr>
        <p:spPr>
          <a:xfrm rot="10800000">
            <a:off x="7905304" y="4139548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3" name="Espace réservé du graphique SmartArt 2">
            <a:extLst>
              <a:ext uri="{FF2B5EF4-FFF2-40B4-BE49-F238E27FC236}">
                <a16:creationId xmlns:a16="http://schemas.microsoft.com/office/drawing/2014/main" id="{E45E5A05-83F0-45D0-B0F8-1280366A20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69" hasCustomPrompt="1"/>
          </p:nvPr>
        </p:nvSpPr>
        <p:spPr>
          <a:xfrm rot="10800000">
            <a:off x="7836837" y="3972000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4" name="Espace réservé du graphique SmartArt 2">
            <a:extLst>
              <a:ext uri="{FF2B5EF4-FFF2-40B4-BE49-F238E27FC236}">
                <a16:creationId xmlns:a16="http://schemas.microsoft.com/office/drawing/2014/main" id="{BDDAA528-CC74-42A6-AB35-F39CD03CF8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0" hasCustomPrompt="1"/>
          </p:nvPr>
        </p:nvSpPr>
        <p:spPr>
          <a:xfrm rot="10800000">
            <a:off x="7949375" y="3750850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5" name="Espace réservé du graphique SmartArt 2">
            <a:extLst>
              <a:ext uri="{FF2B5EF4-FFF2-40B4-BE49-F238E27FC236}">
                <a16:creationId xmlns:a16="http://schemas.microsoft.com/office/drawing/2014/main" id="{9CC7844A-EED9-4049-B468-18C976F8F1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1" hasCustomPrompt="1"/>
          </p:nvPr>
        </p:nvSpPr>
        <p:spPr>
          <a:xfrm rot="10800000">
            <a:off x="9081709" y="3173123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6" name="Espace réservé du graphique SmartArt 2">
            <a:extLst>
              <a:ext uri="{FF2B5EF4-FFF2-40B4-BE49-F238E27FC236}">
                <a16:creationId xmlns:a16="http://schemas.microsoft.com/office/drawing/2014/main" id="{77262686-8B39-4B1C-AE9E-B995234DA7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2" hasCustomPrompt="1"/>
          </p:nvPr>
        </p:nvSpPr>
        <p:spPr>
          <a:xfrm rot="10800000">
            <a:off x="9305443" y="3331946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7" name="Espace réservé du graphique SmartArt 2">
            <a:extLst>
              <a:ext uri="{FF2B5EF4-FFF2-40B4-BE49-F238E27FC236}">
                <a16:creationId xmlns:a16="http://schemas.microsoft.com/office/drawing/2014/main" id="{BEC44183-14A2-430F-8371-EFF9E29488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3" hasCustomPrompt="1"/>
          </p:nvPr>
        </p:nvSpPr>
        <p:spPr>
          <a:xfrm rot="10800000">
            <a:off x="9617412" y="3356671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8" name="Espace réservé du graphique SmartArt 2">
            <a:extLst>
              <a:ext uri="{FF2B5EF4-FFF2-40B4-BE49-F238E27FC236}">
                <a16:creationId xmlns:a16="http://schemas.microsoft.com/office/drawing/2014/main" id="{7EB3D611-9EB0-4A3F-98FA-2450E51488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4" hasCustomPrompt="1"/>
          </p:nvPr>
        </p:nvSpPr>
        <p:spPr>
          <a:xfrm rot="10800000">
            <a:off x="9099462" y="3459760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399" name="Espace réservé du graphique SmartArt 2">
            <a:extLst>
              <a:ext uri="{FF2B5EF4-FFF2-40B4-BE49-F238E27FC236}">
                <a16:creationId xmlns:a16="http://schemas.microsoft.com/office/drawing/2014/main" id="{31F00B71-D267-4680-AA08-06744F913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5" hasCustomPrompt="1"/>
          </p:nvPr>
        </p:nvSpPr>
        <p:spPr>
          <a:xfrm rot="10800000">
            <a:off x="8824709" y="3760691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400" name="Espace réservé du graphique SmartArt 2">
            <a:extLst>
              <a:ext uri="{FF2B5EF4-FFF2-40B4-BE49-F238E27FC236}">
                <a16:creationId xmlns:a16="http://schemas.microsoft.com/office/drawing/2014/main" id="{0B3E54E7-B408-49EF-B05C-280721655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76" hasCustomPrompt="1"/>
          </p:nvPr>
        </p:nvSpPr>
        <p:spPr>
          <a:xfrm rot="10800000">
            <a:off x="8645348" y="4441092"/>
            <a:ext cx="108000" cy="108000"/>
          </a:xfrm>
          <a:prstGeom prst="triangle">
            <a:avLst/>
          </a:prstGeom>
          <a:solidFill>
            <a:schemeClr val="accent1"/>
          </a:solidFill>
          <a:ln w="127000"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1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r>
              <a:rPr lang="fr-FR"/>
              <a:t>*</a:t>
            </a:r>
          </a:p>
        </p:txBody>
      </p:sp>
      <p:sp>
        <p:nvSpPr>
          <p:cNvPr id="537" name="Espace réservé du texte 7">
            <a:extLst>
              <a:ext uri="{FF2B5EF4-FFF2-40B4-BE49-F238E27FC236}">
                <a16:creationId xmlns:a16="http://schemas.microsoft.com/office/drawing/2014/main" id="{E03D5827-2857-4414-AB87-6C146C6A149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</p:spTree>
    <p:extLst>
      <p:ext uri="{BB962C8B-B14F-4D97-AF65-F5344CB8AC3E}">
        <p14:creationId xmlns:p14="http://schemas.microsoft.com/office/powerpoint/2010/main" val="43175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gradFill>
          <a:gsLst>
            <a:gs pos="8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440E2A0-04FD-4852-92C2-4E2ACA73582D}"/>
              </a:ext>
            </a:extLst>
          </p:cNvPr>
          <p:cNvSpPr txBox="1">
            <a:spLocks/>
          </p:cNvSpPr>
          <p:nvPr/>
        </p:nvSpPr>
        <p:spPr>
          <a:xfrm>
            <a:off x="1127125" y="3871881"/>
            <a:ext cx="6028418" cy="207806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600" b="1" i="0" u="none" strike="noStrike" kern="1200" cap="none" spc="-50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Thank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9600" b="1" spc="-500" noProof="1">
                <a:solidFill>
                  <a:prstClr val="white"/>
                </a:solidFill>
              </a:rPr>
              <a:t>you</a:t>
            </a:r>
            <a:endParaRPr kumimoji="0" lang="fr-FR" sz="9600" b="1" i="0" u="none" strike="noStrike" kern="1200" cap="none" spc="-50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17FB99CF-65CB-493F-9748-6E6F0E24E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124" y="913278"/>
            <a:ext cx="1625601" cy="13168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A0900BF2-F775-4197-B00A-C1BF0471B5F9}"/>
              </a:ext>
            </a:extLst>
          </p:cNvPr>
          <p:cNvGrpSpPr/>
          <p:nvPr userDrawn="1"/>
        </p:nvGrpSpPr>
        <p:grpSpPr>
          <a:xfrm>
            <a:off x="4910361" y="0"/>
            <a:ext cx="7281639" cy="6858000"/>
            <a:chOff x="4910361" y="0"/>
            <a:chExt cx="7281639" cy="6858000"/>
          </a:xfrm>
        </p:grpSpPr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6DDD18DF-84BE-45C1-94A7-DFFF64D78A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03" t="24632" r="29549" b="4279"/>
            <a:stretch/>
          </p:blipFill>
          <p:spPr>
            <a:xfrm>
              <a:off x="4910361" y="0"/>
              <a:ext cx="7281639" cy="6858000"/>
            </a:xfrm>
            <a:prstGeom prst="rect">
              <a:avLst/>
            </a:prstGeom>
          </p:spPr>
        </p:pic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0BA3AB2A-E757-421A-8212-16698198DE3E}"/>
                </a:ext>
              </a:extLst>
            </p:cNvPr>
            <p:cNvSpPr/>
            <p:nvPr userDrawn="1"/>
          </p:nvSpPr>
          <p:spPr>
            <a:xfrm>
              <a:off x="9077155" y="5092303"/>
              <a:ext cx="1977628" cy="1765697"/>
            </a:xfrm>
            <a:prstGeom prst="triangle">
              <a:avLst>
                <a:gd name="adj" fmla="val 498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8A17B992-A615-4DE3-82BE-8E002C420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78036" y="5974812"/>
              <a:ext cx="580232" cy="485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24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483E7285-0538-468A-B2B4-E6FAB9F73E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6" y="955254"/>
            <a:ext cx="875846" cy="4947492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kumimoji="0" lang="en-US" sz="4800" b="0" i="0" u="none" strike="noStrike" kern="1200" cap="none" spc="-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E04FA32-FA9A-428D-B783-CEC6A6849F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444" y="955254"/>
            <a:ext cx="7890527" cy="4947492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kumimoji="0" lang="en-US" sz="48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First topic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359F51F5-F1AC-4861-BBEB-4D89902AF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1CF5DD77-F4B7-4021-9A6B-FCA6AEB44258}"/>
              </a:ext>
            </a:extLst>
          </p:cNvPr>
          <p:cNvSpPr/>
          <p:nvPr userDrawn="1"/>
        </p:nvSpPr>
        <p:spPr>
          <a:xfrm>
            <a:off x="9124950" y="1223641"/>
            <a:ext cx="3067050" cy="563436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037FF5A-8C1C-438A-955E-82885F615B62}"/>
              </a:ext>
            </a:extLst>
          </p:cNvPr>
          <p:cNvSpPr/>
          <p:nvPr userDrawn="1"/>
        </p:nvSpPr>
        <p:spPr>
          <a:xfrm>
            <a:off x="9728200" y="0"/>
            <a:ext cx="2463800" cy="3302002"/>
          </a:xfrm>
          <a:custGeom>
            <a:avLst/>
            <a:gdLst>
              <a:gd name="connsiteX0" fmla="*/ 0 w 2463800"/>
              <a:gd name="connsiteY0" fmla="*/ 0 h 3302002"/>
              <a:gd name="connsiteX1" fmla="*/ 2463800 w 2463800"/>
              <a:gd name="connsiteY1" fmla="*/ 0 h 3302002"/>
              <a:gd name="connsiteX2" fmla="*/ 2463800 w 2463800"/>
              <a:gd name="connsiteY2" fmla="*/ 2153085 h 3302002"/>
              <a:gd name="connsiteX3" fmla="*/ 1827691 w 2463800"/>
              <a:gd name="connsiteY3" fmla="*/ 3302002 h 330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3800" h="3302002">
                <a:moveTo>
                  <a:pt x="0" y="0"/>
                </a:moveTo>
                <a:lnTo>
                  <a:pt x="2463800" y="0"/>
                </a:lnTo>
                <a:lnTo>
                  <a:pt x="2463800" y="2153085"/>
                </a:lnTo>
                <a:lnTo>
                  <a:pt x="1827691" y="3302002"/>
                </a:lnTo>
                <a:close/>
              </a:path>
            </a:pathLst>
          </a:cu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C8EB1D3-6316-42E9-8550-3827816BB610}"/>
              </a:ext>
            </a:extLst>
          </p:cNvPr>
          <p:cNvSpPr/>
          <p:nvPr userDrawn="1"/>
        </p:nvSpPr>
        <p:spPr>
          <a:xfrm>
            <a:off x="9034629" y="0"/>
            <a:ext cx="2643480" cy="2387600"/>
          </a:xfrm>
          <a:custGeom>
            <a:avLst/>
            <a:gdLst>
              <a:gd name="connsiteX0" fmla="*/ 0 w 1850284"/>
              <a:gd name="connsiteY0" fmla="*/ 0 h 1671183"/>
              <a:gd name="connsiteX1" fmla="*/ 925017 w 1850284"/>
              <a:gd name="connsiteY1" fmla="*/ 1671184 h 1671183"/>
              <a:gd name="connsiteX2" fmla="*/ 1850284 w 1850284"/>
              <a:gd name="connsiteY2" fmla="*/ 0 h 1671183"/>
              <a:gd name="connsiteX3" fmla="*/ 0 w 1850284"/>
              <a:gd name="connsiteY3" fmla="*/ 0 h 16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284" h="1671183">
                <a:moveTo>
                  <a:pt x="0" y="0"/>
                </a:moveTo>
                <a:lnTo>
                  <a:pt x="925017" y="1671184"/>
                </a:lnTo>
                <a:lnTo>
                  <a:pt x="185028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bg>
      <p:bgPr>
        <a:gradFill>
          <a:gsLst>
            <a:gs pos="8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D132D4EB-9BE1-4902-8679-1CDEF9B2DE64}"/>
              </a:ext>
            </a:extLst>
          </p:cNvPr>
          <p:cNvSpPr txBox="1">
            <a:spLocks/>
          </p:cNvSpPr>
          <p:nvPr/>
        </p:nvSpPr>
        <p:spPr>
          <a:xfrm>
            <a:off x="1098989" y="2683121"/>
            <a:ext cx="6447155" cy="81253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6600" b="1" spc="-300" baseline="0"/>
              <a:t>Get in touch</a:t>
            </a:r>
            <a:endParaRPr kumimoji="0" lang="fr-FR" sz="6600" b="1" i="0" u="none" strike="noStrike" kern="1200" cap="none" spc="-30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DA4F6C-7F48-43FB-B49B-7E878FAB5ACC}"/>
              </a:ext>
            </a:extLst>
          </p:cNvPr>
          <p:cNvSpPr txBox="1"/>
          <p:nvPr/>
        </p:nvSpPr>
        <p:spPr>
          <a:xfrm>
            <a:off x="1127125" y="3495651"/>
            <a:ext cx="3868621" cy="29367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fr-FR" sz="1400" noProof="1">
                <a:solidFill>
                  <a:schemeClr val="bg2">
                    <a:alpha val="60000"/>
                  </a:schemeClr>
                </a:solidFill>
                <a:ea typeface="Roboto Light" panose="02000000000000000000" pitchFamily="2" charset="0"/>
              </a:rPr>
              <a:t>As always, we’re open for questions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4974ED-153C-40FF-9119-625AE4CBF460}"/>
              </a:ext>
            </a:extLst>
          </p:cNvPr>
          <p:cNvSpPr txBox="1"/>
          <p:nvPr/>
        </p:nvSpPr>
        <p:spPr>
          <a:xfrm>
            <a:off x="1588822" y="4750081"/>
            <a:ext cx="1863038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+33 (0)2 40 38 40 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D18B436-DDBA-4947-8E1E-505358E4F088}"/>
              </a:ext>
            </a:extLst>
          </p:cNvPr>
          <p:cNvSpPr txBox="1"/>
          <p:nvPr/>
        </p:nvSpPr>
        <p:spPr>
          <a:xfrm>
            <a:off x="1588822" y="5222555"/>
            <a:ext cx="4813382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salesttr@armor-group.com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3A96D9B-335D-4B65-9DC5-58CE6B8871FD}"/>
              </a:ext>
            </a:extLst>
          </p:cNvPr>
          <p:cNvSpPr txBox="1"/>
          <p:nvPr/>
        </p:nvSpPr>
        <p:spPr>
          <a:xfrm>
            <a:off x="1588822" y="5695029"/>
            <a:ext cx="4813382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alpha val="60000"/>
                  </a:schemeClr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20, rue Chevreul, CS 90508, 44105 Nantes Cedex 4 FRANCE</a:t>
            </a:r>
          </a:p>
        </p:txBody>
      </p:sp>
      <p:grpSp>
        <p:nvGrpSpPr>
          <p:cNvPr id="22" name="Graphique 1906">
            <a:extLst>
              <a:ext uri="{FF2B5EF4-FFF2-40B4-BE49-F238E27FC236}">
                <a16:creationId xmlns:a16="http://schemas.microsoft.com/office/drawing/2014/main" id="{224093A9-4552-4D4C-9461-F08F2D3E4D71}"/>
              </a:ext>
            </a:extLst>
          </p:cNvPr>
          <p:cNvGrpSpPr/>
          <p:nvPr/>
        </p:nvGrpSpPr>
        <p:grpSpPr>
          <a:xfrm>
            <a:off x="1161065" y="4779502"/>
            <a:ext cx="138165" cy="218155"/>
            <a:chOff x="1529618" y="8776280"/>
            <a:chExt cx="187443" cy="295963"/>
          </a:xfrm>
          <a:solidFill>
            <a:schemeClr val="bg2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CA34BF8-8C28-4718-97E1-CD77D9287C03}"/>
                </a:ext>
              </a:extLst>
            </p:cNvPr>
            <p:cNvSpPr/>
            <p:nvPr/>
          </p:nvSpPr>
          <p:spPr>
            <a:xfrm>
              <a:off x="1529618" y="8776280"/>
              <a:ext cx="187443" cy="295963"/>
            </a:xfrm>
            <a:custGeom>
              <a:avLst/>
              <a:gdLst>
                <a:gd name="connsiteX0" fmla="*/ 147982 w 187443"/>
                <a:gd name="connsiteY0" fmla="*/ 0 h 295963"/>
                <a:gd name="connsiteX1" fmla="*/ 39462 w 187443"/>
                <a:gd name="connsiteY1" fmla="*/ 0 h 295963"/>
                <a:gd name="connsiteX2" fmla="*/ 0 w 187443"/>
                <a:gd name="connsiteY2" fmla="*/ 39462 h 295963"/>
                <a:gd name="connsiteX3" fmla="*/ 0 w 187443"/>
                <a:gd name="connsiteY3" fmla="*/ 256502 h 295963"/>
                <a:gd name="connsiteX4" fmla="*/ 39462 w 187443"/>
                <a:gd name="connsiteY4" fmla="*/ 295963 h 295963"/>
                <a:gd name="connsiteX5" fmla="*/ 147982 w 187443"/>
                <a:gd name="connsiteY5" fmla="*/ 295963 h 295963"/>
                <a:gd name="connsiteX6" fmla="*/ 187443 w 187443"/>
                <a:gd name="connsiteY6" fmla="*/ 256502 h 295963"/>
                <a:gd name="connsiteX7" fmla="*/ 187443 w 187443"/>
                <a:gd name="connsiteY7" fmla="*/ 39462 h 295963"/>
                <a:gd name="connsiteX8" fmla="*/ 147982 w 187443"/>
                <a:gd name="connsiteY8" fmla="*/ 0 h 295963"/>
                <a:gd name="connsiteX9" fmla="*/ 167713 w 187443"/>
                <a:gd name="connsiteY9" fmla="*/ 256502 h 295963"/>
                <a:gd name="connsiteX10" fmla="*/ 147982 w 187443"/>
                <a:gd name="connsiteY10" fmla="*/ 276233 h 295963"/>
                <a:gd name="connsiteX11" fmla="*/ 39462 w 187443"/>
                <a:gd name="connsiteY11" fmla="*/ 276233 h 295963"/>
                <a:gd name="connsiteX12" fmla="*/ 19731 w 187443"/>
                <a:gd name="connsiteY12" fmla="*/ 256502 h 295963"/>
                <a:gd name="connsiteX13" fmla="*/ 19731 w 187443"/>
                <a:gd name="connsiteY13" fmla="*/ 39462 h 295963"/>
                <a:gd name="connsiteX14" fmla="*/ 39462 w 187443"/>
                <a:gd name="connsiteY14" fmla="*/ 19731 h 295963"/>
                <a:gd name="connsiteX15" fmla="*/ 147982 w 187443"/>
                <a:gd name="connsiteY15" fmla="*/ 19731 h 295963"/>
                <a:gd name="connsiteX16" fmla="*/ 167713 w 187443"/>
                <a:gd name="connsiteY16" fmla="*/ 39462 h 295963"/>
                <a:gd name="connsiteX17" fmla="*/ 167713 w 187443"/>
                <a:gd name="connsiteY17" fmla="*/ 256502 h 29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443" h="295963">
                  <a:moveTo>
                    <a:pt x="147982" y="0"/>
                  </a:moveTo>
                  <a:lnTo>
                    <a:pt x="39462" y="0"/>
                  </a:lnTo>
                  <a:cubicBezTo>
                    <a:pt x="17758" y="0"/>
                    <a:pt x="0" y="17758"/>
                    <a:pt x="0" y="39462"/>
                  </a:cubicBezTo>
                  <a:lnTo>
                    <a:pt x="0" y="256502"/>
                  </a:lnTo>
                  <a:cubicBezTo>
                    <a:pt x="0" y="278206"/>
                    <a:pt x="17758" y="295963"/>
                    <a:pt x="39462" y="295963"/>
                  </a:cubicBezTo>
                  <a:lnTo>
                    <a:pt x="147982" y="295963"/>
                  </a:lnTo>
                  <a:cubicBezTo>
                    <a:pt x="169686" y="295963"/>
                    <a:pt x="187443" y="278206"/>
                    <a:pt x="187443" y="256502"/>
                  </a:cubicBezTo>
                  <a:lnTo>
                    <a:pt x="187443" y="39462"/>
                  </a:lnTo>
                  <a:cubicBezTo>
                    <a:pt x="187443" y="17758"/>
                    <a:pt x="169686" y="0"/>
                    <a:pt x="147982" y="0"/>
                  </a:cubicBezTo>
                  <a:close/>
                  <a:moveTo>
                    <a:pt x="167713" y="256502"/>
                  </a:moveTo>
                  <a:cubicBezTo>
                    <a:pt x="167713" y="267353"/>
                    <a:pt x="158834" y="276233"/>
                    <a:pt x="147982" y="276233"/>
                  </a:cubicBezTo>
                  <a:lnTo>
                    <a:pt x="39462" y="276233"/>
                  </a:lnTo>
                  <a:cubicBezTo>
                    <a:pt x="28610" y="276233"/>
                    <a:pt x="19731" y="267353"/>
                    <a:pt x="19731" y="256502"/>
                  </a:cubicBezTo>
                  <a:lnTo>
                    <a:pt x="19731" y="39462"/>
                  </a:lnTo>
                  <a:cubicBezTo>
                    <a:pt x="19731" y="28610"/>
                    <a:pt x="28610" y="19731"/>
                    <a:pt x="39462" y="19731"/>
                  </a:cubicBezTo>
                  <a:lnTo>
                    <a:pt x="147982" y="19731"/>
                  </a:lnTo>
                  <a:cubicBezTo>
                    <a:pt x="158834" y="19731"/>
                    <a:pt x="167713" y="28610"/>
                    <a:pt x="167713" y="39462"/>
                  </a:cubicBezTo>
                  <a:lnTo>
                    <a:pt x="167713" y="256502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E22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F79382DA-3017-486E-9B93-10CABD4CA257}"/>
                </a:ext>
              </a:extLst>
            </p:cNvPr>
            <p:cNvSpPr/>
            <p:nvPr/>
          </p:nvSpPr>
          <p:spPr>
            <a:xfrm>
              <a:off x="1608542" y="9013050"/>
              <a:ext cx="29596" cy="29596"/>
            </a:xfrm>
            <a:custGeom>
              <a:avLst/>
              <a:gdLst>
                <a:gd name="connsiteX0" fmla="*/ 29596 w 29596"/>
                <a:gd name="connsiteY0" fmla="*/ 14798 h 29596"/>
                <a:gd name="connsiteX1" fmla="*/ 14798 w 29596"/>
                <a:gd name="connsiteY1" fmla="*/ 29596 h 29596"/>
                <a:gd name="connsiteX2" fmla="*/ 0 w 29596"/>
                <a:gd name="connsiteY2" fmla="*/ 14798 h 29596"/>
                <a:gd name="connsiteX3" fmla="*/ 14798 w 29596"/>
                <a:gd name="connsiteY3" fmla="*/ 0 h 29596"/>
                <a:gd name="connsiteX4" fmla="*/ 29596 w 29596"/>
                <a:gd name="connsiteY4" fmla="*/ 14798 h 2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6" h="29596">
                  <a:moveTo>
                    <a:pt x="29596" y="14798"/>
                  </a:moveTo>
                  <a:cubicBezTo>
                    <a:pt x="29596" y="22971"/>
                    <a:pt x="22971" y="29596"/>
                    <a:pt x="14798" y="29596"/>
                  </a:cubicBezTo>
                  <a:cubicBezTo>
                    <a:pt x="6625" y="29596"/>
                    <a:pt x="0" y="22971"/>
                    <a:pt x="0" y="14798"/>
                  </a:cubicBezTo>
                  <a:cubicBezTo>
                    <a:pt x="0" y="6625"/>
                    <a:pt x="6625" y="0"/>
                    <a:pt x="14798" y="0"/>
                  </a:cubicBezTo>
                  <a:cubicBezTo>
                    <a:pt x="22971" y="0"/>
                    <a:pt x="29596" y="6625"/>
                    <a:pt x="29596" y="14798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E22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1B5B6B7-1B40-4F38-81D4-4FFE32C9CF8A}"/>
                </a:ext>
              </a:extLst>
            </p:cNvPr>
            <p:cNvSpPr/>
            <p:nvPr/>
          </p:nvSpPr>
          <p:spPr>
            <a:xfrm>
              <a:off x="1598676" y="8805876"/>
              <a:ext cx="49327" cy="19730"/>
            </a:xfrm>
            <a:custGeom>
              <a:avLst/>
              <a:gdLst>
                <a:gd name="connsiteX0" fmla="*/ 39462 w 49327"/>
                <a:gd name="connsiteY0" fmla="*/ 0 h 19730"/>
                <a:gd name="connsiteX1" fmla="*/ 9865 w 49327"/>
                <a:gd name="connsiteY1" fmla="*/ 0 h 19730"/>
                <a:gd name="connsiteX2" fmla="*/ 0 w 49327"/>
                <a:gd name="connsiteY2" fmla="*/ 9865 h 19730"/>
                <a:gd name="connsiteX3" fmla="*/ 9865 w 49327"/>
                <a:gd name="connsiteY3" fmla="*/ 19731 h 19730"/>
                <a:gd name="connsiteX4" fmla="*/ 39462 w 49327"/>
                <a:gd name="connsiteY4" fmla="*/ 19731 h 19730"/>
                <a:gd name="connsiteX5" fmla="*/ 49327 w 49327"/>
                <a:gd name="connsiteY5" fmla="*/ 9865 h 19730"/>
                <a:gd name="connsiteX6" fmla="*/ 39462 w 49327"/>
                <a:gd name="connsiteY6" fmla="*/ 0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7" h="19730">
                  <a:moveTo>
                    <a:pt x="39462" y="0"/>
                  </a:move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4"/>
                    <a:pt x="3946" y="19731"/>
                    <a:pt x="9865" y="19731"/>
                  </a:cubicBezTo>
                  <a:lnTo>
                    <a:pt x="39462" y="19731"/>
                  </a:lnTo>
                  <a:cubicBezTo>
                    <a:pt x="45381" y="19731"/>
                    <a:pt x="49327" y="15784"/>
                    <a:pt x="49327" y="9865"/>
                  </a:cubicBezTo>
                  <a:cubicBezTo>
                    <a:pt x="49327" y="3946"/>
                    <a:pt x="45381" y="0"/>
                    <a:pt x="39462" y="0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E22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aphique 2531">
            <a:extLst>
              <a:ext uri="{FF2B5EF4-FFF2-40B4-BE49-F238E27FC236}">
                <a16:creationId xmlns:a16="http://schemas.microsoft.com/office/drawing/2014/main" id="{59653BD8-1C98-40D5-89B7-6667FF0BD81B}"/>
              </a:ext>
            </a:extLst>
          </p:cNvPr>
          <p:cNvGrpSpPr/>
          <p:nvPr/>
        </p:nvGrpSpPr>
        <p:grpSpPr>
          <a:xfrm>
            <a:off x="1149335" y="5715585"/>
            <a:ext cx="161624" cy="220396"/>
            <a:chOff x="10225751" y="7857491"/>
            <a:chExt cx="195557" cy="266669"/>
          </a:xfrm>
          <a:solidFill>
            <a:schemeClr val="bg2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B3D7306-9307-47F1-9EDD-5892C791A95B}"/>
                </a:ext>
              </a:extLst>
            </p:cNvPr>
            <p:cNvSpPr/>
            <p:nvPr/>
          </p:nvSpPr>
          <p:spPr>
            <a:xfrm>
              <a:off x="10225751" y="7857491"/>
              <a:ext cx="195557" cy="266669"/>
            </a:xfrm>
            <a:custGeom>
              <a:avLst/>
              <a:gdLst>
                <a:gd name="connsiteX0" fmla="*/ 97779 w 195557"/>
                <a:gd name="connsiteY0" fmla="*/ 0 h 266669"/>
                <a:gd name="connsiteX1" fmla="*/ 0 w 195557"/>
                <a:gd name="connsiteY1" fmla="*/ 97779 h 266669"/>
                <a:gd name="connsiteX2" fmla="*/ 92445 w 195557"/>
                <a:gd name="connsiteY2" fmla="*/ 264890 h 266669"/>
                <a:gd name="connsiteX3" fmla="*/ 97779 w 195557"/>
                <a:gd name="connsiteY3" fmla="*/ 266670 h 266669"/>
                <a:gd name="connsiteX4" fmla="*/ 103112 w 195557"/>
                <a:gd name="connsiteY4" fmla="*/ 264890 h 266669"/>
                <a:gd name="connsiteX5" fmla="*/ 195557 w 195557"/>
                <a:gd name="connsiteY5" fmla="*/ 97779 h 266669"/>
                <a:gd name="connsiteX6" fmla="*/ 97779 w 195557"/>
                <a:gd name="connsiteY6" fmla="*/ 0 h 266669"/>
                <a:gd name="connsiteX7" fmla="*/ 97779 w 195557"/>
                <a:gd name="connsiteY7" fmla="*/ 246222 h 266669"/>
                <a:gd name="connsiteX8" fmla="*/ 17778 w 195557"/>
                <a:gd name="connsiteY8" fmla="*/ 97779 h 266669"/>
                <a:gd name="connsiteX9" fmla="*/ 97779 w 195557"/>
                <a:gd name="connsiteY9" fmla="*/ 17778 h 266669"/>
                <a:gd name="connsiteX10" fmla="*/ 177780 w 195557"/>
                <a:gd name="connsiteY10" fmla="*/ 97779 h 266669"/>
                <a:gd name="connsiteX11" fmla="*/ 97779 w 195557"/>
                <a:gd name="connsiteY11" fmla="*/ 24622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57" h="266669">
                  <a:moveTo>
                    <a:pt x="97779" y="0"/>
                  </a:moveTo>
                  <a:cubicBezTo>
                    <a:pt x="43556" y="0"/>
                    <a:pt x="0" y="43555"/>
                    <a:pt x="0" y="97779"/>
                  </a:cubicBezTo>
                  <a:cubicBezTo>
                    <a:pt x="0" y="190223"/>
                    <a:pt x="88890" y="261335"/>
                    <a:pt x="92445" y="264890"/>
                  </a:cubicBezTo>
                  <a:cubicBezTo>
                    <a:pt x="94223" y="265780"/>
                    <a:pt x="96001" y="266670"/>
                    <a:pt x="97779" y="266670"/>
                  </a:cubicBezTo>
                  <a:cubicBezTo>
                    <a:pt x="99557" y="266670"/>
                    <a:pt x="101334" y="265780"/>
                    <a:pt x="103112" y="264890"/>
                  </a:cubicBezTo>
                  <a:cubicBezTo>
                    <a:pt x="106668" y="262225"/>
                    <a:pt x="195557" y="190223"/>
                    <a:pt x="195557" y="97779"/>
                  </a:cubicBezTo>
                  <a:cubicBezTo>
                    <a:pt x="195557" y="44445"/>
                    <a:pt x="152002" y="0"/>
                    <a:pt x="97779" y="0"/>
                  </a:cubicBezTo>
                  <a:close/>
                  <a:moveTo>
                    <a:pt x="97779" y="246222"/>
                  </a:moveTo>
                  <a:cubicBezTo>
                    <a:pt x="79112" y="229334"/>
                    <a:pt x="17778" y="168891"/>
                    <a:pt x="17778" y="97779"/>
                  </a:cubicBezTo>
                  <a:cubicBezTo>
                    <a:pt x="17778" y="53334"/>
                    <a:pt x="53334" y="17778"/>
                    <a:pt x="97779" y="17778"/>
                  </a:cubicBezTo>
                  <a:cubicBezTo>
                    <a:pt x="142224" y="17778"/>
                    <a:pt x="177780" y="53334"/>
                    <a:pt x="177780" y="97779"/>
                  </a:cubicBezTo>
                  <a:cubicBezTo>
                    <a:pt x="177780" y="168891"/>
                    <a:pt x="116446" y="229334"/>
                    <a:pt x="97779" y="24622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E22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9C8C3726-8093-45BD-B248-A37CCF348C90}"/>
                </a:ext>
              </a:extLst>
            </p:cNvPr>
            <p:cNvSpPr/>
            <p:nvPr/>
          </p:nvSpPr>
          <p:spPr>
            <a:xfrm>
              <a:off x="10279085" y="7910825"/>
              <a:ext cx="88889" cy="88889"/>
            </a:xfrm>
            <a:custGeom>
              <a:avLst/>
              <a:gdLst>
                <a:gd name="connsiteX0" fmla="*/ 44445 w 88889"/>
                <a:gd name="connsiteY0" fmla="*/ 0 h 88889"/>
                <a:gd name="connsiteX1" fmla="*/ 0 w 88889"/>
                <a:gd name="connsiteY1" fmla="*/ 44445 h 88889"/>
                <a:gd name="connsiteX2" fmla="*/ 44445 w 88889"/>
                <a:gd name="connsiteY2" fmla="*/ 88890 h 88889"/>
                <a:gd name="connsiteX3" fmla="*/ 88890 w 88889"/>
                <a:gd name="connsiteY3" fmla="*/ 44445 h 88889"/>
                <a:gd name="connsiteX4" fmla="*/ 44445 w 88889"/>
                <a:gd name="connsiteY4" fmla="*/ 0 h 88889"/>
                <a:gd name="connsiteX5" fmla="*/ 44445 w 88889"/>
                <a:gd name="connsiteY5" fmla="*/ 71112 h 88889"/>
                <a:gd name="connsiteX6" fmla="*/ 17778 w 88889"/>
                <a:gd name="connsiteY6" fmla="*/ 44445 h 88889"/>
                <a:gd name="connsiteX7" fmla="*/ 44445 w 88889"/>
                <a:gd name="connsiteY7" fmla="*/ 17778 h 88889"/>
                <a:gd name="connsiteX8" fmla="*/ 71112 w 88889"/>
                <a:gd name="connsiteY8" fmla="*/ 44445 h 88889"/>
                <a:gd name="connsiteX9" fmla="*/ 44445 w 88889"/>
                <a:gd name="connsiteY9" fmla="*/ 71112 h 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89" h="88889">
                  <a:moveTo>
                    <a:pt x="44445" y="0"/>
                  </a:moveTo>
                  <a:cubicBezTo>
                    <a:pt x="19556" y="0"/>
                    <a:pt x="0" y="19553"/>
                    <a:pt x="0" y="44445"/>
                  </a:cubicBezTo>
                  <a:cubicBezTo>
                    <a:pt x="0" y="69332"/>
                    <a:pt x="19556" y="88890"/>
                    <a:pt x="44445" y="88890"/>
                  </a:cubicBezTo>
                  <a:cubicBezTo>
                    <a:pt x="69334" y="88890"/>
                    <a:pt x="88890" y="69332"/>
                    <a:pt x="88890" y="44445"/>
                  </a:cubicBezTo>
                  <a:cubicBezTo>
                    <a:pt x="88890" y="19553"/>
                    <a:pt x="69334" y="0"/>
                    <a:pt x="44445" y="0"/>
                  </a:cubicBezTo>
                  <a:close/>
                  <a:moveTo>
                    <a:pt x="44445" y="71112"/>
                  </a:moveTo>
                  <a:cubicBezTo>
                    <a:pt x="29334" y="71112"/>
                    <a:pt x="17778" y="59554"/>
                    <a:pt x="17778" y="44445"/>
                  </a:cubicBezTo>
                  <a:cubicBezTo>
                    <a:pt x="17778" y="29332"/>
                    <a:pt x="29334" y="17778"/>
                    <a:pt x="44445" y="17778"/>
                  </a:cubicBezTo>
                  <a:cubicBezTo>
                    <a:pt x="59556" y="17778"/>
                    <a:pt x="71112" y="29332"/>
                    <a:pt x="71112" y="44445"/>
                  </a:cubicBezTo>
                  <a:cubicBezTo>
                    <a:pt x="71112" y="59554"/>
                    <a:pt x="59556" y="71112"/>
                    <a:pt x="44445" y="7111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E22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84B41381-757F-4024-A95E-B0BFF794E37A}"/>
              </a:ext>
            </a:extLst>
          </p:cNvPr>
          <p:cNvSpPr/>
          <p:nvPr/>
        </p:nvSpPr>
        <p:spPr>
          <a:xfrm>
            <a:off x="1127125" y="5272054"/>
            <a:ext cx="195557" cy="188948"/>
          </a:xfrm>
          <a:custGeom>
            <a:avLst/>
            <a:gdLst>
              <a:gd name="connsiteX0" fmla="*/ 303725 w 303724"/>
              <a:gd name="connsiteY0" fmla="*/ 9014 h 293458"/>
              <a:gd name="connsiteX1" fmla="*/ 303725 w 303724"/>
              <a:gd name="connsiteY1" fmla="*/ 7011 h 293458"/>
              <a:gd name="connsiteX2" fmla="*/ 303725 w 303724"/>
              <a:gd name="connsiteY2" fmla="*/ 6009 h 293458"/>
              <a:gd name="connsiteX3" fmla="*/ 302723 w 303724"/>
              <a:gd name="connsiteY3" fmla="*/ 4006 h 293458"/>
              <a:gd name="connsiteX4" fmla="*/ 302723 w 303724"/>
              <a:gd name="connsiteY4" fmla="*/ 3005 h 293458"/>
              <a:gd name="connsiteX5" fmla="*/ 302723 w 303724"/>
              <a:gd name="connsiteY5" fmla="*/ 3005 h 293458"/>
              <a:gd name="connsiteX6" fmla="*/ 301722 w 303724"/>
              <a:gd name="connsiteY6" fmla="*/ 2003 h 293458"/>
              <a:gd name="connsiteX7" fmla="*/ 300720 w 303724"/>
              <a:gd name="connsiteY7" fmla="*/ 1002 h 293458"/>
              <a:gd name="connsiteX8" fmla="*/ 300720 w 303724"/>
              <a:gd name="connsiteY8" fmla="*/ 1002 h 293458"/>
              <a:gd name="connsiteX9" fmla="*/ 299719 w 303724"/>
              <a:gd name="connsiteY9" fmla="*/ 1002 h 293458"/>
              <a:gd name="connsiteX10" fmla="*/ 297716 w 303724"/>
              <a:gd name="connsiteY10" fmla="*/ 0 h 293458"/>
              <a:gd name="connsiteX11" fmla="*/ 295712 w 303724"/>
              <a:gd name="connsiteY11" fmla="*/ 0 h 293458"/>
              <a:gd name="connsiteX12" fmla="*/ 293709 w 303724"/>
              <a:gd name="connsiteY12" fmla="*/ 0 h 293458"/>
              <a:gd name="connsiteX13" fmla="*/ 291706 w 303724"/>
              <a:gd name="connsiteY13" fmla="*/ 0 h 293458"/>
              <a:gd name="connsiteX14" fmla="*/ 290705 w 303724"/>
              <a:gd name="connsiteY14" fmla="*/ 0 h 293458"/>
              <a:gd name="connsiteX15" fmla="*/ 8263 w 303724"/>
              <a:gd name="connsiteY15" fmla="*/ 114179 h 293458"/>
              <a:gd name="connsiteX16" fmla="*/ 5258 w 303724"/>
              <a:gd name="connsiteY16" fmla="*/ 116182 h 293458"/>
              <a:gd name="connsiteX17" fmla="*/ 5258 w 303724"/>
              <a:gd name="connsiteY17" fmla="*/ 143224 h 293458"/>
              <a:gd name="connsiteX18" fmla="*/ 11268 w 303724"/>
              <a:gd name="connsiteY18" fmla="*/ 146229 h 293458"/>
              <a:gd name="connsiteX19" fmla="*/ 121440 w 303724"/>
              <a:gd name="connsiteY19" fmla="*/ 153240 h 293458"/>
              <a:gd name="connsiteX20" fmla="*/ 121440 w 303724"/>
              <a:gd name="connsiteY20" fmla="*/ 216338 h 293458"/>
              <a:gd name="connsiteX21" fmla="*/ 125446 w 303724"/>
              <a:gd name="connsiteY21" fmla="*/ 224351 h 293458"/>
              <a:gd name="connsiteX22" fmla="*/ 131456 w 303724"/>
              <a:gd name="connsiteY22" fmla="*/ 226354 h 293458"/>
              <a:gd name="connsiteX23" fmla="*/ 135462 w 303724"/>
              <a:gd name="connsiteY23" fmla="*/ 225352 h 293458"/>
              <a:gd name="connsiteX24" fmla="*/ 171518 w 303724"/>
              <a:gd name="connsiteY24" fmla="*/ 211330 h 293458"/>
              <a:gd name="connsiteX25" fmla="*/ 198560 w 303724"/>
              <a:gd name="connsiteY25" fmla="*/ 284445 h 293458"/>
              <a:gd name="connsiteX26" fmla="*/ 200564 w 303724"/>
              <a:gd name="connsiteY26" fmla="*/ 288451 h 293458"/>
              <a:gd name="connsiteX27" fmla="*/ 213584 w 303724"/>
              <a:gd name="connsiteY27" fmla="*/ 293459 h 293458"/>
              <a:gd name="connsiteX28" fmla="*/ 226604 w 303724"/>
              <a:gd name="connsiteY28" fmla="*/ 288451 h 293458"/>
              <a:gd name="connsiteX29" fmla="*/ 229609 w 303724"/>
              <a:gd name="connsiteY29" fmla="*/ 284445 h 293458"/>
              <a:gd name="connsiteX30" fmla="*/ 303725 w 303724"/>
              <a:gd name="connsiteY30" fmla="*/ 12019 h 293458"/>
              <a:gd name="connsiteX31" fmla="*/ 303725 w 303724"/>
              <a:gd name="connsiteY31" fmla="*/ 11017 h 293458"/>
              <a:gd name="connsiteX32" fmla="*/ 303725 w 303724"/>
              <a:gd name="connsiteY32" fmla="*/ 9014 h 293458"/>
              <a:gd name="connsiteX33" fmla="*/ 252645 w 303724"/>
              <a:gd name="connsiteY33" fmla="*/ 36056 h 293458"/>
              <a:gd name="connsiteX34" fmla="*/ 154492 w 303724"/>
              <a:gd name="connsiteY34" fmla="*/ 134210 h 293458"/>
              <a:gd name="connsiteX35" fmla="*/ 29296 w 303724"/>
              <a:gd name="connsiteY35" fmla="*/ 126197 h 293458"/>
              <a:gd name="connsiteX36" fmla="*/ 252645 w 303724"/>
              <a:gd name="connsiteY36" fmla="*/ 36056 h 293458"/>
              <a:gd name="connsiteX37" fmla="*/ 141471 w 303724"/>
              <a:gd name="connsiteY37" fmla="*/ 201315 h 293458"/>
              <a:gd name="connsiteX38" fmla="*/ 141471 w 303724"/>
              <a:gd name="connsiteY38" fmla="*/ 153240 h 293458"/>
              <a:gd name="connsiteX39" fmla="*/ 150485 w 303724"/>
              <a:gd name="connsiteY39" fmla="*/ 154241 h 293458"/>
              <a:gd name="connsiteX40" fmla="*/ 164507 w 303724"/>
              <a:gd name="connsiteY40" fmla="*/ 192301 h 293458"/>
              <a:gd name="connsiteX41" fmla="*/ 141471 w 303724"/>
              <a:gd name="connsiteY41" fmla="*/ 201315 h 293458"/>
              <a:gd name="connsiteX42" fmla="*/ 212582 w 303724"/>
              <a:gd name="connsiteY42" fmla="*/ 267418 h 293458"/>
              <a:gd name="connsiteX43" fmla="*/ 185540 w 303724"/>
              <a:gd name="connsiteY43" fmla="*/ 194304 h 293458"/>
              <a:gd name="connsiteX44" fmla="*/ 185540 w 303724"/>
              <a:gd name="connsiteY44" fmla="*/ 194304 h 293458"/>
              <a:gd name="connsiteX45" fmla="*/ 185540 w 303724"/>
              <a:gd name="connsiteY45" fmla="*/ 194304 h 293458"/>
              <a:gd name="connsiteX46" fmla="*/ 168513 w 303724"/>
              <a:gd name="connsiteY46" fmla="*/ 147230 h 293458"/>
              <a:gd name="connsiteX47" fmla="*/ 273678 w 303724"/>
              <a:gd name="connsiteY47" fmla="*/ 42066 h 293458"/>
              <a:gd name="connsiteX48" fmla="*/ 212582 w 303724"/>
              <a:gd name="connsiteY48" fmla="*/ 267418 h 29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3724" h="293458">
                <a:moveTo>
                  <a:pt x="303725" y="9014"/>
                </a:moveTo>
                <a:cubicBezTo>
                  <a:pt x="303725" y="8013"/>
                  <a:pt x="303725" y="8013"/>
                  <a:pt x="303725" y="7011"/>
                </a:cubicBezTo>
                <a:cubicBezTo>
                  <a:pt x="303725" y="6009"/>
                  <a:pt x="303725" y="6009"/>
                  <a:pt x="303725" y="6009"/>
                </a:cubicBezTo>
                <a:cubicBezTo>
                  <a:pt x="303725" y="5008"/>
                  <a:pt x="303725" y="5008"/>
                  <a:pt x="302723" y="4006"/>
                </a:cubicBezTo>
                <a:cubicBezTo>
                  <a:pt x="302723" y="4006"/>
                  <a:pt x="302723" y="3005"/>
                  <a:pt x="302723" y="3005"/>
                </a:cubicBezTo>
                <a:cubicBezTo>
                  <a:pt x="302723" y="3005"/>
                  <a:pt x="302723" y="3005"/>
                  <a:pt x="302723" y="3005"/>
                </a:cubicBezTo>
                <a:cubicBezTo>
                  <a:pt x="302723" y="3005"/>
                  <a:pt x="301722" y="2003"/>
                  <a:pt x="301722" y="2003"/>
                </a:cubicBezTo>
                <a:cubicBezTo>
                  <a:pt x="301722" y="2003"/>
                  <a:pt x="300720" y="1002"/>
                  <a:pt x="300720" y="1002"/>
                </a:cubicBezTo>
                <a:cubicBezTo>
                  <a:pt x="300720" y="1002"/>
                  <a:pt x="300720" y="1002"/>
                  <a:pt x="300720" y="1002"/>
                </a:cubicBezTo>
                <a:cubicBezTo>
                  <a:pt x="300720" y="1002"/>
                  <a:pt x="299719" y="1002"/>
                  <a:pt x="299719" y="1002"/>
                </a:cubicBezTo>
                <a:cubicBezTo>
                  <a:pt x="298717" y="1002"/>
                  <a:pt x="298717" y="1002"/>
                  <a:pt x="297716" y="0"/>
                </a:cubicBezTo>
                <a:cubicBezTo>
                  <a:pt x="296714" y="0"/>
                  <a:pt x="296714" y="0"/>
                  <a:pt x="295712" y="0"/>
                </a:cubicBezTo>
                <a:cubicBezTo>
                  <a:pt x="294711" y="0"/>
                  <a:pt x="294711" y="0"/>
                  <a:pt x="293709" y="0"/>
                </a:cubicBezTo>
                <a:cubicBezTo>
                  <a:pt x="292708" y="0"/>
                  <a:pt x="292708" y="0"/>
                  <a:pt x="291706" y="0"/>
                </a:cubicBezTo>
                <a:cubicBezTo>
                  <a:pt x="291706" y="0"/>
                  <a:pt x="290705" y="0"/>
                  <a:pt x="290705" y="0"/>
                </a:cubicBezTo>
                <a:lnTo>
                  <a:pt x="8263" y="114179"/>
                </a:lnTo>
                <a:cubicBezTo>
                  <a:pt x="7261" y="115180"/>
                  <a:pt x="6260" y="115180"/>
                  <a:pt x="5258" y="116182"/>
                </a:cubicBezTo>
                <a:cubicBezTo>
                  <a:pt x="-1753" y="123193"/>
                  <a:pt x="-1753" y="135211"/>
                  <a:pt x="5258" y="143224"/>
                </a:cubicBezTo>
                <a:cubicBezTo>
                  <a:pt x="7261" y="145227"/>
                  <a:pt x="9265" y="146229"/>
                  <a:pt x="11268" y="146229"/>
                </a:cubicBezTo>
                <a:lnTo>
                  <a:pt x="121440" y="153240"/>
                </a:lnTo>
                <a:lnTo>
                  <a:pt x="121440" y="216338"/>
                </a:lnTo>
                <a:cubicBezTo>
                  <a:pt x="121440" y="219343"/>
                  <a:pt x="123443" y="222348"/>
                  <a:pt x="125446" y="224351"/>
                </a:cubicBezTo>
                <a:cubicBezTo>
                  <a:pt x="127449" y="225352"/>
                  <a:pt x="129452" y="226354"/>
                  <a:pt x="131456" y="226354"/>
                </a:cubicBezTo>
                <a:cubicBezTo>
                  <a:pt x="132457" y="226354"/>
                  <a:pt x="134460" y="226354"/>
                  <a:pt x="135462" y="225352"/>
                </a:cubicBezTo>
                <a:lnTo>
                  <a:pt x="171518" y="211330"/>
                </a:lnTo>
                <a:lnTo>
                  <a:pt x="198560" y="284445"/>
                </a:lnTo>
                <a:cubicBezTo>
                  <a:pt x="199562" y="285446"/>
                  <a:pt x="199562" y="287449"/>
                  <a:pt x="200564" y="288451"/>
                </a:cubicBezTo>
                <a:cubicBezTo>
                  <a:pt x="204570" y="292457"/>
                  <a:pt x="208576" y="293459"/>
                  <a:pt x="213584" y="293459"/>
                </a:cubicBezTo>
                <a:cubicBezTo>
                  <a:pt x="218592" y="293459"/>
                  <a:pt x="223600" y="291456"/>
                  <a:pt x="226604" y="288451"/>
                </a:cubicBezTo>
                <a:cubicBezTo>
                  <a:pt x="227606" y="287449"/>
                  <a:pt x="228607" y="285446"/>
                  <a:pt x="229609" y="284445"/>
                </a:cubicBezTo>
                <a:lnTo>
                  <a:pt x="303725" y="12019"/>
                </a:lnTo>
                <a:cubicBezTo>
                  <a:pt x="303725" y="12019"/>
                  <a:pt x="303725" y="11017"/>
                  <a:pt x="303725" y="11017"/>
                </a:cubicBezTo>
                <a:cubicBezTo>
                  <a:pt x="303725" y="10016"/>
                  <a:pt x="303725" y="9014"/>
                  <a:pt x="303725" y="9014"/>
                </a:cubicBezTo>
                <a:close/>
                <a:moveTo>
                  <a:pt x="252645" y="36056"/>
                </a:moveTo>
                <a:lnTo>
                  <a:pt x="154492" y="134210"/>
                </a:lnTo>
                <a:lnTo>
                  <a:pt x="29296" y="126197"/>
                </a:lnTo>
                <a:lnTo>
                  <a:pt x="252645" y="36056"/>
                </a:lnTo>
                <a:close/>
                <a:moveTo>
                  <a:pt x="141471" y="201315"/>
                </a:moveTo>
                <a:lnTo>
                  <a:pt x="141471" y="153240"/>
                </a:lnTo>
                <a:lnTo>
                  <a:pt x="150485" y="154241"/>
                </a:lnTo>
                <a:lnTo>
                  <a:pt x="164507" y="192301"/>
                </a:lnTo>
                <a:lnTo>
                  <a:pt x="141471" y="201315"/>
                </a:lnTo>
                <a:close/>
                <a:moveTo>
                  <a:pt x="212582" y="267418"/>
                </a:moveTo>
                <a:lnTo>
                  <a:pt x="185540" y="194304"/>
                </a:lnTo>
                <a:cubicBezTo>
                  <a:pt x="185540" y="194304"/>
                  <a:pt x="185540" y="194304"/>
                  <a:pt x="185540" y="194304"/>
                </a:cubicBezTo>
                <a:cubicBezTo>
                  <a:pt x="185540" y="194304"/>
                  <a:pt x="185540" y="194304"/>
                  <a:pt x="185540" y="194304"/>
                </a:cubicBezTo>
                <a:lnTo>
                  <a:pt x="168513" y="147230"/>
                </a:lnTo>
                <a:lnTo>
                  <a:pt x="273678" y="42066"/>
                </a:lnTo>
                <a:lnTo>
                  <a:pt x="212582" y="267418"/>
                </a:lnTo>
                <a:close/>
              </a:path>
            </a:pathLst>
          </a:custGeom>
          <a:solidFill>
            <a:schemeClr val="bg2"/>
          </a:solidFill>
          <a:ln w="99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E22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1A0B3764-0BB0-4ED1-81D2-3F9A05D3DC34}"/>
              </a:ext>
            </a:extLst>
          </p:cNvPr>
          <p:cNvSpPr/>
          <p:nvPr userDrawn="1"/>
        </p:nvSpPr>
        <p:spPr>
          <a:xfrm>
            <a:off x="7200039" y="3077029"/>
            <a:ext cx="4108450" cy="3780971"/>
          </a:xfrm>
          <a:prstGeom prst="triangle">
            <a:avLst/>
          </a:prstGeom>
          <a:gradFill flip="none" rotWithShape="1">
            <a:gsLst>
              <a:gs pos="89000">
                <a:schemeClr val="accent3">
                  <a:alpha val="50000"/>
                </a:schemeClr>
              </a:gs>
              <a:gs pos="0">
                <a:schemeClr val="accent3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E70F53D1-FBA4-4412-A839-134799C0E95B}"/>
              </a:ext>
            </a:extLst>
          </p:cNvPr>
          <p:cNvSpPr/>
          <p:nvPr userDrawn="1"/>
        </p:nvSpPr>
        <p:spPr>
          <a:xfrm rot="10800000">
            <a:off x="7571514" y="-3"/>
            <a:ext cx="3365500" cy="3077029"/>
          </a:xfrm>
          <a:prstGeom prst="triangle">
            <a:avLst/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0DE82153-4E84-4525-8953-7FB2A2042E4F}"/>
              </a:ext>
            </a:extLst>
          </p:cNvPr>
          <p:cNvSpPr/>
          <p:nvPr userDrawn="1"/>
        </p:nvSpPr>
        <p:spPr>
          <a:xfrm rot="10800000">
            <a:off x="9178063" y="-4"/>
            <a:ext cx="3013937" cy="5443541"/>
          </a:xfrm>
          <a:prstGeom prst="triangle">
            <a:avLst>
              <a:gd name="adj" fmla="val 0"/>
            </a:avLst>
          </a:pr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85F064E9-2FA6-4AAE-AFF2-4CBEE71E1263}"/>
              </a:ext>
            </a:extLst>
          </p:cNvPr>
          <p:cNvSpPr/>
          <p:nvPr userDrawn="1"/>
        </p:nvSpPr>
        <p:spPr>
          <a:xfrm rot="10800000">
            <a:off x="6743699" y="-1"/>
            <a:ext cx="2696303" cy="2465192"/>
          </a:xfrm>
          <a:prstGeom prst="triangle">
            <a:avLst/>
          </a:pr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Graphique 35">
            <a:extLst>
              <a:ext uri="{FF2B5EF4-FFF2-40B4-BE49-F238E27FC236}">
                <a16:creationId xmlns:a16="http://schemas.microsoft.com/office/drawing/2014/main" id="{CBDC9B6E-F1A9-4121-8B8D-99B6F9441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4B54EB47-1446-447E-B400-EFD90B090D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124" y="913278"/>
            <a:ext cx="1625601" cy="1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3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gradFill>
          <a:gsLst>
            <a:gs pos="8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B6D91F-EBCD-7144-99E2-D7B7C4BBCC44}"/>
              </a:ext>
            </a:extLst>
          </p:cNvPr>
          <p:cNvGrpSpPr/>
          <p:nvPr userDrawn="1"/>
        </p:nvGrpSpPr>
        <p:grpSpPr>
          <a:xfrm>
            <a:off x="5914740" y="5577702"/>
            <a:ext cx="362520" cy="362518"/>
            <a:chOff x="5974410" y="5638026"/>
            <a:chExt cx="243180" cy="243180"/>
          </a:xfrm>
        </p:grpSpPr>
        <p:sp>
          <p:nvSpPr>
            <p:cNvPr id="12" name="Graphique 2">
              <a:extLst>
                <a:ext uri="{FF2B5EF4-FFF2-40B4-BE49-F238E27FC236}">
                  <a16:creationId xmlns:a16="http://schemas.microsoft.com/office/drawing/2014/main" id="{B8E97CFA-A39A-4404-9D1D-7FBA328EFBCB}"/>
                </a:ext>
              </a:extLst>
            </p:cNvPr>
            <p:cNvSpPr/>
            <p:nvPr/>
          </p:nvSpPr>
          <p:spPr>
            <a:xfrm>
              <a:off x="6047562" y="5722932"/>
              <a:ext cx="96876" cy="78710"/>
            </a:xfrm>
            <a:custGeom>
              <a:avLst/>
              <a:gdLst>
                <a:gd name="connsiteX0" fmla="*/ 228574 w 228574"/>
                <a:gd name="connsiteY0" fmla="*/ 21986 h 185714"/>
                <a:gd name="connsiteX1" fmla="*/ 201574 w 228574"/>
                <a:gd name="connsiteY1" fmla="*/ 29386 h 185714"/>
                <a:gd name="connsiteX2" fmla="*/ 222188 w 228574"/>
                <a:gd name="connsiteY2" fmla="*/ 3486 h 185714"/>
                <a:gd name="connsiteX3" fmla="*/ 192474 w 228574"/>
                <a:gd name="connsiteY3" fmla="*/ 14829 h 185714"/>
                <a:gd name="connsiteX4" fmla="*/ 158245 w 228574"/>
                <a:gd name="connsiteY4" fmla="*/ 0 h 185714"/>
                <a:gd name="connsiteX5" fmla="*/ 111416 w 228574"/>
                <a:gd name="connsiteY5" fmla="*/ 46872 h 185714"/>
                <a:gd name="connsiteX6" fmla="*/ 112501 w 228574"/>
                <a:gd name="connsiteY6" fmla="*/ 57557 h 185714"/>
                <a:gd name="connsiteX7" fmla="*/ 15914 w 228574"/>
                <a:gd name="connsiteY7" fmla="*/ 8543 h 185714"/>
                <a:gd name="connsiteX8" fmla="*/ 9500 w 228574"/>
                <a:gd name="connsiteY8" fmla="*/ 32229 h 185714"/>
                <a:gd name="connsiteX9" fmla="*/ 30315 w 228574"/>
                <a:gd name="connsiteY9" fmla="*/ 71172 h 185714"/>
                <a:gd name="connsiteX10" fmla="*/ 9143 w 228574"/>
                <a:gd name="connsiteY10" fmla="*/ 65400 h 185714"/>
                <a:gd name="connsiteX11" fmla="*/ 9143 w 228574"/>
                <a:gd name="connsiteY11" fmla="*/ 65914 h 185714"/>
                <a:gd name="connsiteX12" fmla="*/ 46686 w 228574"/>
                <a:gd name="connsiteY12" fmla="*/ 111957 h 185714"/>
                <a:gd name="connsiteX13" fmla="*/ 34400 w 228574"/>
                <a:gd name="connsiteY13" fmla="*/ 113500 h 185714"/>
                <a:gd name="connsiteX14" fmla="*/ 25529 w 228574"/>
                <a:gd name="connsiteY14" fmla="*/ 112700 h 185714"/>
                <a:gd name="connsiteX15" fmla="*/ 69315 w 228574"/>
                <a:gd name="connsiteY15" fmla="*/ 145343 h 185714"/>
                <a:gd name="connsiteX16" fmla="*/ 11214 w 228574"/>
                <a:gd name="connsiteY16" fmla="*/ 165329 h 185714"/>
                <a:gd name="connsiteX17" fmla="*/ 0 w 228574"/>
                <a:gd name="connsiteY17" fmla="*/ 164686 h 185714"/>
                <a:gd name="connsiteX18" fmla="*/ 71887 w 228574"/>
                <a:gd name="connsiteY18" fmla="*/ 185715 h 185714"/>
                <a:gd name="connsiteX19" fmla="*/ 205259 w 228574"/>
                <a:gd name="connsiteY19" fmla="*/ 52372 h 185714"/>
                <a:gd name="connsiteX20" fmla="*/ 205088 w 228574"/>
                <a:gd name="connsiteY20" fmla="*/ 46314 h 185714"/>
                <a:gd name="connsiteX21" fmla="*/ 228574 w 228574"/>
                <a:gd name="connsiteY21" fmla="*/ 21986 h 1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574" h="185714">
                  <a:moveTo>
                    <a:pt x="228574" y="21986"/>
                  </a:moveTo>
                  <a:cubicBezTo>
                    <a:pt x="220074" y="25714"/>
                    <a:pt x="211017" y="28186"/>
                    <a:pt x="201574" y="29386"/>
                  </a:cubicBezTo>
                  <a:cubicBezTo>
                    <a:pt x="211288" y="23586"/>
                    <a:pt x="218702" y="14471"/>
                    <a:pt x="222188" y="3486"/>
                  </a:cubicBezTo>
                  <a:cubicBezTo>
                    <a:pt x="213131" y="8886"/>
                    <a:pt x="203131" y="12700"/>
                    <a:pt x="192474" y="14829"/>
                  </a:cubicBezTo>
                  <a:cubicBezTo>
                    <a:pt x="183874" y="5671"/>
                    <a:pt x="171616" y="0"/>
                    <a:pt x="158245" y="0"/>
                  </a:cubicBezTo>
                  <a:cubicBezTo>
                    <a:pt x="132301" y="0"/>
                    <a:pt x="111416" y="21057"/>
                    <a:pt x="111416" y="46872"/>
                  </a:cubicBezTo>
                  <a:cubicBezTo>
                    <a:pt x="111416" y="50586"/>
                    <a:pt x="111730" y="54157"/>
                    <a:pt x="112501" y="57557"/>
                  </a:cubicBezTo>
                  <a:cubicBezTo>
                    <a:pt x="73544" y="55657"/>
                    <a:pt x="39072" y="36986"/>
                    <a:pt x="15914" y="8543"/>
                  </a:cubicBezTo>
                  <a:cubicBezTo>
                    <a:pt x="11872" y="15557"/>
                    <a:pt x="9500" y="23586"/>
                    <a:pt x="9500" y="32229"/>
                  </a:cubicBezTo>
                  <a:cubicBezTo>
                    <a:pt x="9500" y="48457"/>
                    <a:pt x="17857" y="62843"/>
                    <a:pt x="30315" y="71172"/>
                  </a:cubicBezTo>
                  <a:cubicBezTo>
                    <a:pt x="22786" y="71029"/>
                    <a:pt x="15400" y="68843"/>
                    <a:pt x="9143" y="65400"/>
                  </a:cubicBezTo>
                  <a:cubicBezTo>
                    <a:pt x="9143" y="65543"/>
                    <a:pt x="9143" y="65729"/>
                    <a:pt x="9143" y="65914"/>
                  </a:cubicBezTo>
                  <a:cubicBezTo>
                    <a:pt x="9143" y="88686"/>
                    <a:pt x="25386" y="107600"/>
                    <a:pt x="46686" y="111957"/>
                  </a:cubicBezTo>
                  <a:cubicBezTo>
                    <a:pt x="42872" y="113000"/>
                    <a:pt x="38715" y="113500"/>
                    <a:pt x="34400" y="113500"/>
                  </a:cubicBezTo>
                  <a:cubicBezTo>
                    <a:pt x="31400" y="113500"/>
                    <a:pt x="28372" y="113329"/>
                    <a:pt x="25529" y="112700"/>
                  </a:cubicBezTo>
                  <a:cubicBezTo>
                    <a:pt x="31600" y="131257"/>
                    <a:pt x="48829" y="144900"/>
                    <a:pt x="69315" y="145343"/>
                  </a:cubicBezTo>
                  <a:cubicBezTo>
                    <a:pt x="53372" y="157815"/>
                    <a:pt x="33129" y="165329"/>
                    <a:pt x="11214" y="165329"/>
                  </a:cubicBezTo>
                  <a:cubicBezTo>
                    <a:pt x="7372" y="165329"/>
                    <a:pt x="3686" y="165158"/>
                    <a:pt x="0" y="164686"/>
                  </a:cubicBezTo>
                  <a:cubicBezTo>
                    <a:pt x="20757" y="178072"/>
                    <a:pt x="45358" y="185715"/>
                    <a:pt x="71887" y="185715"/>
                  </a:cubicBezTo>
                  <a:cubicBezTo>
                    <a:pt x="158116" y="185715"/>
                    <a:pt x="205259" y="114286"/>
                    <a:pt x="205259" y="52372"/>
                  </a:cubicBezTo>
                  <a:cubicBezTo>
                    <a:pt x="205259" y="50300"/>
                    <a:pt x="205188" y="48300"/>
                    <a:pt x="205088" y="46314"/>
                  </a:cubicBezTo>
                  <a:cubicBezTo>
                    <a:pt x="214388" y="39714"/>
                    <a:pt x="222203" y="31472"/>
                    <a:pt x="228574" y="21986"/>
                  </a:cubicBezTo>
                  <a:close/>
                </a:path>
              </a:pathLst>
            </a:custGeom>
            <a:solidFill>
              <a:schemeClr val="bg1"/>
            </a:solidFill>
            <a:ln w="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E22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Ellipse 10">
              <a:hlinkClick r:id="rId2"/>
              <a:extLst>
                <a:ext uri="{FF2B5EF4-FFF2-40B4-BE49-F238E27FC236}">
                  <a16:creationId xmlns:a16="http://schemas.microsoft.com/office/drawing/2014/main" id="{C1B84B27-68F9-4625-8A73-AA8774FE7FC2}"/>
                </a:ext>
              </a:extLst>
            </p:cNvPr>
            <p:cNvSpPr/>
            <p:nvPr/>
          </p:nvSpPr>
          <p:spPr>
            <a:xfrm>
              <a:off x="5974410" y="5638026"/>
              <a:ext cx="243180" cy="24318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88332B-2CDF-2F49-8102-70DD5ED7D1E2}"/>
              </a:ext>
            </a:extLst>
          </p:cNvPr>
          <p:cNvGrpSpPr/>
          <p:nvPr userDrawn="1"/>
        </p:nvGrpSpPr>
        <p:grpSpPr>
          <a:xfrm>
            <a:off x="6380807" y="5577702"/>
            <a:ext cx="362520" cy="362518"/>
            <a:chOff x="6287050" y="5638026"/>
            <a:chExt cx="243180" cy="243180"/>
          </a:xfrm>
        </p:grpSpPr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38DE123D-CB1A-479E-BC35-5531A0E4C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62873" y="5705837"/>
              <a:ext cx="96876" cy="96874"/>
            </a:xfrm>
            <a:prstGeom prst="rect">
              <a:avLst/>
            </a:prstGeom>
          </p:spPr>
        </p:pic>
        <p:sp>
          <p:nvSpPr>
            <p:cNvPr id="13" name="Ellipse 12">
              <a:hlinkClick r:id="rId5"/>
              <a:extLst>
                <a:ext uri="{FF2B5EF4-FFF2-40B4-BE49-F238E27FC236}">
                  <a16:creationId xmlns:a16="http://schemas.microsoft.com/office/drawing/2014/main" id="{A1667821-FA81-4085-9900-5F257A7BA2BC}"/>
                </a:ext>
              </a:extLst>
            </p:cNvPr>
            <p:cNvSpPr/>
            <p:nvPr/>
          </p:nvSpPr>
          <p:spPr>
            <a:xfrm>
              <a:off x="6287050" y="5638026"/>
              <a:ext cx="243180" cy="24318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C2BD78-D694-7D4F-9CE7-A148CC44601D}"/>
              </a:ext>
            </a:extLst>
          </p:cNvPr>
          <p:cNvGrpSpPr/>
          <p:nvPr userDrawn="1"/>
        </p:nvGrpSpPr>
        <p:grpSpPr>
          <a:xfrm>
            <a:off x="5448673" y="5581684"/>
            <a:ext cx="362520" cy="362518"/>
            <a:chOff x="5661770" y="5640697"/>
            <a:chExt cx="243180" cy="243180"/>
          </a:xfrm>
        </p:grpSpPr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CD3D70C1-5416-461A-B154-5A4333D35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28289" y="5707216"/>
              <a:ext cx="110143" cy="110142"/>
            </a:xfrm>
            <a:prstGeom prst="rect">
              <a:avLst/>
            </a:prstGeom>
          </p:spPr>
        </p:pic>
        <p:sp>
          <p:nvSpPr>
            <p:cNvPr id="9" name="Ellipse 8">
              <a:hlinkClick r:id="rId8"/>
              <a:extLst>
                <a:ext uri="{FF2B5EF4-FFF2-40B4-BE49-F238E27FC236}">
                  <a16:creationId xmlns:a16="http://schemas.microsoft.com/office/drawing/2014/main" id="{29B1D34B-4AAB-4E0F-A40A-6AD28A5A920C}"/>
                </a:ext>
              </a:extLst>
            </p:cNvPr>
            <p:cNvSpPr/>
            <p:nvPr/>
          </p:nvSpPr>
          <p:spPr>
            <a:xfrm>
              <a:off x="5661770" y="5640697"/>
              <a:ext cx="243180" cy="24318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2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2CFD73A-5E4E-41B0-810A-07B94C7158D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97448" y="3250899"/>
            <a:ext cx="4397104" cy="3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6DFFC-324C-4D73-BE0B-559F2903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586048"/>
            <a:ext cx="9937750" cy="64400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7B3AB3-A1DE-4B24-8959-F09C56BE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359876"/>
            <a:ext cx="9937750" cy="256954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75469-3B14-47B6-942F-61887008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70D5-A700-4B91-9463-4441FD4E8F97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A10E5-327F-4363-A5CD-134DB0E6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1EDCB-FBF9-42B5-9C6E-39B8B492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EFEBF-E25A-4795-B7FB-D8B9F3A2F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76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21343F-488D-45CB-8BAB-44C29DCB8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02" y="386864"/>
            <a:ext cx="10370195" cy="5352752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7C001A7-7F4B-4534-AA99-A66632774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975CFFB4-388A-469E-83F4-72CE1C29A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0731" y="5364695"/>
            <a:ext cx="239707" cy="239707"/>
          </a:xfrm>
          <a:prstGeom prst="rect">
            <a:avLst/>
          </a:prstGeom>
        </p:spPr>
      </p:pic>
      <p:grpSp>
        <p:nvGrpSpPr>
          <p:cNvPr id="9" name="Graphique 1265">
            <a:extLst>
              <a:ext uri="{FF2B5EF4-FFF2-40B4-BE49-F238E27FC236}">
                <a16:creationId xmlns:a16="http://schemas.microsoft.com/office/drawing/2014/main" id="{13D2D3AA-0946-4EBB-9919-1E2B14A76E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34449" y="3687400"/>
            <a:ext cx="280891" cy="232003"/>
            <a:chOff x="5207091" y="2122914"/>
            <a:chExt cx="280891" cy="232003"/>
          </a:xfrm>
          <a:solidFill>
            <a:schemeClr val="tx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862F760-08EC-414A-87BA-188C289ADB07}"/>
                </a:ext>
              </a:extLst>
            </p:cNvPr>
            <p:cNvSpPr/>
            <p:nvPr/>
          </p:nvSpPr>
          <p:spPr>
            <a:xfrm>
              <a:off x="5207091" y="2122914"/>
              <a:ext cx="241502" cy="140793"/>
            </a:xfrm>
            <a:custGeom>
              <a:avLst/>
              <a:gdLst>
                <a:gd name="connsiteX0" fmla="*/ 40000 w 241502"/>
                <a:gd name="connsiteY0" fmla="*/ 138669 h 140793"/>
                <a:gd name="connsiteX1" fmla="*/ 64890 w 241502"/>
                <a:gd name="connsiteY1" fmla="*/ 113777 h 140793"/>
                <a:gd name="connsiteX2" fmla="*/ 64890 w 241502"/>
                <a:gd name="connsiteY2" fmla="*/ 101334 h 140793"/>
                <a:gd name="connsiteX3" fmla="*/ 52445 w 241502"/>
                <a:gd name="connsiteY3" fmla="*/ 101334 h 140793"/>
                <a:gd name="connsiteX4" fmla="*/ 42667 w 241502"/>
                <a:gd name="connsiteY4" fmla="*/ 111112 h 140793"/>
                <a:gd name="connsiteX5" fmla="*/ 140446 w 241502"/>
                <a:gd name="connsiteY5" fmla="*/ 18668 h 140793"/>
                <a:gd name="connsiteX6" fmla="*/ 224891 w 241502"/>
                <a:gd name="connsiteY6" fmla="*/ 66667 h 140793"/>
                <a:gd name="connsiteX7" fmla="*/ 237336 w 241502"/>
                <a:gd name="connsiteY7" fmla="*/ 69332 h 140793"/>
                <a:gd name="connsiteX8" fmla="*/ 240002 w 241502"/>
                <a:gd name="connsiteY8" fmla="*/ 56889 h 140793"/>
                <a:gd name="connsiteX9" fmla="*/ 140446 w 241502"/>
                <a:gd name="connsiteY9" fmla="*/ 0 h 140793"/>
                <a:gd name="connsiteX10" fmla="*/ 24889 w 241502"/>
                <a:gd name="connsiteY10" fmla="*/ 110223 h 140793"/>
                <a:gd name="connsiteX11" fmla="*/ 15111 w 241502"/>
                <a:gd name="connsiteY11" fmla="*/ 100444 h 140793"/>
                <a:gd name="connsiteX12" fmla="*/ 2667 w 241502"/>
                <a:gd name="connsiteY12" fmla="*/ 100444 h 140793"/>
                <a:gd name="connsiteX13" fmla="*/ 2667 w 241502"/>
                <a:gd name="connsiteY13" fmla="*/ 112888 h 140793"/>
                <a:gd name="connsiteX14" fmla="*/ 27556 w 241502"/>
                <a:gd name="connsiteY14" fmla="*/ 137779 h 140793"/>
                <a:gd name="connsiteX15" fmla="*/ 27556 w 241502"/>
                <a:gd name="connsiteY15" fmla="*/ 137779 h 140793"/>
                <a:gd name="connsiteX16" fmla="*/ 28445 w 241502"/>
                <a:gd name="connsiteY16" fmla="*/ 138669 h 140793"/>
                <a:gd name="connsiteX17" fmla="*/ 33778 w 241502"/>
                <a:gd name="connsiteY17" fmla="*/ 140444 h 140793"/>
                <a:gd name="connsiteX18" fmla="*/ 40000 w 241502"/>
                <a:gd name="connsiteY18" fmla="*/ 138669 h 14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502" h="140793">
                  <a:moveTo>
                    <a:pt x="40000" y="138669"/>
                  </a:moveTo>
                  <a:lnTo>
                    <a:pt x="64890" y="113777"/>
                  </a:lnTo>
                  <a:cubicBezTo>
                    <a:pt x="68445" y="110223"/>
                    <a:pt x="68445" y="104888"/>
                    <a:pt x="64890" y="101334"/>
                  </a:cubicBezTo>
                  <a:cubicBezTo>
                    <a:pt x="61334" y="97779"/>
                    <a:pt x="56001" y="97779"/>
                    <a:pt x="52445" y="101334"/>
                  </a:cubicBezTo>
                  <a:lnTo>
                    <a:pt x="42667" y="111112"/>
                  </a:lnTo>
                  <a:cubicBezTo>
                    <a:pt x="45334" y="59554"/>
                    <a:pt x="88001" y="18668"/>
                    <a:pt x="140446" y="18668"/>
                  </a:cubicBezTo>
                  <a:cubicBezTo>
                    <a:pt x="175113" y="18668"/>
                    <a:pt x="207113" y="37331"/>
                    <a:pt x="224891" y="66667"/>
                  </a:cubicBezTo>
                  <a:cubicBezTo>
                    <a:pt x="227558" y="71112"/>
                    <a:pt x="232891" y="72002"/>
                    <a:pt x="237336" y="69332"/>
                  </a:cubicBezTo>
                  <a:cubicBezTo>
                    <a:pt x="241780" y="66667"/>
                    <a:pt x="242669" y="61333"/>
                    <a:pt x="240002" y="56889"/>
                  </a:cubicBezTo>
                  <a:cubicBezTo>
                    <a:pt x="219558" y="22222"/>
                    <a:pt x="181335" y="0"/>
                    <a:pt x="140446" y="0"/>
                  </a:cubicBezTo>
                  <a:cubicBezTo>
                    <a:pt x="78223" y="0"/>
                    <a:pt x="27556" y="48889"/>
                    <a:pt x="24889" y="110223"/>
                  </a:cubicBezTo>
                  <a:lnTo>
                    <a:pt x="15111" y="100444"/>
                  </a:lnTo>
                  <a:cubicBezTo>
                    <a:pt x="11556" y="96889"/>
                    <a:pt x="6222" y="96889"/>
                    <a:pt x="2667" y="100444"/>
                  </a:cubicBezTo>
                  <a:cubicBezTo>
                    <a:pt x="-889" y="103999"/>
                    <a:pt x="-889" y="109333"/>
                    <a:pt x="2667" y="112888"/>
                  </a:cubicBezTo>
                  <a:lnTo>
                    <a:pt x="27556" y="137779"/>
                  </a:lnTo>
                  <a:cubicBezTo>
                    <a:pt x="27556" y="137779"/>
                    <a:pt x="27556" y="137779"/>
                    <a:pt x="27556" y="137779"/>
                  </a:cubicBezTo>
                  <a:cubicBezTo>
                    <a:pt x="27556" y="137779"/>
                    <a:pt x="28445" y="138669"/>
                    <a:pt x="28445" y="138669"/>
                  </a:cubicBezTo>
                  <a:cubicBezTo>
                    <a:pt x="30223" y="139555"/>
                    <a:pt x="32000" y="140444"/>
                    <a:pt x="33778" y="140444"/>
                  </a:cubicBezTo>
                  <a:cubicBezTo>
                    <a:pt x="36445" y="141334"/>
                    <a:pt x="38223" y="140444"/>
                    <a:pt x="40000" y="138669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5DADF17-E65B-4959-8941-BDBFA7950EE1}"/>
                </a:ext>
              </a:extLst>
            </p:cNvPr>
            <p:cNvSpPr/>
            <p:nvPr/>
          </p:nvSpPr>
          <p:spPr>
            <a:xfrm>
              <a:off x="5246233" y="2214469"/>
              <a:ext cx="241749" cy="140448"/>
            </a:xfrm>
            <a:custGeom>
              <a:avLst/>
              <a:gdLst>
                <a:gd name="connsiteX0" fmla="*/ 239083 w 241749"/>
                <a:gd name="connsiteY0" fmla="*/ 26667 h 140448"/>
                <a:gd name="connsiteX1" fmla="*/ 214194 w 241749"/>
                <a:gd name="connsiteY1" fmla="*/ 1780 h 140448"/>
                <a:gd name="connsiteX2" fmla="*/ 214194 w 241749"/>
                <a:gd name="connsiteY2" fmla="*/ 1780 h 140448"/>
                <a:gd name="connsiteX3" fmla="*/ 212416 w 241749"/>
                <a:gd name="connsiteY3" fmla="*/ 890 h 140448"/>
                <a:gd name="connsiteX4" fmla="*/ 210638 w 241749"/>
                <a:gd name="connsiteY4" fmla="*/ 0 h 140448"/>
                <a:gd name="connsiteX5" fmla="*/ 209749 w 241749"/>
                <a:gd name="connsiteY5" fmla="*/ 0 h 140448"/>
                <a:gd name="connsiteX6" fmla="*/ 207083 w 241749"/>
                <a:gd name="connsiteY6" fmla="*/ 0 h 140448"/>
                <a:gd name="connsiteX7" fmla="*/ 207083 w 241749"/>
                <a:gd name="connsiteY7" fmla="*/ 0 h 140448"/>
                <a:gd name="connsiteX8" fmla="*/ 207083 w 241749"/>
                <a:gd name="connsiteY8" fmla="*/ 0 h 140448"/>
                <a:gd name="connsiteX9" fmla="*/ 201749 w 241749"/>
                <a:gd name="connsiteY9" fmla="*/ 2669 h 140448"/>
                <a:gd name="connsiteX10" fmla="*/ 176860 w 241749"/>
                <a:gd name="connsiteY10" fmla="*/ 27557 h 140448"/>
                <a:gd name="connsiteX11" fmla="*/ 176860 w 241749"/>
                <a:gd name="connsiteY11" fmla="*/ 40000 h 140448"/>
                <a:gd name="connsiteX12" fmla="*/ 189305 w 241749"/>
                <a:gd name="connsiteY12" fmla="*/ 40000 h 140448"/>
                <a:gd name="connsiteX13" fmla="*/ 199083 w 241749"/>
                <a:gd name="connsiteY13" fmla="*/ 30222 h 140448"/>
                <a:gd name="connsiteX14" fmla="*/ 101304 w 241749"/>
                <a:gd name="connsiteY14" fmla="*/ 122671 h 140448"/>
                <a:gd name="connsiteX15" fmla="*/ 16859 w 241749"/>
                <a:gd name="connsiteY15" fmla="*/ 73781 h 140448"/>
                <a:gd name="connsiteX16" fmla="*/ 4414 w 241749"/>
                <a:gd name="connsiteY16" fmla="*/ 70222 h 140448"/>
                <a:gd name="connsiteX17" fmla="*/ 858 w 241749"/>
                <a:gd name="connsiteY17" fmla="*/ 82670 h 140448"/>
                <a:gd name="connsiteX18" fmla="*/ 101304 w 241749"/>
                <a:gd name="connsiteY18" fmla="*/ 140449 h 140448"/>
                <a:gd name="connsiteX19" fmla="*/ 216861 w 241749"/>
                <a:gd name="connsiteY19" fmla="*/ 30222 h 140448"/>
                <a:gd name="connsiteX20" fmla="*/ 226638 w 241749"/>
                <a:gd name="connsiteY20" fmla="*/ 40000 h 140448"/>
                <a:gd name="connsiteX21" fmla="*/ 232861 w 241749"/>
                <a:gd name="connsiteY21" fmla="*/ 42670 h 140448"/>
                <a:gd name="connsiteX22" fmla="*/ 239083 w 241749"/>
                <a:gd name="connsiteY22" fmla="*/ 40000 h 140448"/>
                <a:gd name="connsiteX23" fmla="*/ 239083 w 241749"/>
                <a:gd name="connsiteY23" fmla="*/ 26667 h 14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1749" h="140448">
                  <a:moveTo>
                    <a:pt x="239083" y="26667"/>
                  </a:moveTo>
                  <a:lnTo>
                    <a:pt x="214194" y="1780"/>
                  </a:lnTo>
                  <a:cubicBezTo>
                    <a:pt x="214194" y="1780"/>
                    <a:pt x="214194" y="1780"/>
                    <a:pt x="214194" y="1780"/>
                  </a:cubicBezTo>
                  <a:cubicBezTo>
                    <a:pt x="213305" y="1780"/>
                    <a:pt x="213305" y="890"/>
                    <a:pt x="212416" y="890"/>
                  </a:cubicBezTo>
                  <a:cubicBezTo>
                    <a:pt x="211527" y="890"/>
                    <a:pt x="211527" y="0"/>
                    <a:pt x="210638" y="0"/>
                  </a:cubicBezTo>
                  <a:cubicBezTo>
                    <a:pt x="210638" y="0"/>
                    <a:pt x="209749" y="0"/>
                    <a:pt x="209749" y="0"/>
                  </a:cubicBezTo>
                  <a:cubicBezTo>
                    <a:pt x="208861" y="0"/>
                    <a:pt x="207972" y="0"/>
                    <a:pt x="207083" y="0"/>
                  </a:cubicBezTo>
                  <a:cubicBezTo>
                    <a:pt x="207083" y="0"/>
                    <a:pt x="207083" y="0"/>
                    <a:pt x="207083" y="0"/>
                  </a:cubicBezTo>
                  <a:cubicBezTo>
                    <a:pt x="207083" y="0"/>
                    <a:pt x="207083" y="0"/>
                    <a:pt x="207083" y="0"/>
                  </a:cubicBezTo>
                  <a:cubicBezTo>
                    <a:pt x="205305" y="0"/>
                    <a:pt x="203527" y="890"/>
                    <a:pt x="201749" y="2669"/>
                  </a:cubicBezTo>
                  <a:lnTo>
                    <a:pt x="176860" y="27557"/>
                  </a:lnTo>
                  <a:cubicBezTo>
                    <a:pt x="173305" y="31111"/>
                    <a:pt x="173305" y="36446"/>
                    <a:pt x="176860" y="40000"/>
                  </a:cubicBezTo>
                  <a:cubicBezTo>
                    <a:pt x="180416" y="43555"/>
                    <a:pt x="185749" y="43555"/>
                    <a:pt x="189305" y="40000"/>
                  </a:cubicBezTo>
                  <a:lnTo>
                    <a:pt x="199083" y="30222"/>
                  </a:lnTo>
                  <a:cubicBezTo>
                    <a:pt x="196416" y="81780"/>
                    <a:pt x="153749" y="122671"/>
                    <a:pt x="101304" y="122671"/>
                  </a:cubicBezTo>
                  <a:cubicBezTo>
                    <a:pt x="66637" y="122671"/>
                    <a:pt x="33748" y="104003"/>
                    <a:pt x="16859" y="73781"/>
                  </a:cubicBezTo>
                  <a:cubicBezTo>
                    <a:pt x="14192" y="69337"/>
                    <a:pt x="8859" y="68447"/>
                    <a:pt x="4414" y="70222"/>
                  </a:cubicBezTo>
                  <a:cubicBezTo>
                    <a:pt x="-30" y="72891"/>
                    <a:pt x="-919" y="78226"/>
                    <a:pt x="858" y="82670"/>
                  </a:cubicBezTo>
                  <a:cubicBezTo>
                    <a:pt x="21303" y="118226"/>
                    <a:pt x="59526" y="140449"/>
                    <a:pt x="101304" y="140449"/>
                  </a:cubicBezTo>
                  <a:cubicBezTo>
                    <a:pt x="163527" y="140449"/>
                    <a:pt x="214194" y="91559"/>
                    <a:pt x="216861" y="30222"/>
                  </a:cubicBezTo>
                  <a:lnTo>
                    <a:pt x="226638" y="40000"/>
                  </a:lnTo>
                  <a:cubicBezTo>
                    <a:pt x="228416" y="41780"/>
                    <a:pt x="231083" y="42670"/>
                    <a:pt x="232861" y="42670"/>
                  </a:cubicBezTo>
                  <a:cubicBezTo>
                    <a:pt x="234638" y="42670"/>
                    <a:pt x="237305" y="41780"/>
                    <a:pt x="239083" y="40000"/>
                  </a:cubicBezTo>
                  <a:cubicBezTo>
                    <a:pt x="242639" y="36446"/>
                    <a:pt x="242639" y="30222"/>
                    <a:pt x="239083" y="26667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2" name="Graphique 1074">
            <a:extLst>
              <a:ext uri="{FF2B5EF4-FFF2-40B4-BE49-F238E27FC236}">
                <a16:creationId xmlns:a16="http://schemas.microsoft.com/office/drawing/2014/main" id="{97F3F213-CA7F-450A-82C2-AD2426C256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69974" y="3660526"/>
            <a:ext cx="247650" cy="285750"/>
            <a:chOff x="8311882" y="5270592"/>
            <a:chExt cx="247650" cy="285750"/>
          </a:xfrm>
          <a:solidFill>
            <a:schemeClr val="tx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149BF272-66AB-43AE-994C-81AA39D6596A}"/>
                </a:ext>
              </a:extLst>
            </p:cNvPr>
            <p:cNvSpPr/>
            <p:nvPr/>
          </p:nvSpPr>
          <p:spPr>
            <a:xfrm>
              <a:off x="8349982" y="5270592"/>
              <a:ext cx="209550" cy="247650"/>
            </a:xfrm>
            <a:custGeom>
              <a:avLst/>
              <a:gdLst>
                <a:gd name="connsiteX0" fmla="*/ 198120 w 209550"/>
                <a:gd name="connsiteY0" fmla="*/ 41910 h 247650"/>
                <a:gd name="connsiteX1" fmla="*/ 167640 w 209550"/>
                <a:gd name="connsiteY1" fmla="*/ 11430 h 247650"/>
                <a:gd name="connsiteX2" fmla="*/ 140970 w 209550"/>
                <a:gd name="connsiteY2" fmla="*/ 0 h 247650"/>
                <a:gd name="connsiteX3" fmla="*/ 38100 w 209550"/>
                <a:gd name="connsiteY3" fmla="*/ 0 h 247650"/>
                <a:gd name="connsiteX4" fmla="*/ 0 w 209550"/>
                <a:gd name="connsiteY4" fmla="*/ 38100 h 247650"/>
                <a:gd name="connsiteX5" fmla="*/ 0 w 209550"/>
                <a:gd name="connsiteY5" fmla="*/ 209550 h 247650"/>
                <a:gd name="connsiteX6" fmla="*/ 38100 w 209550"/>
                <a:gd name="connsiteY6" fmla="*/ 247650 h 247650"/>
                <a:gd name="connsiteX7" fmla="*/ 171450 w 209550"/>
                <a:gd name="connsiteY7" fmla="*/ 247650 h 247650"/>
                <a:gd name="connsiteX8" fmla="*/ 209550 w 209550"/>
                <a:gd name="connsiteY8" fmla="*/ 209550 h 247650"/>
                <a:gd name="connsiteX9" fmla="*/ 209550 w 209550"/>
                <a:gd name="connsiteY9" fmla="*/ 68580 h 247650"/>
                <a:gd name="connsiteX10" fmla="*/ 198120 w 209550"/>
                <a:gd name="connsiteY10" fmla="*/ 41910 h 247650"/>
                <a:gd name="connsiteX11" fmla="*/ 190500 w 209550"/>
                <a:gd name="connsiteY11" fmla="*/ 209550 h 247650"/>
                <a:gd name="connsiteX12" fmla="*/ 171450 w 209550"/>
                <a:gd name="connsiteY12" fmla="*/ 228600 h 247650"/>
                <a:gd name="connsiteX13" fmla="*/ 38100 w 209550"/>
                <a:gd name="connsiteY13" fmla="*/ 228600 h 247650"/>
                <a:gd name="connsiteX14" fmla="*/ 19050 w 209550"/>
                <a:gd name="connsiteY14" fmla="*/ 209550 h 247650"/>
                <a:gd name="connsiteX15" fmla="*/ 19050 w 209550"/>
                <a:gd name="connsiteY15" fmla="*/ 38100 h 247650"/>
                <a:gd name="connsiteX16" fmla="*/ 38100 w 209550"/>
                <a:gd name="connsiteY16" fmla="*/ 19050 h 247650"/>
                <a:gd name="connsiteX17" fmla="*/ 140970 w 209550"/>
                <a:gd name="connsiteY17" fmla="*/ 19050 h 247650"/>
                <a:gd name="connsiteX18" fmla="*/ 154305 w 209550"/>
                <a:gd name="connsiteY18" fmla="*/ 24765 h 247650"/>
                <a:gd name="connsiteX19" fmla="*/ 184785 w 209550"/>
                <a:gd name="connsiteY19" fmla="*/ 55245 h 247650"/>
                <a:gd name="connsiteX20" fmla="*/ 190500 w 209550"/>
                <a:gd name="connsiteY20" fmla="*/ 68580 h 247650"/>
                <a:gd name="connsiteX21" fmla="*/ 190500 w 209550"/>
                <a:gd name="connsiteY21" fmla="*/ 2095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47650">
                  <a:moveTo>
                    <a:pt x="198120" y="41910"/>
                  </a:moveTo>
                  <a:lnTo>
                    <a:pt x="167640" y="11430"/>
                  </a:lnTo>
                  <a:cubicBezTo>
                    <a:pt x="160020" y="3810"/>
                    <a:pt x="150495" y="0"/>
                    <a:pt x="14097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09550"/>
                  </a:lnTo>
                  <a:cubicBezTo>
                    <a:pt x="0" y="230505"/>
                    <a:pt x="17145" y="247650"/>
                    <a:pt x="38100" y="247650"/>
                  </a:cubicBezTo>
                  <a:lnTo>
                    <a:pt x="171450" y="247650"/>
                  </a:lnTo>
                  <a:cubicBezTo>
                    <a:pt x="192405" y="247650"/>
                    <a:pt x="209550" y="230505"/>
                    <a:pt x="209550" y="209550"/>
                  </a:cubicBezTo>
                  <a:lnTo>
                    <a:pt x="209550" y="68580"/>
                  </a:lnTo>
                  <a:cubicBezTo>
                    <a:pt x="209550" y="59055"/>
                    <a:pt x="205740" y="49530"/>
                    <a:pt x="198120" y="41910"/>
                  </a:cubicBezTo>
                  <a:close/>
                  <a:moveTo>
                    <a:pt x="190500" y="209550"/>
                  </a:moveTo>
                  <a:cubicBezTo>
                    <a:pt x="190500" y="220028"/>
                    <a:pt x="181928" y="228600"/>
                    <a:pt x="171450" y="228600"/>
                  </a:cubicBezTo>
                  <a:lnTo>
                    <a:pt x="38100" y="228600"/>
                  </a:lnTo>
                  <a:cubicBezTo>
                    <a:pt x="27622" y="228600"/>
                    <a:pt x="19050" y="220028"/>
                    <a:pt x="19050" y="209550"/>
                  </a:cubicBezTo>
                  <a:lnTo>
                    <a:pt x="19050" y="38100"/>
                  </a:lnTo>
                  <a:cubicBezTo>
                    <a:pt x="19050" y="27622"/>
                    <a:pt x="27622" y="19050"/>
                    <a:pt x="38100" y="19050"/>
                  </a:cubicBezTo>
                  <a:lnTo>
                    <a:pt x="140970" y="19050"/>
                  </a:lnTo>
                  <a:cubicBezTo>
                    <a:pt x="145733" y="19050"/>
                    <a:pt x="150495" y="20955"/>
                    <a:pt x="154305" y="24765"/>
                  </a:cubicBezTo>
                  <a:lnTo>
                    <a:pt x="184785" y="55245"/>
                  </a:lnTo>
                  <a:cubicBezTo>
                    <a:pt x="188595" y="59055"/>
                    <a:pt x="190500" y="63818"/>
                    <a:pt x="190500" y="68580"/>
                  </a:cubicBezTo>
                  <a:lnTo>
                    <a:pt x="190500" y="2095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6425F3C-95B0-4818-BF58-79F5B9E76B38}"/>
                </a:ext>
              </a:extLst>
            </p:cNvPr>
            <p:cNvSpPr/>
            <p:nvPr/>
          </p:nvSpPr>
          <p:spPr>
            <a:xfrm>
              <a:off x="8311882" y="5337267"/>
              <a:ext cx="180975" cy="219075"/>
            </a:xfrm>
            <a:custGeom>
              <a:avLst/>
              <a:gdLst>
                <a:gd name="connsiteX0" fmla="*/ 171450 w 180975"/>
                <a:gd name="connsiteY0" fmla="*/ 200025 h 219075"/>
                <a:gd name="connsiteX1" fmla="*/ 38100 w 180975"/>
                <a:gd name="connsiteY1" fmla="*/ 200025 h 219075"/>
                <a:gd name="connsiteX2" fmla="*/ 19050 w 180975"/>
                <a:gd name="connsiteY2" fmla="*/ 180975 h 219075"/>
                <a:gd name="connsiteX3" fmla="*/ 19050 w 180975"/>
                <a:gd name="connsiteY3" fmla="*/ 9525 h 219075"/>
                <a:gd name="connsiteX4" fmla="*/ 9525 w 180975"/>
                <a:gd name="connsiteY4" fmla="*/ 0 h 219075"/>
                <a:gd name="connsiteX5" fmla="*/ 0 w 180975"/>
                <a:gd name="connsiteY5" fmla="*/ 9525 h 219075"/>
                <a:gd name="connsiteX6" fmla="*/ 0 w 180975"/>
                <a:gd name="connsiteY6" fmla="*/ 180975 h 219075"/>
                <a:gd name="connsiteX7" fmla="*/ 38100 w 180975"/>
                <a:gd name="connsiteY7" fmla="*/ 219075 h 219075"/>
                <a:gd name="connsiteX8" fmla="*/ 171450 w 180975"/>
                <a:gd name="connsiteY8" fmla="*/ 219075 h 219075"/>
                <a:gd name="connsiteX9" fmla="*/ 180975 w 180975"/>
                <a:gd name="connsiteY9" fmla="*/ 209550 h 219075"/>
                <a:gd name="connsiteX10" fmla="*/ 171450 w 180975"/>
                <a:gd name="connsiteY10" fmla="*/ 2000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19075">
                  <a:moveTo>
                    <a:pt x="171450" y="200025"/>
                  </a:moveTo>
                  <a:lnTo>
                    <a:pt x="38100" y="200025"/>
                  </a:lnTo>
                  <a:cubicBezTo>
                    <a:pt x="27622" y="200025"/>
                    <a:pt x="19050" y="191453"/>
                    <a:pt x="19050" y="180975"/>
                  </a:cubicBezTo>
                  <a:lnTo>
                    <a:pt x="19050" y="9525"/>
                  </a:lnTo>
                  <a:cubicBezTo>
                    <a:pt x="19050" y="3810"/>
                    <a:pt x="15240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lnTo>
                    <a:pt x="0" y="180975"/>
                  </a:lnTo>
                  <a:cubicBezTo>
                    <a:pt x="0" y="201930"/>
                    <a:pt x="17145" y="219075"/>
                    <a:pt x="38100" y="219075"/>
                  </a:cubicBezTo>
                  <a:lnTo>
                    <a:pt x="171450" y="219075"/>
                  </a:lnTo>
                  <a:cubicBezTo>
                    <a:pt x="177165" y="219075"/>
                    <a:pt x="180975" y="215265"/>
                    <a:pt x="180975" y="209550"/>
                  </a:cubicBezTo>
                  <a:cubicBezTo>
                    <a:pt x="180975" y="203835"/>
                    <a:pt x="177165" y="200025"/>
                    <a:pt x="171450" y="200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F3FA6567-EEA7-4421-959D-8E35EC9A878D}"/>
              </a:ext>
            </a:extLst>
          </p:cNvPr>
          <p:cNvSpPr>
            <a:spLocks noChangeAspect="1"/>
          </p:cNvSpPr>
          <p:nvPr userDrawn="1"/>
        </p:nvSpPr>
        <p:spPr>
          <a:xfrm>
            <a:off x="6209588" y="3679527"/>
            <a:ext cx="248510" cy="247748"/>
          </a:xfrm>
          <a:custGeom>
            <a:avLst/>
            <a:gdLst>
              <a:gd name="connsiteX0" fmla="*/ 261337 w 275247"/>
              <a:gd name="connsiteY0" fmla="*/ 14053 h 274403"/>
              <a:gd name="connsiteX1" fmla="*/ 191318 w 275247"/>
              <a:gd name="connsiteY1" fmla="*/ 14053 h 274403"/>
              <a:gd name="connsiteX2" fmla="*/ 23668 w 275247"/>
              <a:gd name="connsiteY2" fmla="*/ 181703 h 274403"/>
              <a:gd name="connsiteX3" fmla="*/ 23668 w 275247"/>
              <a:gd name="connsiteY3" fmla="*/ 195510 h 274403"/>
              <a:gd name="connsiteX4" fmla="*/ 30571 w 275247"/>
              <a:gd name="connsiteY4" fmla="*/ 202413 h 274403"/>
              <a:gd name="connsiteX5" fmla="*/ 9862 w 275247"/>
              <a:gd name="connsiteY5" fmla="*/ 223123 h 274403"/>
              <a:gd name="connsiteX6" fmla="*/ 9862 w 275247"/>
              <a:gd name="connsiteY6" fmla="*/ 236929 h 274403"/>
              <a:gd name="connsiteX7" fmla="*/ 16765 w 275247"/>
              <a:gd name="connsiteY7" fmla="*/ 243832 h 274403"/>
              <a:gd name="connsiteX8" fmla="*/ 2958 w 275247"/>
              <a:gd name="connsiteY8" fmla="*/ 257639 h 274403"/>
              <a:gd name="connsiteX9" fmla="*/ 2958 w 275247"/>
              <a:gd name="connsiteY9" fmla="*/ 271445 h 274403"/>
              <a:gd name="connsiteX10" fmla="*/ 9862 w 275247"/>
              <a:gd name="connsiteY10" fmla="*/ 274404 h 274403"/>
              <a:gd name="connsiteX11" fmla="*/ 16765 w 275247"/>
              <a:gd name="connsiteY11" fmla="*/ 271445 h 274403"/>
              <a:gd name="connsiteX12" fmla="*/ 30571 w 275247"/>
              <a:gd name="connsiteY12" fmla="*/ 257639 h 274403"/>
              <a:gd name="connsiteX13" fmla="*/ 37475 w 275247"/>
              <a:gd name="connsiteY13" fmla="*/ 264542 h 274403"/>
              <a:gd name="connsiteX14" fmla="*/ 44378 w 275247"/>
              <a:gd name="connsiteY14" fmla="*/ 267501 h 274403"/>
              <a:gd name="connsiteX15" fmla="*/ 51281 w 275247"/>
              <a:gd name="connsiteY15" fmla="*/ 264542 h 274403"/>
              <a:gd name="connsiteX16" fmla="*/ 71991 w 275247"/>
              <a:gd name="connsiteY16" fmla="*/ 243832 h 274403"/>
              <a:gd name="connsiteX17" fmla="*/ 78894 w 275247"/>
              <a:gd name="connsiteY17" fmla="*/ 250736 h 274403"/>
              <a:gd name="connsiteX18" fmla="*/ 85797 w 275247"/>
              <a:gd name="connsiteY18" fmla="*/ 253694 h 274403"/>
              <a:gd name="connsiteX19" fmla="*/ 92701 w 275247"/>
              <a:gd name="connsiteY19" fmla="*/ 250736 h 274403"/>
              <a:gd name="connsiteX20" fmla="*/ 251475 w 275247"/>
              <a:gd name="connsiteY20" fmla="*/ 91961 h 274403"/>
              <a:gd name="connsiteX21" fmla="*/ 245558 w 275247"/>
              <a:gd name="connsiteY21" fmla="*/ 125491 h 274403"/>
              <a:gd name="connsiteX22" fmla="*/ 196249 w 275247"/>
              <a:gd name="connsiteY22" fmla="*/ 173814 h 274403"/>
              <a:gd name="connsiteX23" fmla="*/ 196249 w 275247"/>
              <a:gd name="connsiteY23" fmla="*/ 187620 h 274403"/>
              <a:gd name="connsiteX24" fmla="*/ 203152 w 275247"/>
              <a:gd name="connsiteY24" fmla="*/ 190579 h 274403"/>
              <a:gd name="connsiteX25" fmla="*/ 210056 w 275247"/>
              <a:gd name="connsiteY25" fmla="*/ 187620 h 274403"/>
              <a:gd name="connsiteX26" fmla="*/ 259364 w 275247"/>
              <a:gd name="connsiteY26" fmla="*/ 139298 h 274403"/>
              <a:gd name="connsiteX27" fmla="*/ 265282 w 275247"/>
              <a:gd name="connsiteY27" fmla="*/ 76182 h 274403"/>
              <a:gd name="connsiteX28" fmla="*/ 261337 w 275247"/>
              <a:gd name="connsiteY28" fmla="*/ 14053 h 274403"/>
              <a:gd name="connsiteX29" fmla="*/ 205125 w 275247"/>
              <a:gd name="connsiteY29" fmla="*/ 27860 h 274403"/>
              <a:gd name="connsiteX30" fmla="*/ 246544 w 275247"/>
              <a:gd name="connsiteY30" fmla="*/ 27860 h 274403"/>
              <a:gd name="connsiteX31" fmla="*/ 246544 w 275247"/>
              <a:gd name="connsiteY31" fmla="*/ 69279 h 274403"/>
              <a:gd name="connsiteX32" fmla="*/ 212028 w 275247"/>
              <a:gd name="connsiteY32" fmla="*/ 103795 h 274403"/>
              <a:gd name="connsiteX33" fmla="*/ 170609 w 275247"/>
              <a:gd name="connsiteY33" fmla="*/ 62376 h 274403"/>
              <a:gd name="connsiteX34" fmla="*/ 205125 w 275247"/>
              <a:gd name="connsiteY34" fmla="*/ 27860 h 274403"/>
              <a:gd name="connsiteX35" fmla="*/ 44378 w 275247"/>
              <a:gd name="connsiteY35" fmla="*/ 243832 h 274403"/>
              <a:gd name="connsiteX36" fmla="*/ 37475 w 275247"/>
              <a:gd name="connsiteY36" fmla="*/ 236929 h 274403"/>
              <a:gd name="connsiteX37" fmla="*/ 37475 w 275247"/>
              <a:gd name="connsiteY37" fmla="*/ 236929 h 274403"/>
              <a:gd name="connsiteX38" fmla="*/ 37475 w 275247"/>
              <a:gd name="connsiteY38" fmla="*/ 236929 h 274403"/>
              <a:gd name="connsiteX39" fmla="*/ 30571 w 275247"/>
              <a:gd name="connsiteY39" fmla="*/ 230026 h 274403"/>
              <a:gd name="connsiteX40" fmla="*/ 44378 w 275247"/>
              <a:gd name="connsiteY40" fmla="*/ 216219 h 274403"/>
              <a:gd name="connsiteX41" fmla="*/ 58184 w 275247"/>
              <a:gd name="connsiteY41" fmla="*/ 230026 h 274403"/>
              <a:gd name="connsiteX42" fmla="*/ 44378 w 275247"/>
              <a:gd name="connsiteY42" fmla="*/ 243832 h 274403"/>
              <a:gd name="connsiteX43" fmla="*/ 86784 w 275247"/>
              <a:gd name="connsiteY43" fmla="*/ 230026 h 274403"/>
              <a:gd name="connsiteX44" fmla="*/ 79880 w 275247"/>
              <a:gd name="connsiteY44" fmla="*/ 223123 h 274403"/>
              <a:gd name="connsiteX45" fmla="*/ 52267 w 275247"/>
              <a:gd name="connsiteY45" fmla="*/ 195510 h 274403"/>
              <a:gd name="connsiteX46" fmla="*/ 45364 w 275247"/>
              <a:gd name="connsiteY46" fmla="*/ 188606 h 274403"/>
              <a:gd name="connsiteX47" fmla="*/ 156802 w 275247"/>
              <a:gd name="connsiteY47" fmla="*/ 77168 h 274403"/>
              <a:gd name="connsiteX48" fmla="*/ 198222 w 275247"/>
              <a:gd name="connsiteY48" fmla="*/ 118588 h 274403"/>
              <a:gd name="connsiteX49" fmla="*/ 86784 w 275247"/>
              <a:gd name="connsiteY49" fmla="*/ 230026 h 2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5247" h="274403">
                <a:moveTo>
                  <a:pt x="261337" y="14053"/>
                </a:moveTo>
                <a:cubicBezTo>
                  <a:pt x="242600" y="-4684"/>
                  <a:pt x="211042" y="-4684"/>
                  <a:pt x="191318" y="14053"/>
                </a:cubicBezTo>
                <a:lnTo>
                  <a:pt x="23668" y="181703"/>
                </a:lnTo>
                <a:cubicBezTo>
                  <a:pt x="19723" y="185648"/>
                  <a:pt x="19723" y="191565"/>
                  <a:pt x="23668" y="195510"/>
                </a:cubicBezTo>
                <a:lnTo>
                  <a:pt x="30571" y="202413"/>
                </a:lnTo>
                <a:lnTo>
                  <a:pt x="9862" y="223123"/>
                </a:lnTo>
                <a:cubicBezTo>
                  <a:pt x="5917" y="227067"/>
                  <a:pt x="5917" y="232984"/>
                  <a:pt x="9862" y="236929"/>
                </a:cubicBezTo>
                <a:lnTo>
                  <a:pt x="16765" y="243832"/>
                </a:lnTo>
                <a:lnTo>
                  <a:pt x="2958" y="257639"/>
                </a:lnTo>
                <a:cubicBezTo>
                  <a:pt x="-986" y="261583"/>
                  <a:pt x="-986" y="267501"/>
                  <a:pt x="2958" y="271445"/>
                </a:cubicBezTo>
                <a:cubicBezTo>
                  <a:pt x="4931" y="273418"/>
                  <a:pt x="7889" y="274404"/>
                  <a:pt x="9862" y="274404"/>
                </a:cubicBezTo>
                <a:cubicBezTo>
                  <a:pt x="11834" y="274404"/>
                  <a:pt x="14793" y="273418"/>
                  <a:pt x="16765" y="271445"/>
                </a:cubicBezTo>
                <a:lnTo>
                  <a:pt x="30571" y="257639"/>
                </a:lnTo>
                <a:lnTo>
                  <a:pt x="37475" y="264542"/>
                </a:lnTo>
                <a:cubicBezTo>
                  <a:pt x="39447" y="266514"/>
                  <a:pt x="41419" y="267501"/>
                  <a:pt x="44378" y="267501"/>
                </a:cubicBezTo>
                <a:cubicBezTo>
                  <a:pt x="47336" y="267501"/>
                  <a:pt x="49309" y="266514"/>
                  <a:pt x="51281" y="264542"/>
                </a:cubicBezTo>
                <a:lnTo>
                  <a:pt x="71991" y="243832"/>
                </a:lnTo>
                <a:lnTo>
                  <a:pt x="78894" y="250736"/>
                </a:lnTo>
                <a:cubicBezTo>
                  <a:pt x="80866" y="252708"/>
                  <a:pt x="83825" y="253694"/>
                  <a:pt x="85797" y="253694"/>
                </a:cubicBezTo>
                <a:cubicBezTo>
                  <a:pt x="87770" y="253694"/>
                  <a:pt x="90728" y="252708"/>
                  <a:pt x="92701" y="250736"/>
                </a:cubicBezTo>
                <a:lnTo>
                  <a:pt x="251475" y="91961"/>
                </a:lnTo>
                <a:cubicBezTo>
                  <a:pt x="256406" y="102809"/>
                  <a:pt x="254434" y="116615"/>
                  <a:pt x="245558" y="125491"/>
                </a:cubicBezTo>
                <a:lnTo>
                  <a:pt x="196249" y="173814"/>
                </a:lnTo>
                <a:cubicBezTo>
                  <a:pt x="192304" y="177758"/>
                  <a:pt x="192304" y="183675"/>
                  <a:pt x="196249" y="187620"/>
                </a:cubicBezTo>
                <a:cubicBezTo>
                  <a:pt x="198222" y="189593"/>
                  <a:pt x="201180" y="190579"/>
                  <a:pt x="203152" y="190579"/>
                </a:cubicBezTo>
                <a:cubicBezTo>
                  <a:pt x="205125" y="190579"/>
                  <a:pt x="208083" y="189593"/>
                  <a:pt x="210056" y="187620"/>
                </a:cubicBezTo>
                <a:lnTo>
                  <a:pt x="259364" y="139298"/>
                </a:lnTo>
                <a:cubicBezTo>
                  <a:pt x="276129" y="122533"/>
                  <a:pt x="278102" y="95906"/>
                  <a:pt x="265282" y="76182"/>
                </a:cubicBezTo>
                <a:cubicBezTo>
                  <a:pt x="280074" y="57445"/>
                  <a:pt x="278102" y="30818"/>
                  <a:pt x="261337" y="14053"/>
                </a:cubicBezTo>
                <a:close/>
                <a:moveTo>
                  <a:pt x="205125" y="27860"/>
                </a:moveTo>
                <a:cubicBezTo>
                  <a:pt x="216959" y="16025"/>
                  <a:pt x="235696" y="16025"/>
                  <a:pt x="246544" y="27860"/>
                </a:cubicBezTo>
                <a:cubicBezTo>
                  <a:pt x="258378" y="39694"/>
                  <a:pt x="258378" y="58431"/>
                  <a:pt x="246544" y="69279"/>
                </a:cubicBezTo>
                <a:lnTo>
                  <a:pt x="212028" y="103795"/>
                </a:lnTo>
                <a:lnTo>
                  <a:pt x="170609" y="62376"/>
                </a:lnTo>
                <a:lnTo>
                  <a:pt x="205125" y="27860"/>
                </a:lnTo>
                <a:close/>
                <a:moveTo>
                  <a:pt x="44378" y="243832"/>
                </a:moveTo>
                <a:lnTo>
                  <a:pt x="37475" y="236929"/>
                </a:lnTo>
                <a:cubicBezTo>
                  <a:pt x="37475" y="236929"/>
                  <a:pt x="37475" y="236929"/>
                  <a:pt x="37475" y="236929"/>
                </a:cubicBezTo>
                <a:cubicBezTo>
                  <a:pt x="37475" y="236929"/>
                  <a:pt x="37475" y="236929"/>
                  <a:pt x="37475" y="236929"/>
                </a:cubicBezTo>
                <a:lnTo>
                  <a:pt x="30571" y="230026"/>
                </a:lnTo>
                <a:lnTo>
                  <a:pt x="44378" y="216219"/>
                </a:lnTo>
                <a:lnTo>
                  <a:pt x="58184" y="230026"/>
                </a:lnTo>
                <a:lnTo>
                  <a:pt x="44378" y="243832"/>
                </a:lnTo>
                <a:close/>
                <a:moveTo>
                  <a:pt x="86784" y="230026"/>
                </a:moveTo>
                <a:lnTo>
                  <a:pt x="79880" y="223123"/>
                </a:lnTo>
                <a:lnTo>
                  <a:pt x="52267" y="195510"/>
                </a:lnTo>
                <a:lnTo>
                  <a:pt x="45364" y="188606"/>
                </a:lnTo>
                <a:lnTo>
                  <a:pt x="156802" y="77168"/>
                </a:lnTo>
                <a:lnTo>
                  <a:pt x="198222" y="118588"/>
                </a:lnTo>
                <a:lnTo>
                  <a:pt x="86784" y="230026"/>
                </a:lnTo>
                <a:close/>
              </a:path>
            </a:pathLst>
          </a:custGeom>
          <a:solidFill>
            <a:schemeClr val="tx1"/>
          </a:solidFill>
          <a:ln w="98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C77E1A4D-7E59-4DC1-9F2A-9B10ACE7DBFC}"/>
              </a:ext>
            </a:extLst>
          </p:cNvPr>
          <p:cNvSpPr>
            <a:spLocks noChangeAspect="1"/>
          </p:cNvSpPr>
          <p:nvPr userDrawn="1"/>
        </p:nvSpPr>
        <p:spPr>
          <a:xfrm>
            <a:off x="4564690" y="3669804"/>
            <a:ext cx="267114" cy="267194"/>
          </a:xfrm>
          <a:custGeom>
            <a:avLst/>
            <a:gdLst>
              <a:gd name="connsiteX0" fmla="*/ 284019 w 295853"/>
              <a:gd name="connsiteY0" fmla="*/ 59260 h 295942"/>
              <a:gd name="connsiteX1" fmla="*/ 224848 w 295853"/>
              <a:gd name="connsiteY1" fmla="*/ 64190 h 295942"/>
              <a:gd name="connsiteX2" fmla="*/ 224848 w 295853"/>
              <a:gd name="connsiteY2" fmla="*/ 9951 h 295942"/>
              <a:gd name="connsiteX3" fmla="*/ 219917 w 295853"/>
              <a:gd name="connsiteY3" fmla="*/ 1075 h 295942"/>
              <a:gd name="connsiteX4" fmla="*/ 210056 w 295853"/>
              <a:gd name="connsiteY4" fmla="*/ 2061 h 295942"/>
              <a:gd name="connsiteX5" fmla="*/ 146940 w 295853"/>
              <a:gd name="connsiteY5" fmla="*/ 47425 h 295942"/>
              <a:gd name="connsiteX6" fmla="*/ 83825 w 295853"/>
              <a:gd name="connsiteY6" fmla="*/ 2061 h 295942"/>
              <a:gd name="connsiteX7" fmla="*/ 73963 w 295853"/>
              <a:gd name="connsiteY7" fmla="*/ 1075 h 295942"/>
              <a:gd name="connsiteX8" fmla="*/ 69032 w 295853"/>
              <a:gd name="connsiteY8" fmla="*/ 9951 h 295942"/>
              <a:gd name="connsiteX9" fmla="*/ 69032 w 295853"/>
              <a:gd name="connsiteY9" fmla="*/ 64190 h 295942"/>
              <a:gd name="connsiteX10" fmla="*/ 9862 w 295853"/>
              <a:gd name="connsiteY10" fmla="*/ 59260 h 295942"/>
              <a:gd name="connsiteX11" fmla="*/ 0 w 295853"/>
              <a:gd name="connsiteY11" fmla="*/ 69121 h 295942"/>
              <a:gd name="connsiteX12" fmla="*/ 0 w 295853"/>
              <a:gd name="connsiteY12" fmla="*/ 266357 h 295942"/>
              <a:gd name="connsiteX13" fmla="*/ 9862 w 295853"/>
              <a:gd name="connsiteY13" fmla="*/ 276219 h 295942"/>
              <a:gd name="connsiteX14" fmla="*/ 141023 w 295853"/>
              <a:gd name="connsiteY14" fmla="*/ 292984 h 295942"/>
              <a:gd name="connsiteX15" fmla="*/ 142010 w 295853"/>
              <a:gd name="connsiteY15" fmla="*/ 293970 h 295942"/>
              <a:gd name="connsiteX16" fmla="*/ 142010 w 295853"/>
              <a:gd name="connsiteY16" fmla="*/ 293970 h 295942"/>
              <a:gd name="connsiteX17" fmla="*/ 142010 w 295853"/>
              <a:gd name="connsiteY17" fmla="*/ 293970 h 295942"/>
              <a:gd name="connsiteX18" fmla="*/ 142010 w 295853"/>
              <a:gd name="connsiteY18" fmla="*/ 293970 h 295942"/>
              <a:gd name="connsiteX19" fmla="*/ 143982 w 295853"/>
              <a:gd name="connsiteY19" fmla="*/ 294956 h 295942"/>
              <a:gd name="connsiteX20" fmla="*/ 143982 w 295853"/>
              <a:gd name="connsiteY20" fmla="*/ 294956 h 295942"/>
              <a:gd name="connsiteX21" fmla="*/ 143982 w 295853"/>
              <a:gd name="connsiteY21" fmla="*/ 294956 h 295942"/>
              <a:gd name="connsiteX22" fmla="*/ 147927 w 295853"/>
              <a:gd name="connsiteY22" fmla="*/ 295942 h 295942"/>
              <a:gd name="connsiteX23" fmla="*/ 151871 w 295853"/>
              <a:gd name="connsiteY23" fmla="*/ 294956 h 295942"/>
              <a:gd name="connsiteX24" fmla="*/ 151871 w 295853"/>
              <a:gd name="connsiteY24" fmla="*/ 294956 h 295942"/>
              <a:gd name="connsiteX25" fmla="*/ 151871 w 295853"/>
              <a:gd name="connsiteY25" fmla="*/ 294956 h 295942"/>
              <a:gd name="connsiteX26" fmla="*/ 153844 w 295853"/>
              <a:gd name="connsiteY26" fmla="*/ 293970 h 295942"/>
              <a:gd name="connsiteX27" fmla="*/ 153844 w 295853"/>
              <a:gd name="connsiteY27" fmla="*/ 293970 h 295942"/>
              <a:gd name="connsiteX28" fmla="*/ 153844 w 295853"/>
              <a:gd name="connsiteY28" fmla="*/ 293970 h 295942"/>
              <a:gd name="connsiteX29" fmla="*/ 153844 w 295853"/>
              <a:gd name="connsiteY29" fmla="*/ 293970 h 295942"/>
              <a:gd name="connsiteX30" fmla="*/ 154830 w 295853"/>
              <a:gd name="connsiteY30" fmla="*/ 292984 h 295942"/>
              <a:gd name="connsiteX31" fmla="*/ 285991 w 295853"/>
              <a:gd name="connsiteY31" fmla="*/ 276219 h 295942"/>
              <a:gd name="connsiteX32" fmla="*/ 295853 w 295853"/>
              <a:gd name="connsiteY32" fmla="*/ 266357 h 295942"/>
              <a:gd name="connsiteX33" fmla="*/ 295853 w 295853"/>
              <a:gd name="connsiteY33" fmla="*/ 69121 h 295942"/>
              <a:gd name="connsiteX34" fmla="*/ 284019 w 295853"/>
              <a:gd name="connsiteY34" fmla="*/ 59260 h 295942"/>
              <a:gd name="connsiteX35" fmla="*/ 155816 w 295853"/>
              <a:gd name="connsiteY35" fmla="*/ 108568 h 295942"/>
              <a:gd name="connsiteX36" fmla="*/ 155816 w 295853"/>
              <a:gd name="connsiteY36" fmla="*/ 64190 h 295942"/>
              <a:gd name="connsiteX37" fmla="*/ 205125 w 295853"/>
              <a:gd name="connsiteY37" fmla="*/ 28688 h 295942"/>
              <a:gd name="connsiteX38" fmla="*/ 205125 w 295853"/>
              <a:gd name="connsiteY38" fmla="*/ 221979 h 295942"/>
              <a:gd name="connsiteX39" fmla="*/ 155816 w 295853"/>
              <a:gd name="connsiteY39" fmla="*/ 264384 h 295942"/>
              <a:gd name="connsiteX40" fmla="*/ 155816 w 295853"/>
              <a:gd name="connsiteY40" fmla="*/ 108568 h 295942"/>
              <a:gd name="connsiteX41" fmla="*/ 86784 w 295853"/>
              <a:gd name="connsiteY41" fmla="*/ 28688 h 295942"/>
              <a:gd name="connsiteX42" fmla="*/ 136092 w 295853"/>
              <a:gd name="connsiteY42" fmla="*/ 64190 h 295942"/>
              <a:gd name="connsiteX43" fmla="*/ 136092 w 295853"/>
              <a:gd name="connsiteY43" fmla="*/ 108568 h 295942"/>
              <a:gd name="connsiteX44" fmla="*/ 136092 w 295853"/>
              <a:gd name="connsiteY44" fmla="*/ 264384 h 295942"/>
              <a:gd name="connsiteX45" fmla="*/ 86784 w 295853"/>
              <a:gd name="connsiteY45" fmla="*/ 221979 h 295942"/>
              <a:gd name="connsiteX46" fmla="*/ 86784 w 295853"/>
              <a:gd name="connsiteY46" fmla="*/ 28688 h 295942"/>
              <a:gd name="connsiteX47" fmla="*/ 17751 w 295853"/>
              <a:gd name="connsiteY47" fmla="*/ 256495 h 295942"/>
              <a:gd name="connsiteX48" fmla="*/ 17751 w 295853"/>
              <a:gd name="connsiteY48" fmla="*/ 78983 h 295942"/>
              <a:gd name="connsiteX49" fmla="*/ 67060 w 295853"/>
              <a:gd name="connsiteY49" fmla="*/ 83914 h 295942"/>
              <a:gd name="connsiteX50" fmla="*/ 67060 w 295853"/>
              <a:gd name="connsiteY50" fmla="*/ 226910 h 295942"/>
              <a:gd name="connsiteX51" fmla="*/ 70019 w 295853"/>
              <a:gd name="connsiteY51" fmla="*/ 234799 h 295942"/>
              <a:gd name="connsiteX52" fmla="*/ 103549 w 295853"/>
              <a:gd name="connsiteY52" fmla="*/ 263398 h 295942"/>
              <a:gd name="connsiteX53" fmla="*/ 17751 w 295853"/>
              <a:gd name="connsiteY53" fmla="*/ 256495 h 295942"/>
              <a:gd name="connsiteX54" fmla="*/ 221890 w 295853"/>
              <a:gd name="connsiteY54" fmla="*/ 233813 h 295942"/>
              <a:gd name="connsiteX55" fmla="*/ 224848 w 295853"/>
              <a:gd name="connsiteY55" fmla="*/ 225923 h 295942"/>
              <a:gd name="connsiteX56" fmla="*/ 224848 w 295853"/>
              <a:gd name="connsiteY56" fmla="*/ 82928 h 295942"/>
              <a:gd name="connsiteX57" fmla="*/ 274157 w 295853"/>
              <a:gd name="connsiteY57" fmla="*/ 77997 h 295942"/>
              <a:gd name="connsiteX58" fmla="*/ 274157 w 295853"/>
              <a:gd name="connsiteY58" fmla="*/ 255509 h 295942"/>
              <a:gd name="connsiteX59" fmla="*/ 188360 w 295853"/>
              <a:gd name="connsiteY59" fmla="*/ 261426 h 295942"/>
              <a:gd name="connsiteX60" fmla="*/ 221890 w 295853"/>
              <a:gd name="connsiteY60" fmla="*/ 233813 h 2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95853" h="295942">
                <a:moveTo>
                  <a:pt x="284019" y="59260"/>
                </a:moveTo>
                <a:cubicBezTo>
                  <a:pt x="263309" y="59260"/>
                  <a:pt x="243586" y="61232"/>
                  <a:pt x="224848" y="64190"/>
                </a:cubicBezTo>
                <a:lnTo>
                  <a:pt x="224848" y="9951"/>
                </a:lnTo>
                <a:cubicBezTo>
                  <a:pt x="224848" y="6006"/>
                  <a:pt x="222876" y="3047"/>
                  <a:pt x="219917" y="1075"/>
                </a:cubicBezTo>
                <a:cubicBezTo>
                  <a:pt x="216959" y="-897"/>
                  <a:pt x="213014" y="89"/>
                  <a:pt x="210056" y="2061"/>
                </a:cubicBezTo>
                <a:lnTo>
                  <a:pt x="146940" y="47425"/>
                </a:lnTo>
                <a:lnTo>
                  <a:pt x="83825" y="2061"/>
                </a:lnTo>
                <a:cubicBezTo>
                  <a:pt x="80866" y="89"/>
                  <a:pt x="76922" y="89"/>
                  <a:pt x="73963" y="1075"/>
                </a:cubicBezTo>
                <a:cubicBezTo>
                  <a:pt x="71005" y="3047"/>
                  <a:pt x="69032" y="6006"/>
                  <a:pt x="69032" y="9951"/>
                </a:cubicBezTo>
                <a:lnTo>
                  <a:pt x="69032" y="64190"/>
                </a:lnTo>
                <a:cubicBezTo>
                  <a:pt x="50295" y="61232"/>
                  <a:pt x="30572" y="59260"/>
                  <a:pt x="9862" y="59260"/>
                </a:cubicBezTo>
                <a:cubicBezTo>
                  <a:pt x="3945" y="59260"/>
                  <a:pt x="0" y="63204"/>
                  <a:pt x="0" y="69121"/>
                </a:cubicBezTo>
                <a:lnTo>
                  <a:pt x="0" y="266357"/>
                </a:lnTo>
                <a:cubicBezTo>
                  <a:pt x="0" y="272274"/>
                  <a:pt x="3945" y="276219"/>
                  <a:pt x="9862" y="276219"/>
                </a:cubicBezTo>
                <a:cubicBezTo>
                  <a:pt x="89742" y="276219"/>
                  <a:pt x="134120" y="287067"/>
                  <a:pt x="141023" y="292984"/>
                </a:cubicBezTo>
                <a:lnTo>
                  <a:pt x="142010" y="293970"/>
                </a:lnTo>
                <a:cubicBezTo>
                  <a:pt x="142010" y="293970"/>
                  <a:pt x="142010" y="293970"/>
                  <a:pt x="142010" y="293970"/>
                </a:cubicBezTo>
                <a:lnTo>
                  <a:pt x="142010" y="293970"/>
                </a:lnTo>
                <a:cubicBezTo>
                  <a:pt x="142010" y="293970"/>
                  <a:pt x="142010" y="293970"/>
                  <a:pt x="142010" y="293970"/>
                </a:cubicBezTo>
                <a:cubicBezTo>
                  <a:pt x="142996" y="294956"/>
                  <a:pt x="142996" y="294956"/>
                  <a:pt x="143982" y="294956"/>
                </a:cubicBezTo>
                <a:cubicBezTo>
                  <a:pt x="143982" y="294956"/>
                  <a:pt x="143982" y="294956"/>
                  <a:pt x="143982" y="294956"/>
                </a:cubicBezTo>
                <a:cubicBezTo>
                  <a:pt x="143982" y="294956"/>
                  <a:pt x="143982" y="294956"/>
                  <a:pt x="143982" y="294956"/>
                </a:cubicBezTo>
                <a:cubicBezTo>
                  <a:pt x="144968" y="294956"/>
                  <a:pt x="145954" y="295942"/>
                  <a:pt x="147927" y="295942"/>
                </a:cubicBezTo>
                <a:cubicBezTo>
                  <a:pt x="149899" y="295942"/>
                  <a:pt x="149899" y="295942"/>
                  <a:pt x="151871" y="294956"/>
                </a:cubicBezTo>
                <a:cubicBezTo>
                  <a:pt x="151871" y="294956"/>
                  <a:pt x="151871" y="294956"/>
                  <a:pt x="151871" y="294956"/>
                </a:cubicBezTo>
                <a:cubicBezTo>
                  <a:pt x="151871" y="294956"/>
                  <a:pt x="151871" y="294956"/>
                  <a:pt x="151871" y="294956"/>
                </a:cubicBezTo>
                <a:cubicBezTo>
                  <a:pt x="152857" y="294956"/>
                  <a:pt x="152857" y="293970"/>
                  <a:pt x="153844" y="293970"/>
                </a:cubicBezTo>
                <a:cubicBezTo>
                  <a:pt x="153844" y="293970"/>
                  <a:pt x="153844" y="293970"/>
                  <a:pt x="153844" y="293970"/>
                </a:cubicBezTo>
                <a:lnTo>
                  <a:pt x="153844" y="293970"/>
                </a:lnTo>
                <a:cubicBezTo>
                  <a:pt x="153844" y="293970"/>
                  <a:pt x="153844" y="293970"/>
                  <a:pt x="153844" y="293970"/>
                </a:cubicBezTo>
                <a:lnTo>
                  <a:pt x="154830" y="292984"/>
                </a:lnTo>
                <a:cubicBezTo>
                  <a:pt x="161733" y="287067"/>
                  <a:pt x="206111" y="276219"/>
                  <a:pt x="285991" y="276219"/>
                </a:cubicBezTo>
                <a:cubicBezTo>
                  <a:pt x="291908" y="276219"/>
                  <a:pt x="295853" y="272274"/>
                  <a:pt x="295853" y="266357"/>
                </a:cubicBezTo>
                <a:lnTo>
                  <a:pt x="295853" y="69121"/>
                </a:lnTo>
                <a:cubicBezTo>
                  <a:pt x="293881" y="63204"/>
                  <a:pt x="289936" y="59260"/>
                  <a:pt x="284019" y="59260"/>
                </a:cubicBezTo>
                <a:close/>
                <a:moveTo>
                  <a:pt x="155816" y="108568"/>
                </a:moveTo>
                <a:lnTo>
                  <a:pt x="155816" y="64190"/>
                </a:lnTo>
                <a:lnTo>
                  <a:pt x="205125" y="28688"/>
                </a:lnTo>
                <a:lnTo>
                  <a:pt x="205125" y="221979"/>
                </a:lnTo>
                <a:lnTo>
                  <a:pt x="155816" y="264384"/>
                </a:lnTo>
                <a:lnTo>
                  <a:pt x="155816" y="108568"/>
                </a:lnTo>
                <a:close/>
                <a:moveTo>
                  <a:pt x="86784" y="28688"/>
                </a:moveTo>
                <a:lnTo>
                  <a:pt x="136092" y="64190"/>
                </a:lnTo>
                <a:lnTo>
                  <a:pt x="136092" y="108568"/>
                </a:lnTo>
                <a:lnTo>
                  <a:pt x="136092" y="264384"/>
                </a:lnTo>
                <a:lnTo>
                  <a:pt x="86784" y="221979"/>
                </a:lnTo>
                <a:lnTo>
                  <a:pt x="86784" y="28688"/>
                </a:lnTo>
                <a:close/>
                <a:moveTo>
                  <a:pt x="17751" y="256495"/>
                </a:moveTo>
                <a:lnTo>
                  <a:pt x="17751" y="78983"/>
                </a:lnTo>
                <a:cubicBezTo>
                  <a:pt x="34516" y="78983"/>
                  <a:pt x="51281" y="80956"/>
                  <a:pt x="67060" y="83914"/>
                </a:cubicBezTo>
                <a:lnTo>
                  <a:pt x="67060" y="226910"/>
                </a:lnTo>
                <a:cubicBezTo>
                  <a:pt x="67060" y="229868"/>
                  <a:pt x="68046" y="232827"/>
                  <a:pt x="70019" y="234799"/>
                </a:cubicBezTo>
                <a:lnTo>
                  <a:pt x="103549" y="263398"/>
                </a:lnTo>
                <a:cubicBezTo>
                  <a:pt x="78894" y="258467"/>
                  <a:pt x="47337" y="256495"/>
                  <a:pt x="17751" y="256495"/>
                </a:cubicBezTo>
                <a:close/>
                <a:moveTo>
                  <a:pt x="221890" y="233813"/>
                </a:moveTo>
                <a:cubicBezTo>
                  <a:pt x="223862" y="231841"/>
                  <a:pt x="224848" y="228882"/>
                  <a:pt x="224848" y="225923"/>
                </a:cubicBezTo>
                <a:lnTo>
                  <a:pt x="224848" y="82928"/>
                </a:lnTo>
                <a:cubicBezTo>
                  <a:pt x="240627" y="79969"/>
                  <a:pt x="257392" y="78983"/>
                  <a:pt x="274157" y="77997"/>
                </a:cubicBezTo>
                <a:lnTo>
                  <a:pt x="274157" y="255509"/>
                </a:lnTo>
                <a:cubicBezTo>
                  <a:pt x="244572" y="255509"/>
                  <a:pt x="213014" y="257481"/>
                  <a:pt x="188360" y="261426"/>
                </a:cubicBezTo>
                <a:lnTo>
                  <a:pt x="221890" y="233813"/>
                </a:lnTo>
                <a:close/>
              </a:path>
            </a:pathLst>
          </a:custGeom>
          <a:solidFill>
            <a:schemeClr val="tx1"/>
          </a:solidFill>
          <a:ln w="983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7" name="Graphique 1705">
            <a:extLst>
              <a:ext uri="{FF2B5EF4-FFF2-40B4-BE49-F238E27FC236}">
                <a16:creationId xmlns:a16="http://schemas.microsoft.com/office/drawing/2014/main" id="{4A94D1CA-1000-4F29-AF9C-F3B9137E5A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12341" y="3667760"/>
            <a:ext cx="271282" cy="271282"/>
            <a:chOff x="9410176" y="3340684"/>
            <a:chExt cx="300469" cy="300469"/>
          </a:xfrm>
          <a:solidFill>
            <a:schemeClr val="tx1"/>
          </a:solidFill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D7953EF-DA59-40AE-BD8A-544B07A5866D}"/>
                </a:ext>
              </a:extLst>
            </p:cNvPr>
            <p:cNvSpPr/>
            <p:nvPr/>
          </p:nvSpPr>
          <p:spPr>
            <a:xfrm>
              <a:off x="9498314" y="3390763"/>
              <a:ext cx="70109" cy="20031"/>
            </a:xfrm>
            <a:custGeom>
              <a:avLst/>
              <a:gdLst>
                <a:gd name="connsiteX0" fmla="*/ 10016 w 70109"/>
                <a:gd name="connsiteY0" fmla="*/ 20031 h 20031"/>
                <a:gd name="connsiteX1" fmla="*/ 60094 w 70109"/>
                <a:gd name="connsiteY1" fmla="*/ 20031 h 20031"/>
                <a:gd name="connsiteX2" fmla="*/ 70110 w 70109"/>
                <a:gd name="connsiteY2" fmla="*/ 10016 h 20031"/>
                <a:gd name="connsiteX3" fmla="*/ 60094 w 70109"/>
                <a:gd name="connsiteY3" fmla="*/ 0 h 20031"/>
                <a:gd name="connsiteX4" fmla="*/ 10016 w 70109"/>
                <a:gd name="connsiteY4" fmla="*/ 0 h 20031"/>
                <a:gd name="connsiteX5" fmla="*/ 0 w 70109"/>
                <a:gd name="connsiteY5" fmla="*/ 10016 h 20031"/>
                <a:gd name="connsiteX6" fmla="*/ 10016 w 70109"/>
                <a:gd name="connsiteY6" fmla="*/ 20031 h 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09" h="20031">
                  <a:moveTo>
                    <a:pt x="10016" y="20031"/>
                  </a:moveTo>
                  <a:lnTo>
                    <a:pt x="60094" y="20031"/>
                  </a:lnTo>
                  <a:cubicBezTo>
                    <a:pt x="66103" y="20031"/>
                    <a:pt x="70110" y="16025"/>
                    <a:pt x="70110" y="10016"/>
                  </a:cubicBezTo>
                  <a:cubicBezTo>
                    <a:pt x="70110" y="4006"/>
                    <a:pt x="66103" y="0"/>
                    <a:pt x="60094" y="0"/>
                  </a:cubicBezTo>
                  <a:lnTo>
                    <a:pt x="10016" y="0"/>
                  </a:lnTo>
                  <a:cubicBezTo>
                    <a:pt x="4006" y="0"/>
                    <a:pt x="0" y="4006"/>
                    <a:pt x="0" y="10016"/>
                  </a:cubicBezTo>
                  <a:cubicBezTo>
                    <a:pt x="0" y="16025"/>
                    <a:pt x="4006" y="20031"/>
                    <a:pt x="10016" y="20031"/>
                  </a:cubicBezTo>
                  <a:close/>
                </a:path>
              </a:pathLst>
            </a:custGeom>
            <a:grpFill/>
            <a:ln w="9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B40B6D5-64E3-4D25-8B5A-82AB42A3BBC0}"/>
                </a:ext>
              </a:extLst>
            </p:cNvPr>
            <p:cNvSpPr/>
            <p:nvPr/>
          </p:nvSpPr>
          <p:spPr>
            <a:xfrm>
              <a:off x="9498314" y="3430825"/>
              <a:ext cx="120187" cy="20031"/>
            </a:xfrm>
            <a:custGeom>
              <a:avLst/>
              <a:gdLst>
                <a:gd name="connsiteX0" fmla="*/ 10016 w 120187"/>
                <a:gd name="connsiteY0" fmla="*/ 20031 h 20031"/>
                <a:gd name="connsiteX1" fmla="*/ 110172 w 120187"/>
                <a:gd name="connsiteY1" fmla="*/ 20031 h 20031"/>
                <a:gd name="connsiteX2" fmla="*/ 120188 w 120187"/>
                <a:gd name="connsiteY2" fmla="*/ 10016 h 20031"/>
                <a:gd name="connsiteX3" fmla="*/ 110172 w 120187"/>
                <a:gd name="connsiteY3" fmla="*/ 0 h 20031"/>
                <a:gd name="connsiteX4" fmla="*/ 10016 w 120187"/>
                <a:gd name="connsiteY4" fmla="*/ 0 h 20031"/>
                <a:gd name="connsiteX5" fmla="*/ 0 w 120187"/>
                <a:gd name="connsiteY5" fmla="*/ 10016 h 20031"/>
                <a:gd name="connsiteX6" fmla="*/ 10016 w 120187"/>
                <a:gd name="connsiteY6" fmla="*/ 20031 h 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7" h="20031">
                  <a:moveTo>
                    <a:pt x="10016" y="20031"/>
                  </a:moveTo>
                  <a:lnTo>
                    <a:pt x="110172" y="20031"/>
                  </a:lnTo>
                  <a:cubicBezTo>
                    <a:pt x="116182" y="20031"/>
                    <a:pt x="120188" y="16025"/>
                    <a:pt x="120188" y="10016"/>
                  </a:cubicBezTo>
                  <a:cubicBezTo>
                    <a:pt x="120188" y="4006"/>
                    <a:pt x="116182" y="0"/>
                    <a:pt x="110172" y="0"/>
                  </a:cubicBezTo>
                  <a:lnTo>
                    <a:pt x="10016" y="0"/>
                  </a:lnTo>
                  <a:cubicBezTo>
                    <a:pt x="4006" y="0"/>
                    <a:pt x="0" y="4006"/>
                    <a:pt x="0" y="10016"/>
                  </a:cubicBezTo>
                  <a:cubicBezTo>
                    <a:pt x="0" y="16025"/>
                    <a:pt x="4006" y="20031"/>
                    <a:pt x="10016" y="20031"/>
                  </a:cubicBezTo>
                  <a:close/>
                </a:path>
              </a:pathLst>
            </a:custGeom>
            <a:grpFill/>
            <a:ln w="9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AA2B35A-BCC4-4A06-9D92-34C275D24AE5}"/>
                </a:ext>
              </a:extLst>
            </p:cNvPr>
            <p:cNvSpPr/>
            <p:nvPr/>
          </p:nvSpPr>
          <p:spPr>
            <a:xfrm>
              <a:off x="9498314" y="3470888"/>
              <a:ext cx="120187" cy="20031"/>
            </a:xfrm>
            <a:custGeom>
              <a:avLst/>
              <a:gdLst>
                <a:gd name="connsiteX0" fmla="*/ 110172 w 120187"/>
                <a:gd name="connsiteY0" fmla="*/ 20031 h 20031"/>
                <a:gd name="connsiteX1" fmla="*/ 120188 w 120187"/>
                <a:gd name="connsiteY1" fmla="*/ 10016 h 20031"/>
                <a:gd name="connsiteX2" fmla="*/ 110172 w 120187"/>
                <a:gd name="connsiteY2" fmla="*/ 0 h 20031"/>
                <a:gd name="connsiteX3" fmla="*/ 10016 w 120187"/>
                <a:gd name="connsiteY3" fmla="*/ 0 h 20031"/>
                <a:gd name="connsiteX4" fmla="*/ 0 w 120187"/>
                <a:gd name="connsiteY4" fmla="*/ 10016 h 20031"/>
                <a:gd name="connsiteX5" fmla="*/ 10016 w 120187"/>
                <a:gd name="connsiteY5" fmla="*/ 20031 h 20031"/>
                <a:gd name="connsiteX6" fmla="*/ 110172 w 120187"/>
                <a:gd name="connsiteY6" fmla="*/ 20031 h 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87" h="20031">
                  <a:moveTo>
                    <a:pt x="110172" y="20031"/>
                  </a:moveTo>
                  <a:cubicBezTo>
                    <a:pt x="116182" y="20031"/>
                    <a:pt x="120188" y="16025"/>
                    <a:pt x="120188" y="10016"/>
                  </a:cubicBezTo>
                  <a:cubicBezTo>
                    <a:pt x="120188" y="4006"/>
                    <a:pt x="116182" y="0"/>
                    <a:pt x="110172" y="0"/>
                  </a:cubicBezTo>
                  <a:lnTo>
                    <a:pt x="10016" y="0"/>
                  </a:lnTo>
                  <a:cubicBezTo>
                    <a:pt x="4006" y="0"/>
                    <a:pt x="0" y="4006"/>
                    <a:pt x="0" y="10016"/>
                  </a:cubicBezTo>
                  <a:cubicBezTo>
                    <a:pt x="0" y="16025"/>
                    <a:pt x="4006" y="20031"/>
                    <a:pt x="10016" y="20031"/>
                  </a:cubicBezTo>
                  <a:lnTo>
                    <a:pt x="110172" y="20031"/>
                  </a:lnTo>
                  <a:close/>
                </a:path>
              </a:pathLst>
            </a:custGeom>
            <a:grpFill/>
            <a:ln w="9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A0C90F7-0AA0-434E-B055-ED19491F9F64}"/>
                </a:ext>
              </a:extLst>
            </p:cNvPr>
            <p:cNvSpPr/>
            <p:nvPr/>
          </p:nvSpPr>
          <p:spPr>
            <a:xfrm>
              <a:off x="9410176" y="3340684"/>
              <a:ext cx="300469" cy="300469"/>
            </a:xfrm>
            <a:custGeom>
              <a:avLst/>
              <a:gdLst>
                <a:gd name="connsiteX0" fmla="*/ 298467 w 300469"/>
                <a:gd name="connsiteY0" fmla="*/ 129202 h 300469"/>
                <a:gd name="connsiteX1" fmla="*/ 298467 w 300469"/>
                <a:gd name="connsiteY1" fmla="*/ 127199 h 300469"/>
                <a:gd name="connsiteX2" fmla="*/ 297465 w 300469"/>
                <a:gd name="connsiteY2" fmla="*/ 125196 h 300469"/>
                <a:gd name="connsiteX3" fmla="*/ 296464 w 300469"/>
                <a:gd name="connsiteY3" fmla="*/ 124194 h 300469"/>
                <a:gd name="connsiteX4" fmla="*/ 296464 w 300469"/>
                <a:gd name="connsiteY4" fmla="*/ 124194 h 300469"/>
                <a:gd name="connsiteX5" fmla="*/ 293459 w 300469"/>
                <a:gd name="connsiteY5" fmla="*/ 122191 h 300469"/>
                <a:gd name="connsiteX6" fmla="*/ 292457 w 300469"/>
                <a:gd name="connsiteY6" fmla="*/ 122191 h 300469"/>
                <a:gd name="connsiteX7" fmla="*/ 291456 w 300469"/>
                <a:gd name="connsiteY7" fmla="*/ 122191 h 300469"/>
                <a:gd name="connsiteX8" fmla="*/ 288451 w 300469"/>
                <a:gd name="connsiteY8" fmla="*/ 121189 h 300469"/>
                <a:gd name="connsiteX9" fmla="*/ 288451 w 300469"/>
                <a:gd name="connsiteY9" fmla="*/ 121189 h 300469"/>
                <a:gd name="connsiteX10" fmla="*/ 287450 w 300469"/>
                <a:gd name="connsiteY10" fmla="*/ 121189 h 300469"/>
                <a:gd name="connsiteX11" fmla="*/ 285446 w 300469"/>
                <a:gd name="connsiteY11" fmla="*/ 121189 h 300469"/>
                <a:gd name="connsiteX12" fmla="*/ 283443 w 300469"/>
                <a:gd name="connsiteY12" fmla="*/ 122191 h 300469"/>
                <a:gd name="connsiteX13" fmla="*/ 282442 w 300469"/>
                <a:gd name="connsiteY13" fmla="*/ 123193 h 300469"/>
                <a:gd name="connsiteX14" fmla="*/ 279437 w 300469"/>
                <a:gd name="connsiteY14" fmla="*/ 126197 h 300469"/>
                <a:gd name="connsiteX15" fmla="*/ 279437 w 300469"/>
                <a:gd name="connsiteY15" fmla="*/ 20031 h 300469"/>
                <a:gd name="connsiteX16" fmla="*/ 259406 w 300469"/>
                <a:gd name="connsiteY16" fmla="*/ 0 h 300469"/>
                <a:gd name="connsiteX17" fmla="*/ 38060 w 300469"/>
                <a:gd name="connsiteY17" fmla="*/ 0 h 300469"/>
                <a:gd name="connsiteX18" fmla="*/ 18028 w 300469"/>
                <a:gd name="connsiteY18" fmla="*/ 20031 h 300469"/>
                <a:gd name="connsiteX19" fmla="*/ 18028 w 300469"/>
                <a:gd name="connsiteY19" fmla="*/ 126197 h 300469"/>
                <a:gd name="connsiteX20" fmla="*/ 15023 w 300469"/>
                <a:gd name="connsiteY20" fmla="*/ 123193 h 300469"/>
                <a:gd name="connsiteX21" fmla="*/ 14022 w 300469"/>
                <a:gd name="connsiteY21" fmla="*/ 122191 h 300469"/>
                <a:gd name="connsiteX22" fmla="*/ 12019 w 300469"/>
                <a:gd name="connsiteY22" fmla="*/ 121189 h 300469"/>
                <a:gd name="connsiteX23" fmla="*/ 10016 w 300469"/>
                <a:gd name="connsiteY23" fmla="*/ 121189 h 300469"/>
                <a:gd name="connsiteX24" fmla="*/ 9014 w 300469"/>
                <a:gd name="connsiteY24" fmla="*/ 121189 h 300469"/>
                <a:gd name="connsiteX25" fmla="*/ 9014 w 300469"/>
                <a:gd name="connsiteY25" fmla="*/ 121189 h 300469"/>
                <a:gd name="connsiteX26" fmla="*/ 6009 w 300469"/>
                <a:gd name="connsiteY26" fmla="*/ 122191 h 300469"/>
                <a:gd name="connsiteX27" fmla="*/ 5008 w 300469"/>
                <a:gd name="connsiteY27" fmla="*/ 122191 h 300469"/>
                <a:gd name="connsiteX28" fmla="*/ 5008 w 300469"/>
                <a:gd name="connsiteY28" fmla="*/ 122191 h 300469"/>
                <a:gd name="connsiteX29" fmla="*/ 2003 w 300469"/>
                <a:gd name="connsiteY29" fmla="*/ 124194 h 300469"/>
                <a:gd name="connsiteX30" fmla="*/ 2003 w 300469"/>
                <a:gd name="connsiteY30" fmla="*/ 124194 h 300469"/>
                <a:gd name="connsiteX31" fmla="*/ 1002 w 300469"/>
                <a:gd name="connsiteY31" fmla="*/ 125196 h 300469"/>
                <a:gd name="connsiteX32" fmla="*/ 0 w 300469"/>
                <a:gd name="connsiteY32" fmla="*/ 127199 h 300469"/>
                <a:gd name="connsiteX33" fmla="*/ 0 w 300469"/>
                <a:gd name="connsiteY33" fmla="*/ 129202 h 300469"/>
                <a:gd name="connsiteX34" fmla="*/ 0 w 300469"/>
                <a:gd name="connsiteY34" fmla="*/ 130204 h 300469"/>
                <a:gd name="connsiteX35" fmla="*/ 0 w 300469"/>
                <a:gd name="connsiteY35" fmla="*/ 270423 h 300469"/>
                <a:gd name="connsiteX36" fmla="*/ 30047 w 300469"/>
                <a:gd name="connsiteY36" fmla="*/ 300470 h 300469"/>
                <a:gd name="connsiteX37" fmla="*/ 270423 w 300469"/>
                <a:gd name="connsiteY37" fmla="*/ 300470 h 300469"/>
                <a:gd name="connsiteX38" fmla="*/ 300470 w 300469"/>
                <a:gd name="connsiteY38" fmla="*/ 270423 h 300469"/>
                <a:gd name="connsiteX39" fmla="*/ 300470 w 300469"/>
                <a:gd name="connsiteY39" fmla="*/ 130204 h 300469"/>
                <a:gd name="connsiteX40" fmla="*/ 298467 w 300469"/>
                <a:gd name="connsiteY40" fmla="*/ 129202 h 300469"/>
                <a:gd name="connsiteX41" fmla="*/ 278435 w 300469"/>
                <a:gd name="connsiteY41" fmla="*/ 270423 h 300469"/>
                <a:gd name="connsiteX42" fmla="*/ 277434 w 300469"/>
                <a:gd name="connsiteY42" fmla="*/ 274429 h 300469"/>
                <a:gd name="connsiteX43" fmla="*/ 204319 w 300469"/>
                <a:gd name="connsiteY43" fmla="*/ 225352 h 300469"/>
                <a:gd name="connsiteX44" fmla="*/ 278435 w 300469"/>
                <a:gd name="connsiteY44" fmla="*/ 153240 h 300469"/>
                <a:gd name="connsiteX45" fmla="*/ 278435 w 300469"/>
                <a:gd name="connsiteY45" fmla="*/ 270423 h 300469"/>
                <a:gd name="connsiteX46" fmla="*/ 18028 w 300469"/>
                <a:gd name="connsiteY46" fmla="*/ 270423 h 300469"/>
                <a:gd name="connsiteX47" fmla="*/ 18028 w 300469"/>
                <a:gd name="connsiteY47" fmla="*/ 154241 h 300469"/>
                <a:gd name="connsiteX48" fmla="*/ 92144 w 300469"/>
                <a:gd name="connsiteY48" fmla="*/ 226354 h 300469"/>
                <a:gd name="connsiteX49" fmla="*/ 19030 w 300469"/>
                <a:gd name="connsiteY49" fmla="*/ 275431 h 300469"/>
                <a:gd name="connsiteX50" fmla="*/ 18028 w 300469"/>
                <a:gd name="connsiteY50" fmla="*/ 270423 h 300469"/>
                <a:gd name="connsiteX51" fmla="*/ 148232 w 300469"/>
                <a:gd name="connsiteY51" fmla="*/ 212332 h 300469"/>
                <a:gd name="connsiteX52" fmla="*/ 250392 w 300469"/>
                <a:gd name="connsiteY52" fmla="*/ 280439 h 300469"/>
                <a:gd name="connsiteX53" fmla="*/ 46072 w 300469"/>
                <a:gd name="connsiteY53" fmla="*/ 280439 h 300469"/>
                <a:gd name="connsiteX54" fmla="*/ 148232 w 300469"/>
                <a:gd name="connsiteY54" fmla="*/ 212332 h 300469"/>
                <a:gd name="connsiteX55" fmla="*/ 38060 w 300469"/>
                <a:gd name="connsiteY55" fmla="*/ 20031 h 300469"/>
                <a:gd name="connsiteX56" fmla="*/ 258404 w 300469"/>
                <a:gd name="connsiteY56" fmla="*/ 20031 h 300469"/>
                <a:gd name="connsiteX57" fmla="*/ 258404 w 300469"/>
                <a:gd name="connsiteY57" fmla="*/ 145227 h 300469"/>
                <a:gd name="connsiteX58" fmla="*/ 187293 w 300469"/>
                <a:gd name="connsiteY58" fmla="*/ 214335 h 300469"/>
                <a:gd name="connsiteX59" fmla="*/ 154241 w 300469"/>
                <a:gd name="connsiteY59" fmla="*/ 192301 h 300469"/>
                <a:gd name="connsiteX60" fmla="*/ 154241 w 300469"/>
                <a:gd name="connsiteY60" fmla="*/ 192301 h 300469"/>
                <a:gd name="connsiteX61" fmla="*/ 150235 w 300469"/>
                <a:gd name="connsiteY61" fmla="*/ 191299 h 300469"/>
                <a:gd name="connsiteX62" fmla="*/ 149233 w 300469"/>
                <a:gd name="connsiteY62" fmla="*/ 191299 h 300469"/>
                <a:gd name="connsiteX63" fmla="*/ 146229 w 300469"/>
                <a:gd name="connsiteY63" fmla="*/ 191299 h 300469"/>
                <a:gd name="connsiteX64" fmla="*/ 142222 w 300469"/>
                <a:gd name="connsiteY64" fmla="*/ 192301 h 300469"/>
                <a:gd name="connsiteX65" fmla="*/ 142222 w 300469"/>
                <a:gd name="connsiteY65" fmla="*/ 192301 h 300469"/>
                <a:gd name="connsiteX66" fmla="*/ 109171 w 300469"/>
                <a:gd name="connsiteY66" fmla="*/ 214335 h 300469"/>
                <a:gd name="connsiteX67" fmla="*/ 38060 w 300469"/>
                <a:gd name="connsiteY67" fmla="*/ 145227 h 300469"/>
                <a:gd name="connsiteX68" fmla="*/ 38060 w 300469"/>
                <a:gd name="connsiteY68" fmla="*/ 20031 h 3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00469" h="300469">
                  <a:moveTo>
                    <a:pt x="298467" y="129202"/>
                  </a:moveTo>
                  <a:cubicBezTo>
                    <a:pt x="298467" y="128200"/>
                    <a:pt x="298467" y="127199"/>
                    <a:pt x="298467" y="127199"/>
                  </a:cubicBezTo>
                  <a:cubicBezTo>
                    <a:pt x="298467" y="126197"/>
                    <a:pt x="297465" y="126197"/>
                    <a:pt x="297465" y="125196"/>
                  </a:cubicBezTo>
                  <a:cubicBezTo>
                    <a:pt x="297465" y="125196"/>
                    <a:pt x="297465" y="124194"/>
                    <a:pt x="296464" y="124194"/>
                  </a:cubicBezTo>
                  <a:cubicBezTo>
                    <a:pt x="296464" y="124194"/>
                    <a:pt x="296464" y="124194"/>
                    <a:pt x="296464" y="124194"/>
                  </a:cubicBezTo>
                  <a:cubicBezTo>
                    <a:pt x="295462" y="123193"/>
                    <a:pt x="294460" y="123193"/>
                    <a:pt x="293459" y="122191"/>
                  </a:cubicBezTo>
                  <a:cubicBezTo>
                    <a:pt x="293459" y="122191"/>
                    <a:pt x="293459" y="122191"/>
                    <a:pt x="292457" y="122191"/>
                  </a:cubicBezTo>
                  <a:cubicBezTo>
                    <a:pt x="292457" y="122191"/>
                    <a:pt x="291456" y="122191"/>
                    <a:pt x="291456" y="122191"/>
                  </a:cubicBezTo>
                  <a:cubicBezTo>
                    <a:pt x="290454" y="122191"/>
                    <a:pt x="289453" y="121189"/>
                    <a:pt x="288451" y="121189"/>
                  </a:cubicBezTo>
                  <a:cubicBezTo>
                    <a:pt x="288451" y="121189"/>
                    <a:pt x="288451" y="121189"/>
                    <a:pt x="288451" y="121189"/>
                  </a:cubicBezTo>
                  <a:cubicBezTo>
                    <a:pt x="287450" y="121189"/>
                    <a:pt x="287450" y="121189"/>
                    <a:pt x="287450" y="121189"/>
                  </a:cubicBezTo>
                  <a:cubicBezTo>
                    <a:pt x="286448" y="121189"/>
                    <a:pt x="285446" y="121189"/>
                    <a:pt x="285446" y="121189"/>
                  </a:cubicBezTo>
                  <a:cubicBezTo>
                    <a:pt x="284445" y="121189"/>
                    <a:pt x="284445" y="122191"/>
                    <a:pt x="283443" y="122191"/>
                  </a:cubicBezTo>
                  <a:cubicBezTo>
                    <a:pt x="283443" y="122191"/>
                    <a:pt x="282442" y="122191"/>
                    <a:pt x="282442" y="123193"/>
                  </a:cubicBezTo>
                  <a:lnTo>
                    <a:pt x="279437" y="126197"/>
                  </a:lnTo>
                  <a:lnTo>
                    <a:pt x="279437" y="20031"/>
                  </a:lnTo>
                  <a:cubicBezTo>
                    <a:pt x="279437" y="9014"/>
                    <a:pt x="270423" y="0"/>
                    <a:pt x="259406" y="0"/>
                  </a:cubicBezTo>
                  <a:lnTo>
                    <a:pt x="38060" y="0"/>
                  </a:lnTo>
                  <a:cubicBezTo>
                    <a:pt x="27042" y="0"/>
                    <a:pt x="18028" y="9014"/>
                    <a:pt x="18028" y="20031"/>
                  </a:cubicBezTo>
                  <a:lnTo>
                    <a:pt x="18028" y="126197"/>
                  </a:lnTo>
                  <a:lnTo>
                    <a:pt x="15023" y="123193"/>
                  </a:lnTo>
                  <a:cubicBezTo>
                    <a:pt x="15023" y="123193"/>
                    <a:pt x="14022" y="123193"/>
                    <a:pt x="14022" y="122191"/>
                  </a:cubicBezTo>
                  <a:cubicBezTo>
                    <a:pt x="13020" y="122191"/>
                    <a:pt x="13020" y="121189"/>
                    <a:pt x="12019" y="121189"/>
                  </a:cubicBezTo>
                  <a:cubicBezTo>
                    <a:pt x="11017" y="121189"/>
                    <a:pt x="10016" y="121189"/>
                    <a:pt x="10016" y="121189"/>
                  </a:cubicBezTo>
                  <a:cubicBezTo>
                    <a:pt x="10016" y="121189"/>
                    <a:pt x="9014" y="121189"/>
                    <a:pt x="9014" y="121189"/>
                  </a:cubicBezTo>
                  <a:cubicBezTo>
                    <a:pt x="9014" y="121189"/>
                    <a:pt x="9014" y="121189"/>
                    <a:pt x="9014" y="121189"/>
                  </a:cubicBezTo>
                  <a:cubicBezTo>
                    <a:pt x="8013" y="121189"/>
                    <a:pt x="7011" y="121189"/>
                    <a:pt x="6009" y="122191"/>
                  </a:cubicBezTo>
                  <a:cubicBezTo>
                    <a:pt x="6009" y="122191"/>
                    <a:pt x="5008" y="122191"/>
                    <a:pt x="5008" y="122191"/>
                  </a:cubicBezTo>
                  <a:cubicBezTo>
                    <a:pt x="5008" y="122191"/>
                    <a:pt x="5008" y="122191"/>
                    <a:pt x="5008" y="122191"/>
                  </a:cubicBezTo>
                  <a:cubicBezTo>
                    <a:pt x="4006" y="123193"/>
                    <a:pt x="3005" y="123193"/>
                    <a:pt x="2003" y="124194"/>
                  </a:cubicBezTo>
                  <a:cubicBezTo>
                    <a:pt x="2003" y="124194"/>
                    <a:pt x="2003" y="124194"/>
                    <a:pt x="2003" y="124194"/>
                  </a:cubicBezTo>
                  <a:cubicBezTo>
                    <a:pt x="2003" y="124194"/>
                    <a:pt x="2003" y="125196"/>
                    <a:pt x="1002" y="125196"/>
                  </a:cubicBezTo>
                  <a:cubicBezTo>
                    <a:pt x="1002" y="126197"/>
                    <a:pt x="0" y="126197"/>
                    <a:pt x="0" y="127199"/>
                  </a:cubicBezTo>
                  <a:cubicBezTo>
                    <a:pt x="0" y="128200"/>
                    <a:pt x="0" y="129202"/>
                    <a:pt x="0" y="129202"/>
                  </a:cubicBezTo>
                  <a:cubicBezTo>
                    <a:pt x="0" y="129202"/>
                    <a:pt x="0" y="130204"/>
                    <a:pt x="0" y="130204"/>
                  </a:cubicBezTo>
                  <a:lnTo>
                    <a:pt x="0" y="270423"/>
                  </a:lnTo>
                  <a:cubicBezTo>
                    <a:pt x="0" y="287449"/>
                    <a:pt x="13020" y="300470"/>
                    <a:pt x="30047" y="300470"/>
                  </a:cubicBezTo>
                  <a:lnTo>
                    <a:pt x="270423" y="300470"/>
                  </a:lnTo>
                  <a:cubicBezTo>
                    <a:pt x="287450" y="300470"/>
                    <a:pt x="300470" y="287449"/>
                    <a:pt x="300470" y="270423"/>
                  </a:cubicBezTo>
                  <a:lnTo>
                    <a:pt x="300470" y="130204"/>
                  </a:lnTo>
                  <a:cubicBezTo>
                    <a:pt x="298467" y="130204"/>
                    <a:pt x="298467" y="129202"/>
                    <a:pt x="298467" y="129202"/>
                  </a:cubicBezTo>
                  <a:close/>
                  <a:moveTo>
                    <a:pt x="278435" y="270423"/>
                  </a:moveTo>
                  <a:cubicBezTo>
                    <a:pt x="278435" y="272426"/>
                    <a:pt x="278435" y="273428"/>
                    <a:pt x="277434" y="274429"/>
                  </a:cubicBezTo>
                  <a:lnTo>
                    <a:pt x="204319" y="225352"/>
                  </a:lnTo>
                  <a:lnTo>
                    <a:pt x="278435" y="153240"/>
                  </a:lnTo>
                  <a:lnTo>
                    <a:pt x="278435" y="270423"/>
                  </a:lnTo>
                  <a:close/>
                  <a:moveTo>
                    <a:pt x="18028" y="270423"/>
                  </a:moveTo>
                  <a:lnTo>
                    <a:pt x="18028" y="154241"/>
                  </a:lnTo>
                  <a:lnTo>
                    <a:pt x="92144" y="226354"/>
                  </a:lnTo>
                  <a:lnTo>
                    <a:pt x="19030" y="275431"/>
                  </a:lnTo>
                  <a:cubicBezTo>
                    <a:pt x="18028" y="273428"/>
                    <a:pt x="18028" y="272426"/>
                    <a:pt x="18028" y="270423"/>
                  </a:cubicBezTo>
                  <a:close/>
                  <a:moveTo>
                    <a:pt x="148232" y="212332"/>
                  </a:moveTo>
                  <a:lnTo>
                    <a:pt x="250392" y="280439"/>
                  </a:lnTo>
                  <a:lnTo>
                    <a:pt x="46072" y="280439"/>
                  </a:lnTo>
                  <a:lnTo>
                    <a:pt x="148232" y="212332"/>
                  </a:lnTo>
                  <a:close/>
                  <a:moveTo>
                    <a:pt x="38060" y="20031"/>
                  </a:moveTo>
                  <a:lnTo>
                    <a:pt x="258404" y="20031"/>
                  </a:lnTo>
                  <a:lnTo>
                    <a:pt x="258404" y="145227"/>
                  </a:lnTo>
                  <a:lnTo>
                    <a:pt x="187293" y="214335"/>
                  </a:lnTo>
                  <a:lnTo>
                    <a:pt x="154241" y="192301"/>
                  </a:lnTo>
                  <a:cubicBezTo>
                    <a:pt x="154241" y="192301"/>
                    <a:pt x="154241" y="192301"/>
                    <a:pt x="154241" y="192301"/>
                  </a:cubicBezTo>
                  <a:cubicBezTo>
                    <a:pt x="153240" y="191299"/>
                    <a:pt x="152238" y="191299"/>
                    <a:pt x="150235" y="191299"/>
                  </a:cubicBezTo>
                  <a:cubicBezTo>
                    <a:pt x="150235" y="191299"/>
                    <a:pt x="149233" y="191299"/>
                    <a:pt x="149233" y="191299"/>
                  </a:cubicBezTo>
                  <a:cubicBezTo>
                    <a:pt x="148232" y="191299"/>
                    <a:pt x="147230" y="191299"/>
                    <a:pt x="146229" y="191299"/>
                  </a:cubicBezTo>
                  <a:cubicBezTo>
                    <a:pt x="145227" y="191299"/>
                    <a:pt x="144226" y="192301"/>
                    <a:pt x="142222" y="192301"/>
                  </a:cubicBezTo>
                  <a:cubicBezTo>
                    <a:pt x="142222" y="192301"/>
                    <a:pt x="142222" y="192301"/>
                    <a:pt x="142222" y="192301"/>
                  </a:cubicBezTo>
                  <a:lnTo>
                    <a:pt x="109171" y="214335"/>
                  </a:lnTo>
                  <a:lnTo>
                    <a:pt x="38060" y="145227"/>
                  </a:lnTo>
                  <a:lnTo>
                    <a:pt x="38060" y="20031"/>
                  </a:lnTo>
                  <a:close/>
                </a:path>
              </a:pathLst>
            </a:custGeom>
            <a:grpFill/>
            <a:ln w="9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2" name="Graphique 2">
            <a:extLst>
              <a:ext uri="{FF2B5EF4-FFF2-40B4-BE49-F238E27FC236}">
                <a16:creationId xmlns:a16="http://schemas.microsoft.com/office/drawing/2014/main" id="{C9AAFAAC-5BC4-4299-9FA5-AFCC99FD9B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73451" y="3702400"/>
            <a:ext cx="226224" cy="202002"/>
            <a:chOff x="1834778" y="4038558"/>
            <a:chExt cx="226224" cy="202002"/>
          </a:xfrm>
          <a:solidFill>
            <a:schemeClr val="tx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1D42A78-6267-49A5-ADFE-ACC501FD49BB}"/>
                </a:ext>
              </a:extLst>
            </p:cNvPr>
            <p:cNvSpPr/>
            <p:nvPr/>
          </p:nvSpPr>
          <p:spPr>
            <a:xfrm>
              <a:off x="1834778" y="4095670"/>
              <a:ext cx="142445" cy="144890"/>
            </a:xfrm>
            <a:custGeom>
              <a:avLst/>
              <a:gdLst>
                <a:gd name="connsiteX0" fmla="*/ 97112 w 142445"/>
                <a:gd name="connsiteY0" fmla="*/ 96889 h 144890"/>
                <a:gd name="connsiteX1" fmla="*/ 78445 w 142445"/>
                <a:gd name="connsiteY1" fmla="*/ 115557 h 144890"/>
                <a:gd name="connsiteX2" fmla="*/ 27778 w 142445"/>
                <a:gd name="connsiteY2" fmla="*/ 115557 h 144890"/>
                <a:gd name="connsiteX3" fmla="*/ 27778 w 142445"/>
                <a:gd name="connsiteY3" fmla="*/ 64890 h 144890"/>
                <a:gd name="connsiteX4" fmla="*/ 65112 w 142445"/>
                <a:gd name="connsiteY4" fmla="*/ 27555 h 144890"/>
                <a:gd name="connsiteX5" fmla="*/ 90001 w 142445"/>
                <a:gd name="connsiteY5" fmla="*/ 16888 h 144890"/>
                <a:gd name="connsiteX6" fmla="*/ 114890 w 142445"/>
                <a:gd name="connsiteY6" fmla="*/ 27555 h 144890"/>
                <a:gd name="connsiteX7" fmla="*/ 124668 w 142445"/>
                <a:gd name="connsiteY7" fmla="*/ 48000 h 144890"/>
                <a:gd name="connsiteX8" fmla="*/ 134446 w 142445"/>
                <a:gd name="connsiteY8" fmla="*/ 56001 h 144890"/>
                <a:gd name="connsiteX9" fmla="*/ 142446 w 142445"/>
                <a:gd name="connsiteY9" fmla="*/ 46222 h 144890"/>
                <a:gd name="connsiteX10" fmla="*/ 127335 w 142445"/>
                <a:gd name="connsiteY10" fmla="*/ 16001 h 144890"/>
                <a:gd name="connsiteX11" fmla="*/ 90001 w 142445"/>
                <a:gd name="connsiteY11" fmla="*/ 0 h 144890"/>
                <a:gd name="connsiteX12" fmla="*/ 52667 w 142445"/>
                <a:gd name="connsiteY12" fmla="*/ 16001 h 144890"/>
                <a:gd name="connsiteX13" fmla="*/ 15333 w 142445"/>
                <a:gd name="connsiteY13" fmla="*/ 53334 h 144890"/>
                <a:gd name="connsiteX14" fmla="*/ 15333 w 142445"/>
                <a:gd name="connsiteY14" fmla="*/ 128890 h 144890"/>
                <a:gd name="connsiteX15" fmla="*/ 52667 w 142445"/>
                <a:gd name="connsiteY15" fmla="*/ 144891 h 144890"/>
                <a:gd name="connsiteX16" fmla="*/ 90001 w 142445"/>
                <a:gd name="connsiteY16" fmla="*/ 128890 h 144890"/>
                <a:gd name="connsiteX17" fmla="*/ 108668 w 142445"/>
                <a:gd name="connsiteY17" fmla="*/ 110223 h 144890"/>
                <a:gd name="connsiteX18" fmla="*/ 108668 w 142445"/>
                <a:gd name="connsiteY18" fmla="*/ 97779 h 144890"/>
                <a:gd name="connsiteX19" fmla="*/ 97112 w 142445"/>
                <a:gd name="connsiteY19" fmla="*/ 96889 h 14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445" h="144890">
                  <a:moveTo>
                    <a:pt x="97112" y="96889"/>
                  </a:moveTo>
                  <a:lnTo>
                    <a:pt x="78445" y="115557"/>
                  </a:lnTo>
                  <a:cubicBezTo>
                    <a:pt x="64223" y="129778"/>
                    <a:pt x="42000" y="129778"/>
                    <a:pt x="27778" y="115557"/>
                  </a:cubicBezTo>
                  <a:cubicBezTo>
                    <a:pt x="13556" y="101334"/>
                    <a:pt x="13556" y="79111"/>
                    <a:pt x="27778" y="64890"/>
                  </a:cubicBezTo>
                  <a:lnTo>
                    <a:pt x="65112" y="27555"/>
                  </a:lnTo>
                  <a:cubicBezTo>
                    <a:pt x="72223" y="20445"/>
                    <a:pt x="81112" y="16888"/>
                    <a:pt x="90001" y="16888"/>
                  </a:cubicBezTo>
                  <a:cubicBezTo>
                    <a:pt x="99779" y="16888"/>
                    <a:pt x="108668" y="20445"/>
                    <a:pt x="114890" y="27555"/>
                  </a:cubicBezTo>
                  <a:cubicBezTo>
                    <a:pt x="120223" y="32889"/>
                    <a:pt x="123779" y="40000"/>
                    <a:pt x="124668" y="48000"/>
                  </a:cubicBezTo>
                  <a:cubicBezTo>
                    <a:pt x="125557" y="52444"/>
                    <a:pt x="130001" y="56001"/>
                    <a:pt x="134446" y="56001"/>
                  </a:cubicBezTo>
                  <a:cubicBezTo>
                    <a:pt x="138890" y="55111"/>
                    <a:pt x="142446" y="50667"/>
                    <a:pt x="142446" y="46222"/>
                  </a:cubicBezTo>
                  <a:cubicBezTo>
                    <a:pt x="140668" y="34666"/>
                    <a:pt x="135335" y="24000"/>
                    <a:pt x="127335" y="16001"/>
                  </a:cubicBezTo>
                  <a:cubicBezTo>
                    <a:pt x="117557" y="6222"/>
                    <a:pt x="104223" y="0"/>
                    <a:pt x="90001" y="0"/>
                  </a:cubicBezTo>
                  <a:cubicBezTo>
                    <a:pt x="75779" y="0"/>
                    <a:pt x="62445" y="5332"/>
                    <a:pt x="52667" y="16001"/>
                  </a:cubicBezTo>
                  <a:lnTo>
                    <a:pt x="15333" y="53334"/>
                  </a:lnTo>
                  <a:cubicBezTo>
                    <a:pt x="-5111" y="73779"/>
                    <a:pt x="-5111" y="107555"/>
                    <a:pt x="15333" y="128890"/>
                  </a:cubicBezTo>
                  <a:cubicBezTo>
                    <a:pt x="26000" y="139557"/>
                    <a:pt x="39334" y="144891"/>
                    <a:pt x="52667" y="144891"/>
                  </a:cubicBezTo>
                  <a:cubicBezTo>
                    <a:pt x="66001" y="144891"/>
                    <a:pt x="80223" y="139557"/>
                    <a:pt x="90001" y="128890"/>
                  </a:cubicBezTo>
                  <a:lnTo>
                    <a:pt x="108668" y="110223"/>
                  </a:lnTo>
                  <a:cubicBezTo>
                    <a:pt x="112223" y="106668"/>
                    <a:pt x="112223" y="101334"/>
                    <a:pt x="108668" y="97779"/>
                  </a:cubicBezTo>
                  <a:cubicBezTo>
                    <a:pt x="105112" y="94222"/>
                    <a:pt x="100668" y="93334"/>
                    <a:pt x="97112" y="96889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9CB986A-8FBA-4490-8248-0199C3170C2E}"/>
                </a:ext>
              </a:extLst>
            </p:cNvPr>
            <p:cNvSpPr/>
            <p:nvPr/>
          </p:nvSpPr>
          <p:spPr>
            <a:xfrm>
              <a:off x="1918556" y="4038558"/>
              <a:ext cx="142445" cy="142444"/>
            </a:xfrm>
            <a:custGeom>
              <a:avLst/>
              <a:gdLst>
                <a:gd name="connsiteX0" fmla="*/ 127112 w 142445"/>
                <a:gd name="connsiteY0" fmla="*/ 15333 h 142444"/>
                <a:gd name="connsiteX1" fmla="*/ 51556 w 142445"/>
                <a:gd name="connsiteY1" fmla="*/ 15333 h 142444"/>
                <a:gd name="connsiteX2" fmla="*/ 32889 w 142445"/>
                <a:gd name="connsiteY2" fmla="*/ 34000 h 142444"/>
                <a:gd name="connsiteX3" fmla="*/ 32889 w 142445"/>
                <a:gd name="connsiteY3" fmla="*/ 46446 h 142444"/>
                <a:gd name="connsiteX4" fmla="*/ 45334 w 142445"/>
                <a:gd name="connsiteY4" fmla="*/ 46446 h 142444"/>
                <a:gd name="connsiteX5" fmla="*/ 64001 w 142445"/>
                <a:gd name="connsiteY5" fmla="*/ 27778 h 142444"/>
                <a:gd name="connsiteX6" fmla="*/ 114668 w 142445"/>
                <a:gd name="connsiteY6" fmla="*/ 27778 h 142444"/>
                <a:gd name="connsiteX7" fmla="*/ 125335 w 142445"/>
                <a:gd name="connsiteY7" fmla="*/ 52667 h 142444"/>
                <a:gd name="connsiteX8" fmla="*/ 114668 w 142445"/>
                <a:gd name="connsiteY8" fmla="*/ 77557 h 142444"/>
                <a:gd name="connsiteX9" fmla="*/ 77334 w 142445"/>
                <a:gd name="connsiteY9" fmla="*/ 114890 h 142444"/>
                <a:gd name="connsiteX10" fmla="*/ 52445 w 142445"/>
                <a:gd name="connsiteY10" fmla="*/ 125557 h 142444"/>
                <a:gd name="connsiteX11" fmla="*/ 27556 w 142445"/>
                <a:gd name="connsiteY11" fmla="*/ 114890 h 142444"/>
                <a:gd name="connsiteX12" fmla="*/ 17778 w 142445"/>
                <a:gd name="connsiteY12" fmla="*/ 94445 h 142444"/>
                <a:gd name="connsiteX13" fmla="*/ 8000 w 142445"/>
                <a:gd name="connsiteY13" fmla="*/ 86446 h 142444"/>
                <a:gd name="connsiteX14" fmla="*/ 0 w 142445"/>
                <a:gd name="connsiteY14" fmla="*/ 96223 h 142444"/>
                <a:gd name="connsiteX15" fmla="*/ 15111 w 142445"/>
                <a:gd name="connsiteY15" fmla="*/ 126446 h 142444"/>
                <a:gd name="connsiteX16" fmla="*/ 52445 w 142445"/>
                <a:gd name="connsiteY16" fmla="*/ 142445 h 142444"/>
                <a:gd name="connsiteX17" fmla="*/ 89779 w 142445"/>
                <a:gd name="connsiteY17" fmla="*/ 126446 h 142444"/>
                <a:gd name="connsiteX18" fmla="*/ 127112 w 142445"/>
                <a:gd name="connsiteY18" fmla="*/ 89111 h 142444"/>
                <a:gd name="connsiteX19" fmla="*/ 127112 w 142445"/>
                <a:gd name="connsiteY19" fmla="*/ 15333 h 1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2445" h="142444">
                  <a:moveTo>
                    <a:pt x="127112" y="15333"/>
                  </a:moveTo>
                  <a:cubicBezTo>
                    <a:pt x="106668" y="-5111"/>
                    <a:pt x="72890" y="-5111"/>
                    <a:pt x="51556" y="15333"/>
                  </a:cubicBezTo>
                  <a:lnTo>
                    <a:pt x="32889" y="34000"/>
                  </a:lnTo>
                  <a:cubicBezTo>
                    <a:pt x="29334" y="37557"/>
                    <a:pt x="29334" y="42889"/>
                    <a:pt x="32889" y="46446"/>
                  </a:cubicBezTo>
                  <a:cubicBezTo>
                    <a:pt x="36445" y="50000"/>
                    <a:pt x="41778" y="50000"/>
                    <a:pt x="45334" y="46446"/>
                  </a:cubicBezTo>
                  <a:lnTo>
                    <a:pt x="64001" y="27778"/>
                  </a:lnTo>
                  <a:cubicBezTo>
                    <a:pt x="78223" y="13556"/>
                    <a:pt x="100445" y="13556"/>
                    <a:pt x="114668" y="27778"/>
                  </a:cubicBezTo>
                  <a:cubicBezTo>
                    <a:pt x="121779" y="34889"/>
                    <a:pt x="125335" y="43778"/>
                    <a:pt x="125335" y="52667"/>
                  </a:cubicBezTo>
                  <a:cubicBezTo>
                    <a:pt x="125335" y="61556"/>
                    <a:pt x="121779" y="71333"/>
                    <a:pt x="114668" y="77557"/>
                  </a:cubicBezTo>
                  <a:lnTo>
                    <a:pt x="77334" y="114890"/>
                  </a:lnTo>
                  <a:cubicBezTo>
                    <a:pt x="70223" y="122002"/>
                    <a:pt x="61334" y="125557"/>
                    <a:pt x="52445" y="125557"/>
                  </a:cubicBezTo>
                  <a:cubicBezTo>
                    <a:pt x="42667" y="125557"/>
                    <a:pt x="33778" y="122002"/>
                    <a:pt x="27556" y="114890"/>
                  </a:cubicBezTo>
                  <a:cubicBezTo>
                    <a:pt x="22222" y="109556"/>
                    <a:pt x="18667" y="102444"/>
                    <a:pt x="17778" y="94445"/>
                  </a:cubicBezTo>
                  <a:cubicBezTo>
                    <a:pt x="16889" y="90001"/>
                    <a:pt x="12445" y="86446"/>
                    <a:pt x="8000" y="86446"/>
                  </a:cubicBezTo>
                  <a:cubicBezTo>
                    <a:pt x="3556" y="87334"/>
                    <a:pt x="0" y="91778"/>
                    <a:pt x="0" y="96223"/>
                  </a:cubicBezTo>
                  <a:cubicBezTo>
                    <a:pt x="1778" y="107779"/>
                    <a:pt x="7111" y="118445"/>
                    <a:pt x="15111" y="126446"/>
                  </a:cubicBezTo>
                  <a:cubicBezTo>
                    <a:pt x="25778" y="137113"/>
                    <a:pt x="39112" y="142445"/>
                    <a:pt x="52445" y="142445"/>
                  </a:cubicBezTo>
                  <a:cubicBezTo>
                    <a:pt x="65778" y="142445"/>
                    <a:pt x="80001" y="137113"/>
                    <a:pt x="89779" y="126446"/>
                  </a:cubicBezTo>
                  <a:lnTo>
                    <a:pt x="127112" y="89111"/>
                  </a:lnTo>
                  <a:cubicBezTo>
                    <a:pt x="147557" y="69556"/>
                    <a:pt x="147557" y="35778"/>
                    <a:pt x="127112" y="15333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5" name="Graphique 2526">
            <a:extLst>
              <a:ext uri="{FF2B5EF4-FFF2-40B4-BE49-F238E27FC236}">
                <a16:creationId xmlns:a16="http://schemas.microsoft.com/office/drawing/2014/main" id="{473C47A8-1C67-4202-89E5-67E6AA064C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5023" y="3670067"/>
            <a:ext cx="251558" cy="266669"/>
            <a:chOff x="4171765" y="3073028"/>
            <a:chExt cx="251558" cy="266669"/>
          </a:xfrm>
          <a:solidFill>
            <a:schemeClr val="tx1"/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21DE0A8-388A-4E2E-AF44-0B83456B98EA}"/>
                </a:ext>
              </a:extLst>
            </p:cNvPr>
            <p:cNvSpPr/>
            <p:nvPr/>
          </p:nvSpPr>
          <p:spPr>
            <a:xfrm>
              <a:off x="4286973" y="3113917"/>
              <a:ext cx="136350" cy="136890"/>
            </a:xfrm>
            <a:custGeom>
              <a:avLst/>
              <a:gdLst>
                <a:gd name="connsiteX0" fmla="*/ 134572 w 136350"/>
                <a:gd name="connsiteY0" fmla="*/ 23999 h 136890"/>
                <a:gd name="connsiteX1" fmla="*/ 113239 w 136350"/>
                <a:gd name="connsiteY1" fmla="*/ 2666 h 136890"/>
                <a:gd name="connsiteX2" fmla="*/ 100794 w 136350"/>
                <a:gd name="connsiteY2" fmla="*/ 2666 h 136890"/>
                <a:gd name="connsiteX3" fmla="*/ 12793 w 136350"/>
                <a:gd name="connsiteY3" fmla="*/ 90666 h 136890"/>
                <a:gd name="connsiteX4" fmla="*/ 11015 w 136350"/>
                <a:gd name="connsiteY4" fmla="*/ 94223 h 136890"/>
                <a:gd name="connsiteX5" fmla="*/ 349 w 136350"/>
                <a:gd name="connsiteY5" fmla="*/ 125335 h 136890"/>
                <a:gd name="connsiteX6" fmla="*/ 2127 w 136350"/>
                <a:gd name="connsiteY6" fmla="*/ 134224 h 136890"/>
                <a:gd name="connsiteX7" fmla="*/ 8349 w 136350"/>
                <a:gd name="connsiteY7" fmla="*/ 136891 h 136890"/>
                <a:gd name="connsiteX8" fmla="*/ 11015 w 136350"/>
                <a:gd name="connsiteY8" fmla="*/ 136001 h 136890"/>
                <a:gd name="connsiteX9" fmla="*/ 42127 w 136350"/>
                <a:gd name="connsiteY9" fmla="*/ 125335 h 136890"/>
                <a:gd name="connsiteX10" fmla="*/ 45682 w 136350"/>
                <a:gd name="connsiteY10" fmla="*/ 123557 h 136890"/>
                <a:gd name="connsiteX11" fmla="*/ 133683 w 136350"/>
                <a:gd name="connsiteY11" fmla="*/ 35555 h 136890"/>
                <a:gd name="connsiteX12" fmla="*/ 136350 w 136350"/>
                <a:gd name="connsiteY12" fmla="*/ 29333 h 136890"/>
                <a:gd name="connsiteX13" fmla="*/ 134572 w 136350"/>
                <a:gd name="connsiteY13" fmla="*/ 23999 h 136890"/>
                <a:gd name="connsiteX14" fmla="*/ 35016 w 136350"/>
                <a:gd name="connsiteY14" fmla="*/ 110224 h 136890"/>
                <a:gd name="connsiteX15" fmla="*/ 22571 w 136350"/>
                <a:gd name="connsiteY15" fmla="*/ 114668 h 136890"/>
                <a:gd name="connsiteX16" fmla="*/ 27016 w 136350"/>
                <a:gd name="connsiteY16" fmla="*/ 102222 h 136890"/>
                <a:gd name="connsiteX17" fmla="*/ 107016 w 136350"/>
                <a:gd name="connsiteY17" fmla="*/ 22221 h 136890"/>
                <a:gd name="connsiteX18" fmla="*/ 115017 w 136350"/>
                <a:gd name="connsiteY18" fmla="*/ 30223 h 136890"/>
                <a:gd name="connsiteX19" fmla="*/ 35016 w 136350"/>
                <a:gd name="connsiteY19" fmla="*/ 110224 h 13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350" h="136890">
                  <a:moveTo>
                    <a:pt x="134572" y="23999"/>
                  </a:moveTo>
                  <a:lnTo>
                    <a:pt x="113239" y="2666"/>
                  </a:lnTo>
                  <a:cubicBezTo>
                    <a:pt x="109683" y="-889"/>
                    <a:pt x="104350" y="-889"/>
                    <a:pt x="100794" y="2666"/>
                  </a:cubicBezTo>
                  <a:lnTo>
                    <a:pt x="12793" y="90666"/>
                  </a:lnTo>
                  <a:cubicBezTo>
                    <a:pt x="11904" y="91556"/>
                    <a:pt x="11015" y="92446"/>
                    <a:pt x="11015" y="94223"/>
                  </a:cubicBezTo>
                  <a:lnTo>
                    <a:pt x="349" y="125335"/>
                  </a:lnTo>
                  <a:cubicBezTo>
                    <a:pt x="-540" y="128889"/>
                    <a:pt x="349" y="132446"/>
                    <a:pt x="2127" y="134224"/>
                  </a:cubicBezTo>
                  <a:cubicBezTo>
                    <a:pt x="3904" y="136001"/>
                    <a:pt x="5682" y="136891"/>
                    <a:pt x="8349" y="136891"/>
                  </a:cubicBezTo>
                  <a:cubicBezTo>
                    <a:pt x="9238" y="136891"/>
                    <a:pt x="10127" y="136891"/>
                    <a:pt x="11015" y="136001"/>
                  </a:cubicBezTo>
                  <a:lnTo>
                    <a:pt x="42127" y="125335"/>
                  </a:lnTo>
                  <a:cubicBezTo>
                    <a:pt x="43016" y="125335"/>
                    <a:pt x="44794" y="124445"/>
                    <a:pt x="45682" y="123557"/>
                  </a:cubicBezTo>
                  <a:lnTo>
                    <a:pt x="133683" y="35555"/>
                  </a:lnTo>
                  <a:cubicBezTo>
                    <a:pt x="135461" y="33778"/>
                    <a:pt x="136350" y="32000"/>
                    <a:pt x="136350" y="29333"/>
                  </a:cubicBezTo>
                  <a:cubicBezTo>
                    <a:pt x="136350" y="26666"/>
                    <a:pt x="135461" y="25778"/>
                    <a:pt x="134572" y="23999"/>
                  </a:cubicBezTo>
                  <a:close/>
                  <a:moveTo>
                    <a:pt x="35016" y="110224"/>
                  </a:moveTo>
                  <a:lnTo>
                    <a:pt x="22571" y="114668"/>
                  </a:lnTo>
                  <a:lnTo>
                    <a:pt x="27016" y="102222"/>
                  </a:lnTo>
                  <a:lnTo>
                    <a:pt x="107016" y="22221"/>
                  </a:lnTo>
                  <a:lnTo>
                    <a:pt x="115017" y="30223"/>
                  </a:lnTo>
                  <a:lnTo>
                    <a:pt x="35016" y="110224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B08B09A-5E98-43B2-AE9E-A6E2868EA315}"/>
                </a:ext>
              </a:extLst>
            </p:cNvPr>
            <p:cNvSpPr/>
            <p:nvPr/>
          </p:nvSpPr>
          <p:spPr>
            <a:xfrm>
              <a:off x="4207321" y="3188585"/>
              <a:ext cx="62222" cy="17777"/>
            </a:xfrm>
            <a:custGeom>
              <a:avLst/>
              <a:gdLst>
                <a:gd name="connsiteX0" fmla="*/ 8889 w 62222"/>
                <a:gd name="connsiteY0" fmla="*/ 0 h 17777"/>
                <a:gd name="connsiteX1" fmla="*/ 0 w 62222"/>
                <a:gd name="connsiteY1" fmla="*/ 8889 h 17777"/>
                <a:gd name="connsiteX2" fmla="*/ 8889 w 62222"/>
                <a:gd name="connsiteY2" fmla="*/ 17778 h 17777"/>
                <a:gd name="connsiteX3" fmla="*/ 53334 w 62222"/>
                <a:gd name="connsiteY3" fmla="*/ 17778 h 17777"/>
                <a:gd name="connsiteX4" fmla="*/ 62223 w 62222"/>
                <a:gd name="connsiteY4" fmla="*/ 8889 h 17777"/>
                <a:gd name="connsiteX5" fmla="*/ 53334 w 62222"/>
                <a:gd name="connsiteY5" fmla="*/ 0 h 17777"/>
                <a:gd name="connsiteX6" fmla="*/ 8889 w 62222"/>
                <a:gd name="connsiteY6" fmla="*/ 0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222" h="17777">
                  <a:moveTo>
                    <a:pt x="8889" y="0"/>
                  </a:moveTo>
                  <a:cubicBezTo>
                    <a:pt x="3556" y="0"/>
                    <a:pt x="0" y="3555"/>
                    <a:pt x="0" y="8889"/>
                  </a:cubicBezTo>
                  <a:cubicBezTo>
                    <a:pt x="0" y="14221"/>
                    <a:pt x="3556" y="17778"/>
                    <a:pt x="8889" y="17778"/>
                  </a:cubicBezTo>
                  <a:lnTo>
                    <a:pt x="53334" y="17778"/>
                  </a:lnTo>
                  <a:cubicBezTo>
                    <a:pt x="58667" y="17778"/>
                    <a:pt x="62223" y="14221"/>
                    <a:pt x="62223" y="8889"/>
                  </a:cubicBezTo>
                  <a:cubicBezTo>
                    <a:pt x="62223" y="3555"/>
                    <a:pt x="58667" y="0"/>
                    <a:pt x="53334" y="0"/>
                  </a:cubicBezTo>
                  <a:lnTo>
                    <a:pt x="8889" y="0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AC7E8-CAC2-4F9D-B160-15DD61DB7984}"/>
                </a:ext>
              </a:extLst>
            </p:cNvPr>
            <p:cNvSpPr/>
            <p:nvPr/>
          </p:nvSpPr>
          <p:spPr>
            <a:xfrm>
              <a:off x="4207321" y="3153029"/>
              <a:ext cx="97778" cy="17777"/>
            </a:xfrm>
            <a:custGeom>
              <a:avLst/>
              <a:gdLst>
                <a:gd name="connsiteX0" fmla="*/ 97779 w 97778"/>
                <a:gd name="connsiteY0" fmla="*/ 8889 h 17777"/>
                <a:gd name="connsiteX1" fmla="*/ 88890 w 97778"/>
                <a:gd name="connsiteY1" fmla="*/ 0 h 17777"/>
                <a:gd name="connsiteX2" fmla="*/ 8889 w 97778"/>
                <a:gd name="connsiteY2" fmla="*/ 0 h 17777"/>
                <a:gd name="connsiteX3" fmla="*/ 0 w 97778"/>
                <a:gd name="connsiteY3" fmla="*/ 8889 h 17777"/>
                <a:gd name="connsiteX4" fmla="*/ 8889 w 97778"/>
                <a:gd name="connsiteY4" fmla="*/ 17778 h 17777"/>
                <a:gd name="connsiteX5" fmla="*/ 88890 w 97778"/>
                <a:gd name="connsiteY5" fmla="*/ 17778 h 17777"/>
                <a:gd name="connsiteX6" fmla="*/ 97779 w 97778"/>
                <a:gd name="connsiteY6" fmla="*/ 8889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78" h="17777">
                  <a:moveTo>
                    <a:pt x="97779" y="8889"/>
                  </a:moveTo>
                  <a:cubicBezTo>
                    <a:pt x="97779" y="3555"/>
                    <a:pt x="94223" y="0"/>
                    <a:pt x="88890" y="0"/>
                  </a:cubicBezTo>
                  <a:lnTo>
                    <a:pt x="8889" y="0"/>
                  </a:lnTo>
                  <a:cubicBezTo>
                    <a:pt x="3556" y="0"/>
                    <a:pt x="0" y="3555"/>
                    <a:pt x="0" y="8889"/>
                  </a:cubicBezTo>
                  <a:cubicBezTo>
                    <a:pt x="0" y="14221"/>
                    <a:pt x="3556" y="17778"/>
                    <a:pt x="8889" y="17778"/>
                  </a:cubicBezTo>
                  <a:lnTo>
                    <a:pt x="88890" y="17778"/>
                  </a:lnTo>
                  <a:cubicBezTo>
                    <a:pt x="94223" y="17778"/>
                    <a:pt x="97779" y="14221"/>
                    <a:pt x="97779" y="8889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D072702-7D86-4F85-A0BD-7EA3EF4A861D}"/>
                </a:ext>
              </a:extLst>
            </p:cNvPr>
            <p:cNvSpPr/>
            <p:nvPr/>
          </p:nvSpPr>
          <p:spPr>
            <a:xfrm>
              <a:off x="4171765" y="3073028"/>
              <a:ext cx="195557" cy="266669"/>
            </a:xfrm>
            <a:custGeom>
              <a:avLst/>
              <a:gdLst>
                <a:gd name="connsiteX0" fmla="*/ 186669 w 195557"/>
                <a:gd name="connsiteY0" fmla="*/ 168891 h 266669"/>
                <a:gd name="connsiteX1" fmla="*/ 177780 w 195557"/>
                <a:gd name="connsiteY1" fmla="*/ 177780 h 266669"/>
                <a:gd name="connsiteX2" fmla="*/ 177780 w 195557"/>
                <a:gd name="connsiteY2" fmla="*/ 240003 h 266669"/>
                <a:gd name="connsiteX3" fmla="*/ 168891 w 195557"/>
                <a:gd name="connsiteY3" fmla="*/ 248892 h 266669"/>
                <a:gd name="connsiteX4" fmla="*/ 26667 w 195557"/>
                <a:gd name="connsiteY4" fmla="*/ 248892 h 266669"/>
                <a:gd name="connsiteX5" fmla="*/ 17778 w 195557"/>
                <a:gd name="connsiteY5" fmla="*/ 240003 h 266669"/>
                <a:gd name="connsiteX6" fmla="*/ 17778 w 195557"/>
                <a:gd name="connsiteY6" fmla="*/ 44445 h 266669"/>
                <a:gd name="connsiteX7" fmla="*/ 26667 w 195557"/>
                <a:gd name="connsiteY7" fmla="*/ 35556 h 266669"/>
                <a:gd name="connsiteX8" fmla="*/ 53334 w 195557"/>
                <a:gd name="connsiteY8" fmla="*/ 35556 h 266669"/>
                <a:gd name="connsiteX9" fmla="*/ 53334 w 195557"/>
                <a:gd name="connsiteY9" fmla="*/ 44445 h 266669"/>
                <a:gd name="connsiteX10" fmla="*/ 62223 w 195557"/>
                <a:gd name="connsiteY10" fmla="*/ 53334 h 266669"/>
                <a:gd name="connsiteX11" fmla="*/ 133335 w 195557"/>
                <a:gd name="connsiteY11" fmla="*/ 53334 h 266669"/>
                <a:gd name="connsiteX12" fmla="*/ 142224 w 195557"/>
                <a:gd name="connsiteY12" fmla="*/ 44445 h 266669"/>
                <a:gd name="connsiteX13" fmla="*/ 142224 w 195557"/>
                <a:gd name="connsiteY13" fmla="*/ 35556 h 266669"/>
                <a:gd name="connsiteX14" fmla="*/ 166224 w 195557"/>
                <a:gd name="connsiteY14" fmla="*/ 35556 h 266669"/>
                <a:gd name="connsiteX15" fmla="*/ 175113 w 195557"/>
                <a:gd name="connsiteY15" fmla="*/ 44445 h 266669"/>
                <a:gd name="connsiteX16" fmla="*/ 184002 w 195557"/>
                <a:gd name="connsiteY16" fmla="*/ 53334 h 266669"/>
                <a:gd name="connsiteX17" fmla="*/ 192891 w 195557"/>
                <a:gd name="connsiteY17" fmla="*/ 44445 h 266669"/>
                <a:gd name="connsiteX18" fmla="*/ 166224 w 195557"/>
                <a:gd name="connsiteY18" fmla="*/ 17778 h 266669"/>
                <a:gd name="connsiteX19" fmla="*/ 142224 w 195557"/>
                <a:gd name="connsiteY19" fmla="*/ 17778 h 266669"/>
                <a:gd name="connsiteX20" fmla="*/ 142224 w 195557"/>
                <a:gd name="connsiteY20" fmla="*/ 8889 h 266669"/>
                <a:gd name="connsiteX21" fmla="*/ 133335 w 195557"/>
                <a:gd name="connsiteY21" fmla="*/ 0 h 266669"/>
                <a:gd name="connsiteX22" fmla="*/ 62223 w 195557"/>
                <a:gd name="connsiteY22" fmla="*/ 0 h 266669"/>
                <a:gd name="connsiteX23" fmla="*/ 53334 w 195557"/>
                <a:gd name="connsiteY23" fmla="*/ 8889 h 266669"/>
                <a:gd name="connsiteX24" fmla="*/ 53334 w 195557"/>
                <a:gd name="connsiteY24" fmla="*/ 17778 h 266669"/>
                <a:gd name="connsiteX25" fmla="*/ 26667 w 195557"/>
                <a:gd name="connsiteY25" fmla="*/ 17778 h 266669"/>
                <a:gd name="connsiteX26" fmla="*/ 0 w 195557"/>
                <a:gd name="connsiteY26" fmla="*/ 44445 h 266669"/>
                <a:gd name="connsiteX27" fmla="*/ 0 w 195557"/>
                <a:gd name="connsiteY27" fmla="*/ 240003 h 266669"/>
                <a:gd name="connsiteX28" fmla="*/ 26667 w 195557"/>
                <a:gd name="connsiteY28" fmla="*/ 266670 h 266669"/>
                <a:gd name="connsiteX29" fmla="*/ 168891 w 195557"/>
                <a:gd name="connsiteY29" fmla="*/ 266670 h 266669"/>
                <a:gd name="connsiteX30" fmla="*/ 195557 w 195557"/>
                <a:gd name="connsiteY30" fmla="*/ 240003 h 266669"/>
                <a:gd name="connsiteX31" fmla="*/ 195557 w 195557"/>
                <a:gd name="connsiteY31" fmla="*/ 177780 h 266669"/>
                <a:gd name="connsiteX32" fmla="*/ 186669 w 195557"/>
                <a:gd name="connsiteY32" fmla="*/ 168891 h 266669"/>
                <a:gd name="connsiteX33" fmla="*/ 71112 w 195557"/>
                <a:gd name="connsiteY33" fmla="*/ 17778 h 266669"/>
                <a:gd name="connsiteX34" fmla="*/ 124446 w 195557"/>
                <a:gd name="connsiteY34" fmla="*/ 17778 h 266669"/>
                <a:gd name="connsiteX35" fmla="*/ 124446 w 195557"/>
                <a:gd name="connsiteY35" fmla="*/ 35556 h 266669"/>
                <a:gd name="connsiteX36" fmla="*/ 71112 w 195557"/>
                <a:gd name="connsiteY36" fmla="*/ 35556 h 266669"/>
                <a:gd name="connsiteX37" fmla="*/ 71112 w 195557"/>
                <a:gd name="connsiteY37" fmla="*/ 17778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5557" h="266669">
                  <a:moveTo>
                    <a:pt x="186669" y="168891"/>
                  </a:moveTo>
                  <a:cubicBezTo>
                    <a:pt x="181335" y="168891"/>
                    <a:pt x="177780" y="172446"/>
                    <a:pt x="177780" y="177780"/>
                  </a:cubicBezTo>
                  <a:lnTo>
                    <a:pt x="177780" y="240003"/>
                  </a:lnTo>
                  <a:cubicBezTo>
                    <a:pt x="177780" y="245335"/>
                    <a:pt x="174224" y="248892"/>
                    <a:pt x="168891" y="248892"/>
                  </a:cubicBezTo>
                  <a:lnTo>
                    <a:pt x="26667" y="248892"/>
                  </a:lnTo>
                  <a:cubicBezTo>
                    <a:pt x="21334" y="248892"/>
                    <a:pt x="17778" y="245335"/>
                    <a:pt x="17778" y="240003"/>
                  </a:cubicBezTo>
                  <a:lnTo>
                    <a:pt x="17778" y="44445"/>
                  </a:lnTo>
                  <a:cubicBezTo>
                    <a:pt x="17778" y="39111"/>
                    <a:pt x="21334" y="35556"/>
                    <a:pt x="26667" y="35556"/>
                  </a:cubicBezTo>
                  <a:lnTo>
                    <a:pt x="53334" y="35556"/>
                  </a:lnTo>
                  <a:lnTo>
                    <a:pt x="53334" y="44445"/>
                  </a:lnTo>
                  <a:cubicBezTo>
                    <a:pt x="53334" y="49777"/>
                    <a:pt x="56889" y="53334"/>
                    <a:pt x="62223" y="53334"/>
                  </a:cubicBezTo>
                  <a:lnTo>
                    <a:pt x="133335" y="53334"/>
                  </a:lnTo>
                  <a:cubicBezTo>
                    <a:pt x="138668" y="53334"/>
                    <a:pt x="142224" y="49777"/>
                    <a:pt x="142224" y="44445"/>
                  </a:cubicBezTo>
                  <a:lnTo>
                    <a:pt x="142224" y="35556"/>
                  </a:lnTo>
                  <a:lnTo>
                    <a:pt x="166224" y="35556"/>
                  </a:lnTo>
                  <a:cubicBezTo>
                    <a:pt x="171557" y="35556"/>
                    <a:pt x="175113" y="39111"/>
                    <a:pt x="175113" y="44445"/>
                  </a:cubicBezTo>
                  <a:cubicBezTo>
                    <a:pt x="175113" y="49777"/>
                    <a:pt x="178668" y="53334"/>
                    <a:pt x="184002" y="53334"/>
                  </a:cubicBezTo>
                  <a:cubicBezTo>
                    <a:pt x="189335" y="53334"/>
                    <a:pt x="192891" y="49777"/>
                    <a:pt x="192891" y="44445"/>
                  </a:cubicBezTo>
                  <a:cubicBezTo>
                    <a:pt x="192891" y="29332"/>
                    <a:pt x="181335" y="17778"/>
                    <a:pt x="166224" y="17778"/>
                  </a:cubicBezTo>
                  <a:lnTo>
                    <a:pt x="142224" y="17778"/>
                  </a:lnTo>
                  <a:lnTo>
                    <a:pt x="142224" y="8889"/>
                  </a:lnTo>
                  <a:cubicBezTo>
                    <a:pt x="142224" y="3555"/>
                    <a:pt x="138668" y="0"/>
                    <a:pt x="133335" y="0"/>
                  </a:cubicBezTo>
                  <a:lnTo>
                    <a:pt x="62223" y="0"/>
                  </a:lnTo>
                  <a:cubicBezTo>
                    <a:pt x="56889" y="0"/>
                    <a:pt x="53334" y="3555"/>
                    <a:pt x="53334" y="8889"/>
                  </a:cubicBezTo>
                  <a:lnTo>
                    <a:pt x="53334" y="17778"/>
                  </a:lnTo>
                  <a:lnTo>
                    <a:pt x="26667" y="17778"/>
                  </a:lnTo>
                  <a:cubicBezTo>
                    <a:pt x="11556" y="17778"/>
                    <a:pt x="0" y="29332"/>
                    <a:pt x="0" y="44445"/>
                  </a:cubicBezTo>
                  <a:lnTo>
                    <a:pt x="0" y="240003"/>
                  </a:lnTo>
                  <a:cubicBezTo>
                    <a:pt x="0" y="255114"/>
                    <a:pt x="11556" y="266670"/>
                    <a:pt x="26667" y="266670"/>
                  </a:cubicBezTo>
                  <a:lnTo>
                    <a:pt x="168891" y="266670"/>
                  </a:lnTo>
                  <a:cubicBezTo>
                    <a:pt x="184002" y="266670"/>
                    <a:pt x="195557" y="255114"/>
                    <a:pt x="195557" y="240003"/>
                  </a:cubicBezTo>
                  <a:lnTo>
                    <a:pt x="195557" y="177780"/>
                  </a:lnTo>
                  <a:cubicBezTo>
                    <a:pt x="195557" y="173335"/>
                    <a:pt x="192002" y="168891"/>
                    <a:pt x="186669" y="168891"/>
                  </a:cubicBezTo>
                  <a:close/>
                  <a:moveTo>
                    <a:pt x="71112" y="17778"/>
                  </a:moveTo>
                  <a:lnTo>
                    <a:pt x="124446" y="17778"/>
                  </a:lnTo>
                  <a:lnTo>
                    <a:pt x="124446" y="35556"/>
                  </a:lnTo>
                  <a:lnTo>
                    <a:pt x="71112" y="35556"/>
                  </a:lnTo>
                  <a:lnTo>
                    <a:pt x="71112" y="17778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30" name="Graphique 3792">
            <a:extLst>
              <a:ext uri="{FF2B5EF4-FFF2-40B4-BE49-F238E27FC236}">
                <a16:creationId xmlns:a16="http://schemas.microsoft.com/office/drawing/2014/main" id="{7F73CC16-2C9F-44DF-AC8A-28343BECE2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64160" y="3699663"/>
            <a:ext cx="264891" cy="207477"/>
            <a:chOff x="8852678" y="2573511"/>
            <a:chExt cx="264891" cy="207477"/>
          </a:xfrm>
          <a:solidFill>
            <a:schemeClr val="tx1"/>
          </a:solidFill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58C0654-845F-4D45-B43C-A0E9CF554559}"/>
                </a:ext>
              </a:extLst>
            </p:cNvPr>
            <p:cNvSpPr/>
            <p:nvPr/>
          </p:nvSpPr>
          <p:spPr>
            <a:xfrm>
              <a:off x="8852678" y="2573511"/>
              <a:ext cx="61697" cy="65253"/>
            </a:xfrm>
            <a:custGeom>
              <a:avLst/>
              <a:gdLst>
                <a:gd name="connsiteX0" fmla="*/ 56889 w 61697"/>
                <a:gd name="connsiteY0" fmla="*/ 1253 h 65253"/>
                <a:gd name="connsiteX1" fmla="*/ 44445 w 61697"/>
                <a:gd name="connsiteY1" fmla="*/ 4808 h 65253"/>
                <a:gd name="connsiteX2" fmla="*/ 24889 w 61697"/>
                <a:gd name="connsiteY2" fmla="*/ 41254 h 65253"/>
                <a:gd name="connsiteX3" fmla="*/ 15111 w 61697"/>
                <a:gd name="connsiteY3" fmla="*/ 31475 h 65253"/>
                <a:gd name="connsiteX4" fmla="*/ 2667 w 61697"/>
                <a:gd name="connsiteY4" fmla="*/ 31475 h 65253"/>
                <a:gd name="connsiteX5" fmla="*/ 2667 w 61697"/>
                <a:gd name="connsiteY5" fmla="*/ 43919 h 65253"/>
                <a:gd name="connsiteX6" fmla="*/ 21334 w 61697"/>
                <a:gd name="connsiteY6" fmla="*/ 62586 h 65253"/>
                <a:gd name="connsiteX7" fmla="*/ 27556 w 61697"/>
                <a:gd name="connsiteY7" fmla="*/ 65254 h 65253"/>
                <a:gd name="connsiteX8" fmla="*/ 28445 w 61697"/>
                <a:gd name="connsiteY8" fmla="*/ 65254 h 65253"/>
                <a:gd name="connsiteX9" fmla="*/ 34667 w 61697"/>
                <a:gd name="connsiteY9" fmla="*/ 60809 h 65253"/>
                <a:gd name="connsiteX10" fmla="*/ 60445 w 61697"/>
                <a:gd name="connsiteY10" fmla="*/ 13697 h 65253"/>
                <a:gd name="connsiteX11" fmla="*/ 56889 w 61697"/>
                <a:gd name="connsiteY11" fmla="*/ 1253 h 6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97" h="65253">
                  <a:moveTo>
                    <a:pt x="56889" y="1253"/>
                  </a:moveTo>
                  <a:cubicBezTo>
                    <a:pt x="52445" y="-1414"/>
                    <a:pt x="47112" y="364"/>
                    <a:pt x="44445" y="4808"/>
                  </a:cubicBezTo>
                  <a:lnTo>
                    <a:pt x="24889" y="41254"/>
                  </a:lnTo>
                  <a:lnTo>
                    <a:pt x="15111" y="31475"/>
                  </a:lnTo>
                  <a:cubicBezTo>
                    <a:pt x="11556" y="27920"/>
                    <a:pt x="6222" y="27920"/>
                    <a:pt x="2667" y="31475"/>
                  </a:cubicBezTo>
                  <a:cubicBezTo>
                    <a:pt x="-889" y="35030"/>
                    <a:pt x="-889" y="40364"/>
                    <a:pt x="2667" y="43919"/>
                  </a:cubicBezTo>
                  <a:lnTo>
                    <a:pt x="21334" y="62586"/>
                  </a:lnTo>
                  <a:cubicBezTo>
                    <a:pt x="23111" y="64364"/>
                    <a:pt x="24889" y="65254"/>
                    <a:pt x="27556" y="65254"/>
                  </a:cubicBezTo>
                  <a:cubicBezTo>
                    <a:pt x="27556" y="65254"/>
                    <a:pt x="28445" y="65254"/>
                    <a:pt x="28445" y="65254"/>
                  </a:cubicBezTo>
                  <a:cubicBezTo>
                    <a:pt x="31111" y="65254"/>
                    <a:pt x="33778" y="63476"/>
                    <a:pt x="34667" y="60809"/>
                  </a:cubicBezTo>
                  <a:lnTo>
                    <a:pt x="60445" y="13697"/>
                  </a:lnTo>
                  <a:cubicBezTo>
                    <a:pt x="63112" y="9253"/>
                    <a:pt x="61334" y="3918"/>
                    <a:pt x="56889" y="1253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1748B0-D266-45B1-B76C-69868AA68E6F}"/>
                </a:ext>
              </a:extLst>
            </p:cNvPr>
            <p:cNvSpPr/>
            <p:nvPr/>
          </p:nvSpPr>
          <p:spPr>
            <a:xfrm>
              <a:off x="8922012" y="2676988"/>
              <a:ext cx="195557" cy="17777"/>
            </a:xfrm>
            <a:custGeom>
              <a:avLst/>
              <a:gdLst>
                <a:gd name="connsiteX0" fmla="*/ 186669 w 195557"/>
                <a:gd name="connsiteY0" fmla="*/ 0 h 17777"/>
                <a:gd name="connsiteX1" fmla="*/ 8889 w 195557"/>
                <a:gd name="connsiteY1" fmla="*/ 0 h 17777"/>
                <a:gd name="connsiteX2" fmla="*/ 0 w 195557"/>
                <a:gd name="connsiteY2" fmla="*/ 8889 h 17777"/>
                <a:gd name="connsiteX3" fmla="*/ 8889 w 195557"/>
                <a:gd name="connsiteY3" fmla="*/ 17778 h 17777"/>
                <a:gd name="connsiteX4" fmla="*/ 186669 w 195557"/>
                <a:gd name="connsiteY4" fmla="*/ 17778 h 17777"/>
                <a:gd name="connsiteX5" fmla="*/ 195557 w 195557"/>
                <a:gd name="connsiteY5" fmla="*/ 8889 h 17777"/>
                <a:gd name="connsiteX6" fmla="*/ 186669 w 195557"/>
                <a:gd name="connsiteY6" fmla="*/ 0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57" h="17777">
                  <a:moveTo>
                    <a:pt x="186669" y="0"/>
                  </a:moveTo>
                  <a:lnTo>
                    <a:pt x="8889" y="0"/>
                  </a:lnTo>
                  <a:cubicBezTo>
                    <a:pt x="3556" y="0"/>
                    <a:pt x="0" y="3555"/>
                    <a:pt x="0" y="8889"/>
                  </a:cubicBezTo>
                  <a:cubicBezTo>
                    <a:pt x="0" y="14221"/>
                    <a:pt x="3556" y="17778"/>
                    <a:pt x="8889" y="17778"/>
                  </a:cubicBezTo>
                  <a:lnTo>
                    <a:pt x="186669" y="17778"/>
                  </a:lnTo>
                  <a:cubicBezTo>
                    <a:pt x="192002" y="17778"/>
                    <a:pt x="195557" y="14221"/>
                    <a:pt x="195557" y="8889"/>
                  </a:cubicBezTo>
                  <a:cubicBezTo>
                    <a:pt x="195557" y="3555"/>
                    <a:pt x="192002" y="0"/>
                    <a:pt x="186669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0BF9789-506D-464F-97A6-323D70DCBC6E}"/>
                </a:ext>
              </a:extLst>
            </p:cNvPr>
            <p:cNvSpPr/>
            <p:nvPr/>
          </p:nvSpPr>
          <p:spPr>
            <a:xfrm>
              <a:off x="8922012" y="2605876"/>
              <a:ext cx="195557" cy="17777"/>
            </a:xfrm>
            <a:custGeom>
              <a:avLst/>
              <a:gdLst>
                <a:gd name="connsiteX0" fmla="*/ 8889 w 195557"/>
                <a:gd name="connsiteY0" fmla="*/ 17778 h 17777"/>
                <a:gd name="connsiteX1" fmla="*/ 186669 w 195557"/>
                <a:gd name="connsiteY1" fmla="*/ 17778 h 17777"/>
                <a:gd name="connsiteX2" fmla="*/ 195557 w 195557"/>
                <a:gd name="connsiteY2" fmla="*/ 8889 h 17777"/>
                <a:gd name="connsiteX3" fmla="*/ 186669 w 195557"/>
                <a:gd name="connsiteY3" fmla="*/ 0 h 17777"/>
                <a:gd name="connsiteX4" fmla="*/ 8889 w 195557"/>
                <a:gd name="connsiteY4" fmla="*/ 0 h 17777"/>
                <a:gd name="connsiteX5" fmla="*/ 0 w 195557"/>
                <a:gd name="connsiteY5" fmla="*/ 8889 h 17777"/>
                <a:gd name="connsiteX6" fmla="*/ 8889 w 195557"/>
                <a:gd name="connsiteY6" fmla="*/ 17778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57" h="17777">
                  <a:moveTo>
                    <a:pt x="8889" y="17778"/>
                  </a:moveTo>
                  <a:lnTo>
                    <a:pt x="186669" y="17778"/>
                  </a:lnTo>
                  <a:cubicBezTo>
                    <a:pt x="192002" y="17778"/>
                    <a:pt x="195557" y="14221"/>
                    <a:pt x="195557" y="8889"/>
                  </a:cubicBezTo>
                  <a:cubicBezTo>
                    <a:pt x="195557" y="3555"/>
                    <a:pt x="192002" y="0"/>
                    <a:pt x="186669" y="0"/>
                  </a:cubicBezTo>
                  <a:lnTo>
                    <a:pt x="8889" y="0"/>
                  </a:lnTo>
                  <a:cubicBezTo>
                    <a:pt x="3556" y="0"/>
                    <a:pt x="0" y="3555"/>
                    <a:pt x="0" y="8889"/>
                  </a:cubicBezTo>
                  <a:cubicBezTo>
                    <a:pt x="0" y="14221"/>
                    <a:pt x="3556" y="17778"/>
                    <a:pt x="8889" y="1777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7666B62-0B66-4110-B31D-A1E9BFF4254E}"/>
                </a:ext>
              </a:extLst>
            </p:cNvPr>
            <p:cNvSpPr/>
            <p:nvPr/>
          </p:nvSpPr>
          <p:spPr>
            <a:xfrm>
              <a:off x="8922012" y="2748100"/>
              <a:ext cx="195557" cy="17777"/>
            </a:xfrm>
            <a:custGeom>
              <a:avLst/>
              <a:gdLst>
                <a:gd name="connsiteX0" fmla="*/ 186669 w 195557"/>
                <a:gd name="connsiteY0" fmla="*/ 0 h 17777"/>
                <a:gd name="connsiteX1" fmla="*/ 8889 w 195557"/>
                <a:gd name="connsiteY1" fmla="*/ 0 h 17777"/>
                <a:gd name="connsiteX2" fmla="*/ 0 w 195557"/>
                <a:gd name="connsiteY2" fmla="*/ 8889 h 17777"/>
                <a:gd name="connsiteX3" fmla="*/ 8889 w 195557"/>
                <a:gd name="connsiteY3" fmla="*/ 17778 h 17777"/>
                <a:gd name="connsiteX4" fmla="*/ 186669 w 195557"/>
                <a:gd name="connsiteY4" fmla="*/ 17778 h 17777"/>
                <a:gd name="connsiteX5" fmla="*/ 195557 w 195557"/>
                <a:gd name="connsiteY5" fmla="*/ 8889 h 17777"/>
                <a:gd name="connsiteX6" fmla="*/ 186669 w 195557"/>
                <a:gd name="connsiteY6" fmla="*/ 0 h 1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57" h="17777">
                  <a:moveTo>
                    <a:pt x="186669" y="0"/>
                  </a:moveTo>
                  <a:lnTo>
                    <a:pt x="8889" y="0"/>
                  </a:lnTo>
                  <a:cubicBezTo>
                    <a:pt x="3556" y="0"/>
                    <a:pt x="0" y="3555"/>
                    <a:pt x="0" y="8889"/>
                  </a:cubicBezTo>
                  <a:cubicBezTo>
                    <a:pt x="0" y="14221"/>
                    <a:pt x="3556" y="17778"/>
                    <a:pt x="8889" y="17778"/>
                  </a:cubicBezTo>
                  <a:lnTo>
                    <a:pt x="186669" y="17778"/>
                  </a:lnTo>
                  <a:cubicBezTo>
                    <a:pt x="192002" y="17778"/>
                    <a:pt x="195557" y="14221"/>
                    <a:pt x="195557" y="8889"/>
                  </a:cubicBezTo>
                  <a:cubicBezTo>
                    <a:pt x="195557" y="3555"/>
                    <a:pt x="192002" y="0"/>
                    <a:pt x="186669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2C32512-C115-438D-9540-CC936E2E2699}"/>
                </a:ext>
              </a:extLst>
            </p:cNvPr>
            <p:cNvSpPr/>
            <p:nvPr/>
          </p:nvSpPr>
          <p:spPr>
            <a:xfrm>
              <a:off x="8852678" y="2644623"/>
              <a:ext cx="61697" cy="65253"/>
            </a:xfrm>
            <a:custGeom>
              <a:avLst/>
              <a:gdLst>
                <a:gd name="connsiteX0" fmla="*/ 56889 w 61697"/>
                <a:gd name="connsiteY0" fmla="*/ 1253 h 65253"/>
                <a:gd name="connsiteX1" fmla="*/ 44445 w 61697"/>
                <a:gd name="connsiteY1" fmla="*/ 4808 h 65253"/>
                <a:gd name="connsiteX2" fmla="*/ 24889 w 61697"/>
                <a:gd name="connsiteY2" fmla="*/ 41254 h 65253"/>
                <a:gd name="connsiteX3" fmla="*/ 15111 w 61697"/>
                <a:gd name="connsiteY3" fmla="*/ 31475 h 65253"/>
                <a:gd name="connsiteX4" fmla="*/ 2667 w 61697"/>
                <a:gd name="connsiteY4" fmla="*/ 31475 h 65253"/>
                <a:gd name="connsiteX5" fmla="*/ 2667 w 61697"/>
                <a:gd name="connsiteY5" fmla="*/ 43919 h 65253"/>
                <a:gd name="connsiteX6" fmla="*/ 21334 w 61697"/>
                <a:gd name="connsiteY6" fmla="*/ 62586 h 65253"/>
                <a:gd name="connsiteX7" fmla="*/ 27556 w 61697"/>
                <a:gd name="connsiteY7" fmla="*/ 65254 h 65253"/>
                <a:gd name="connsiteX8" fmla="*/ 28445 w 61697"/>
                <a:gd name="connsiteY8" fmla="*/ 65254 h 65253"/>
                <a:gd name="connsiteX9" fmla="*/ 34667 w 61697"/>
                <a:gd name="connsiteY9" fmla="*/ 60809 h 65253"/>
                <a:gd name="connsiteX10" fmla="*/ 60445 w 61697"/>
                <a:gd name="connsiteY10" fmla="*/ 13697 h 65253"/>
                <a:gd name="connsiteX11" fmla="*/ 56889 w 61697"/>
                <a:gd name="connsiteY11" fmla="*/ 1253 h 6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97" h="65253">
                  <a:moveTo>
                    <a:pt x="56889" y="1253"/>
                  </a:moveTo>
                  <a:cubicBezTo>
                    <a:pt x="52445" y="-1414"/>
                    <a:pt x="47112" y="364"/>
                    <a:pt x="44445" y="4808"/>
                  </a:cubicBezTo>
                  <a:lnTo>
                    <a:pt x="24889" y="41254"/>
                  </a:lnTo>
                  <a:lnTo>
                    <a:pt x="15111" y="31475"/>
                  </a:lnTo>
                  <a:cubicBezTo>
                    <a:pt x="11556" y="27920"/>
                    <a:pt x="6222" y="27920"/>
                    <a:pt x="2667" y="31475"/>
                  </a:cubicBezTo>
                  <a:cubicBezTo>
                    <a:pt x="-889" y="35030"/>
                    <a:pt x="-889" y="40364"/>
                    <a:pt x="2667" y="43919"/>
                  </a:cubicBezTo>
                  <a:lnTo>
                    <a:pt x="21334" y="62586"/>
                  </a:lnTo>
                  <a:cubicBezTo>
                    <a:pt x="23111" y="64364"/>
                    <a:pt x="24889" y="65254"/>
                    <a:pt x="27556" y="65254"/>
                  </a:cubicBezTo>
                  <a:cubicBezTo>
                    <a:pt x="27556" y="65254"/>
                    <a:pt x="28445" y="65254"/>
                    <a:pt x="28445" y="65254"/>
                  </a:cubicBezTo>
                  <a:cubicBezTo>
                    <a:pt x="31111" y="65254"/>
                    <a:pt x="33778" y="63476"/>
                    <a:pt x="34667" y="60809"/>
                  </a:cubicBezTo>
                  <a:lnTo>
                    <a:pt x="60445" y="13697"/>
                  </a:lnTo>
                  <a:cubicBezTo>
                    <a:pt x="63112" y="9253"/>
                    <a:pt x="61334" y="3918"/>
                    <a:pt x="56889" y="1253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CA88C31-6DA9-4C78-B389-D089C5D23852}"/>
                </a:ext>
              </a:extLst>
            </p:cNvPr>
            <p:cNvSpPr/>
            <p:nvPr/>
          </p:nvSpPr>
          <p:spPr>
            <a:xfrm>
              <a:off x="8852678" y="2715735"/>
              <a:ext cx="61697" cy="65253"/>
            </a:xfrm>
            <a:custGeom>
              <a:avLst/>
              <a:gdLst>
                <a:gd name="connsiteX0" fmla="*/ 56889 w 61697"/>
                <a:gd name="connsiteY0" fmla="*/ 1253 h 65253"/>
                <a:gd name="connsiteX1" fmla="*/ 44445 w 61697"/>
                <a:gd name="connsiteY1" fmla="*/ 4808 h 65253"/>
                <a:gd name="connsiteX2" fmla="*/ 24889 w 61697"/>
                <a:gd name="connsiteY2" fmla="*/ 41254 h 65253"/>
                <a:gd name="connsiteX3" fmla="*/ 15111 w 61697"/>
                <a:gd name="connsiteY3" fmla="*/ 31475 h 65253"/>
                <a:gd name="connsiteX4" fmla="*/ 2667 w 61697"/>
                <a:gd name="connsiteY4" fmla="*/ 31475 h 65253"/>
                <a:gd name="connsiteX5" fmla="*/ 2667 w 61697"/>
                <a:gd name="connsiteY5" fmla="*/ 43919 h 65253"/>
                <a:gd name="connsiteX6" fmla="*/ 21334 w 61697"/>
                <a:gd name="connsiteY6" fmla="*/ 62586 h 65253"/>
                <a:gd name="connsiteX7" fmla="*/ 27556 w 61697"/>
                <a:gd name="connsiteY7" fmla="*/ 65254 h 65253"/>
                <a:gd name="connsiteX8" fmla="*/ 28445 w 61697"/>
                <a:gd name="connsiteY8" fmla="*/ 65254 h 65253"/>
                <a:gd name="connsiteX9" fmla="*/ 34667 w 61697"/>
                <a:gd name="connsiteY9" fmla="*/ 60809 h 65253"/>
                <a:gd name="connsiteX10" fmla="*/ 60445 w 61697"/>
                <a:gd name="connsiteY10" fmla="*/ 13697 h 65253"/>
                <a:gd name="connsiteX11" fmla="*/ 56889 w 61697"/>
                <a:gd name="connsiteY11" fmla="*/ 1253 h 6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97" h="65253">
                  <a:moveTo>
                    <a:pt x="56889" y="1253"/>
                  </a:moveTo>
                  <a:cubicBezTo>
                    <a:pt x="52445" y="-1414"/>
                    <a:pt x="47112" y="364"/>
                    <a:pt x="44445" y="4808"/>
                  </a:cubicBezTo>
                  <a:lnTo>
                    <a:pt x="24889" y="41254"/>
                  </a:lnTo>
                  <a:lnTo>
                    <a:pt x="15111" y="31475"/>
                  </a:lnTo>
                  <a:cubicBezTo>
                    <a:pt x="11556" y="27920"/>
                    <a:pt x="6222" y="27920"/>
                    <a:pt x="2667" y="31475"/>
                  </a:cubicBezTo>
                  <a:cubicBezTo>
                    <a:pt x="-889" y="35030"/>
                    <a:pt x="-889" y="40364"/>
                    <a:pt x="2667" y="43919"/>
                  </a:cubicBezTo>
                  <a:lnTo>
                    <a:pt x="21334" y="62586"/>
                  </a:lnTo>
                  <a:cubicBezTo>
                    <a:pt x="23111" y="64364"/>
                    <a:pt x="24889" y="65254"/>
                    <a:pt x="27556" y="65254"/>
                  </a:cubicBezTo>
                  <a:cubicBezTo>
                    <a:pt x="27556" y="65254"/>
                    <a:pt x="28445" y="65254"/>
                    <a:pt x="28445" y="65254"/>
                  </a:cubicBezTo>
                  <a:cubicBezTo>
                    <a:pt x="31111" y="65254"/>
                    <a:pt x="33778" y="63476"/>
                    <a:pt x="34667" y="60809"/>
                  </a:cubicBezTo>
                  <a:lnTo>
                    <a:pt x="60445" y="13697"/>
                  </a:lnTo>
                  <a:cubicBezTo>
                    <a:pt x="63112" y="9253"/>
                    <a:pt x="61334" y="3918"/>
                    <a:pt x="56889" y="1253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37" name="Graphique 5352">
            <a:extLst>
              <a:ext uri="{FF2B5EF4-FFF2-40B4-BE49-F238E27FC236}">
                <a16:creationId xmlns:a16="http://schemas.microsoft.com/office/drawing/2014/main" id="{C75B5ABF-EA59-409F-973D-A7BD712775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76133" y="3670067"/>
            <a:ext cx="177779" cy="266669"/>
            <a:chOff x="11265258" y="3583982"/>
            <a:chExt cx="177779" cy="266669"/>
          </a:xfrm>
          <a:solidFill>
            <a:schemeClr val="tx1"/>
          </a:solidFill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769139F-629E-4E92-833C-DC4BC7388E57}"/>
                </a:ext>
              </a:extLst>
            </p:cNvPr>
            <p:cNvSpPr/>
            <p:nvPr/>
          </p:nvSpPr>
          <p:spPr>
            <a:xfrm>
              <a:off x="11265258" y="3583982"/>
              <a:ext cx="177779" cy="266669"/>
            </a:xfrm>
            <a:custGeom>
              <a:avLst/>
              <a:gdLst>
                <a:gd name="connsiteX0" fmla="*/ 117334 w 177779"/>
                <a:gd name="connsiteY0" fmla="*/ 133335 h 266669"/>
                <a:gd name="connsiteX1" fmla="*/ 177780 w 177779"/>
                <a:gd name="connsiteY1" fmla="*/ 8889 h 266669"/>
                <a:gd name="connsiteX2" fmla="*/ 168891 w 177779"/>
                <a:gd name="connsiteY2" fmla="*/ 0 h 266669"/>
                <a:gd name="connsiteX3" fmla="*/ 8889 w 177779"/>
                <a:gd name="connsiteY3" fmla="*/ 0 h 266669"/>
                <a:gd name="connsiteX4" fmla="*/ 0 w 177779"/>
                <a:gd name="connsiteY4" fmla="*/ 8889 h 266669"/>
                <a:gd name="connsiteX5" fmla="*/ 60445 w 177779"/>
                <a:gd name="connsiteY5" fmla="*/ 133335 h 266669"/>
                <a:gd name="connsiteX6" fmla="*/ 0 w 177779"/>
                <a:gd name="connsiteY6" fmla="*/ 257781 h 266669"/>
                <a:gd name="connsiteX7" fmla="*/ 8889 w 177779"/>
                <a:gd name="connsiteY7" fmla="*/ 266670 h 266669"/>
                <a:gd name="connsiteX8" fmla="*/ 168891 w 177779"/>
                <a:gd name="connsiteY8" fmla="*/ 266670 h 266669"/>
                <a:gd name="connsiteX9" fmla="*/ 177780 w 177779"/>
                <a:gd name="connsiteY9" fmla="*/ 257781 h 266669"/>
                <a:gd name="connsiteX10" fmla="*/ 117334 w 177779"/>
                <a:gd name="connsiteY10" fmla="*/ 133335 h 266669"/>
                <a:gd name="connsiteX11" fmla="*/ 160002 w 177779"/>
                <a:gd name="connsiteY11" fmla="*/ 17778 h 266669"/>
                <a:gd name="connsiteX12" fmla="*/ 148446 w 177779"/>
                <a:gd name="connsiteY12" fmla="*/ 62223 h 266669"/>
                <a:gd name="connsiteX13" fmla="*/ 29334 w 177779"/>
                <a:gd name="connsiteY13" fmla="*/ 62223 h 266669"/>
                <a:gd name="connsiteX14" fmla="*/ 17778 w 177779"/>
                <a:gd name="connsiteY14" fmla="*/ 17778 h 266669"/>
                <a:gd name="connsiteX15" fmla="*/ 160002 w 177779"/>
                <a:gd name="connsiteY15" fmla="*/ 17778 h 266669"/>
                <a:gd name="connsiteX16" fmla="*/ 38223 w 177779"/>
                <a:gd name="connsiteY16" fmla="*/ 80001 h 266669"/>
                <a:gd name="connsiteX17" fmla="*/ 139557 w 177779"/>
                <a:gd name="connsiteY17" fmla="*/ 80001 h 266669"/>
                <a:gd name="connsiteX18" fmla="*/ 88890 w 177779"/>
                <a:gd name="connsiteY18" fmla="*/ 124446 h 266669"/>
                <a:gd name="connsiteX19" fmla="*/ 38223 w 177779"/>
                <a:gd name="connsiteY19" fmla="*/ 80001 h 266669"/>
                <a:gd name="connsiteX20" fmla="*/ 80001 w 177779"/>
                <a:gd name="connsiteY20" fmla="*/ 144002 h 266669"/>
                <a:gd name="connsiteX21" fmla="*/ 80001 w 177779"/>
                <a:gd name="connsiteY21" fmla="*/ 151113 h 266669"/>
                <a:gd name="connsiteX22" fmla="*/ 88890 w 177779"/>
                <a:gd name="connsiteY22" fmla="*/ 160002 h 266669"/>
                <a:gd name="connsiteX23" fmla="*/ 97779 w 177779"/>
                <a:gd name="connsiteY23" fmla="*/ 151113 h 266669"/>
                <a:gd name="connsiteX24" fmla="*/ 97779 w 177779"/>
                <a:gd name="connsiteY24" fmla="*/ 144002 h 266669"/>
                <a:gd name="connsiteX25" fmla="*/ 157335 w 177779"/>
                <a:gd name="connsiteY25" fmla="*/ 236447 h 266669"/>
                <a:gd name="connsiteX26" fmla="*/ 88890 w 177779"/>
                <a:gd name="connsiteY26" fmla="*/ 202669 h 266669"/>
                <a:gd name="connsiteX27" fmla="*/ 20445 w 177779"/>
                <a:gd name="connsiteY27" fmla="*/ 236447 h 266669"/>
                <a:gd name="connsiteX28" fmla="*/ 80001 w 177779"/>
                <a:gd name="connsiteY28" fmla="*/ 144002 h 266669"/>
                <a:gd name="connsiteX29" fmla="*/ 144890 w 177779"/>
                <a:gd name="connsiteY29" fmla="*/ 248892 h 266669"/>
                <a:gd name="connsiteX30" fmla="*/ 32889 w 177779"/>
                <a:gd name="connsiteY30" fmla="*/ 248892 h 266669"/>
                <a:gd name="connsiteX31" fmla="*/ 88890 w 177779"/>
                <a:gd name="connsiteY31" fmla="*/ 219559 h 266669"/>
                <a:gd name="connsiteX32" fmla="*/ 144890 w 177779"/>
                <a:gd name="connsiteY32" fmla="*/ 24889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7779" h="266669">
                  <a:moveTo>
                    <a:pt x="117334" y="133335"/>
                  </a:moveTo>
                  <a:cubicBezTo>
                    <a:pt x="153779" y="110224"/>
                    <a:pt x="177780" y="46223"/>
                    <a:pt x="177780" y="8889"/>
                  </a:cubicBezTo>
                  <a:cubicBezTo>
                    <a:pt x="177780" y="3556"/>
                    <a:pt x="174224" y="0"/>
                    <a:pt x="168891" y="0"/>
                  </a:cubicBezTo>
                  <a:lnTo>
                    <a:pt x="8889" y="0"/>
                  </a:lnTo>
                  <a:cubicBezTo>
                    <a:pt x="3556" y="0"/>
                    <a:pt x="0" y="3556"/>
                    <a:pt x="0" y="8889"/>
                  </a:cubicBezTo>
                  <a:cubicBezTo>
                    <a:pt x="0" y="46223"/>
                    <a:pt x="24000" y="110224"/>
                    <a:pt x="60445" y="133335"/>
                  </a:cubicBezTo>
                  <a:cubicBezTo>
                    <a:pt x="24000" y="156446"/>
                    <a:pt x="0" y="220447"/>
                    <a:pt x="0" y="257781"/>
                  </a:cubicBezTo>
                  <a:cubicBezTo>
                    <a:pt x="0" y="263114"/>
                    <a:pt x="3556" y="266670"/>
                    <a:pt x="8889" y="266670"/>
                  </a:cubicBezTo>
                  <a:lnTo>
                    <a:pt x="168891" y="266670"/>
                  </a:lnTo>
                  <a:cubicBezTo>
                    <a:pt x="174224" y="266670"/>
                    <a:pt x="177780" y="263114"/>
                    <a:pt x="177780" y="257781"/>
                  </a:cubicBezTo>
                  <a:cubicBezTo>
                    <a:pt x="177780" y="220447"/>
                    <a:pt x="153779" y="156446"/>
                    <a:pt x="117334" y="133335"/>
                  </a:cubicBezTo>
                  <a:close/>
                  <a:moveTo>
                    <a:pt x="160002" y="17778"/>
                  </a:moveTo>
                  <a:cubicBezTo>
                    <a:pt x="159113" y="31111"/>
                    <a:pt x="154668" y="47112"/>
                    <a:pt x="148446" y="62223"/>
                  </a:cubicBezTo>
                  <a:lnTo>
                    <a:pt x="29334" y="62223"/>
                  </a:lnTo>
                  <a:cubicBezTo>
                    <a:pt x="23111" y="47112"/>
                    <a:pt x="19556" y="31111"/>
                    <a:pt x="17778" y="17778"/>
                  </a:cubicBezTo>
                  <a:lnTo>
                    <a:pt x="160002" y="17778"/>
                  </a:lnTo>
                  <a:close/>
                  <a:moveTo>
                    <a:pt x="38223" y="80001"/>
                  </a:moveTo>
                  <a:lnTo>
                    <a:pt x="139557" y="80001"/>
                  </a:lnTo>
                  <a:cubicBezTo>
                    <a:pt x="126223" y="104890"/>
                    <a:pt x="107557" y="124446"/>
                    <a:pt x="88890" y="124446"/>
                  </a:cubicBezTo>
                  <a:cubicBezTo>
                    <a:pt x="70223" y="124446"/>
                    <a:pt x="51556" y="104890"/>
                    <a:pt x="38223" y="80001"/>
                  </a:cubicBezTo>
                  <a:close/>
                  <a:moveTo>
                    <a:pt x="80001" y="144002"/>
                  </a:moveTo>
                  <a:lnTo>
                    <a:pt x="80001" y="151113"/>
                  </a:lnTo>
                  <a:cubicBezTo>
                    <a:pt x="80001" y="156446"/>
                    <a:pt x="83556" y="160002"/>
                    <a:pt x="88890" y="160002"/>
                  </a:cubicBezTo>
                  <a:cubicBezTo>
                    <a:pt x="94223" y="160002"/>
                    <a:pt x="97779" y="156446"/>
                    <a:pt x="97779" y="151113"/>
                  </a:cubicBezTo>
                  <a:lnTo>
                    <a:pt x="97779" y="144002"/>
                  </a:lnTo>
                  <a:cubicBezTo>
                    <a:pt x="125335" y="152891"/>
                    <a:pt x="150224" y="198225"/>
                    <a:pt x="157335" y="236447"/>
                  </a:cubicBezTo>
                  <a:cubicBezTo>
                    <a:pt x="143113" y="216003"/>
                    <a:pt x="116446" y="202669"/>
                    <a:pt x="88890" y="202669"/>
                  </a:cubicBezTo>
                  <a:cubicBezTo>
                    <a:pt x="61334" y="202669"/>
                    <a:pt x="34667" y="216892"/>
                    <a:pt x="20445" y="236447"/>
                  </a:cubicBezTo>
                  <a:cubicBezTo>
                    <a:pt x="27556" y="198225"/>
                    <a:pt x="52445" y="152891"/>
                    <a:pt x="80001" y="144002"/>
                  </a:cubicBezTo>
                  <a:close/>
                  <a:moveTo>
                    <a:pt x="144890" y="248892"/>
                  </a:moveTo>
                  <a:lnTo>
                    <a:pt x="32889" y="248892"/>
                  </a:lnTo>
                  <a:cubicBezTo>
                    <a:pt x="43556" y="232002"/>
                    <a:pt x="65778" y="219559"/>
                    <a:pt x="88890" y="219559"/>
                  </a:cubicBezTo>
                  <a:cubicBezTo>
                    <a:pt x="112001" y="220447"/>
                    <a:pt x="134224" y="232892"/>
                    <a:pt x="144890" y="24889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62E2AE3B-6A58-4C5E-8105-5F26E8349C19}"/>
                </a:ext>
              </a:extLst>
            </p:cNvPr>
            <p:cNvSpPr/>
            <p:nvPr/>
          </p:nvSpPr>
          <p:spPr>
            <a:xfrm>
              <a:off x="11345258" y="3752873"/>
              <a:ext cx="17777" cy="26666"/>
            </a:xfrm>
            <a:custGeom>
              <a:avLst/>
              <a:gdLst>
                <a:gd name="connsiteX0" fmla="*/ 8889 w 17777"/>
                <a:gd name="connsiteY0" fmla="*/ 26667 h 26666"/>
                <a:gd name="connsiteX1" fmla="*/ 17778 w 17777"/>
                <a:gd name="connsiteY1" fmla="*/ 17778 h 26666"/>
                <a:gd name="connsiteX2" fmla="*/ 17778 w 17777"/>
                <a:gd name="connsiteY2" fmla="*/ 8889 h 26666"/>
                <a:gd name="connsiteX3" fmla="*/ 8889 w 17777"/>
                <a:gd name="connsiteY3" fmla="*/ 0 h 26666"/>
                <a:gd name="connsiteX4" fmla="*/ 0 w 17777"/>
                <a:gd name="connsiteY4" fmla="*/ 8889 h 26666"/>
                <a:gd name="connsiteX5" fmla="*/ 0 w 17777"/>
                <a:gd name="connsiteY5" fmla="*/ 17778 h 26666"/>
                <a:gd name="connsiteX6" fmla="*/ 8889 w 17777"/>
                <a:gd name="connsiteY6" fmla="*/ 26667 h 2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26666">
                  <a:moveTo>
                    <a:pt x="8889" y="26667"/>
                  </a:moveTo>
                  <a:cubicBezTo>
                    <a:pt x="14222" y="26667"/>
                    <a:pt x="17778" y="23111"/>
                    <a:pt x="17778" y="17778"/>
                  </a:cubicBezTo>
                  <a:lnTo>
                    <a:pt x="17778" y="8889"/>
                  </a:lnTo>
                  <a:cubicBezTo>
                    <a:pt x="17778" y="3556"/>
                    <a:pt x="14222" y="0"/>
                    <a:pt x="8889" y="0"/>
                  </a:cubicBezTo>
                  <a:cubicBezTo>
                    <a:pt x="3556" y="0"/>
                    <a:pt x="0" y="3556"/>
                    <a:pt x="0" y="8889"/>
                  </a:cubicBezTo>
                  <a:lnTo>
                    <a:pt x="0" y="17778"/>
                  </a:lnTo>
                  <a:cubicBezTo>
                    <a:pt x="0" y="23111"/>
                    <a:pt x="3556" y="26667"/>
                    <a:pt x="8889" y="26667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40" name="Graphique 1">
            <a:extLst>
              <a:ext uri="{FF2B5EF4-FFF2-40B4-BE49-F238E27FC236}">
                <a16:creationId xmlns:a16="http://schemas.microsoft.com/office/drawing/2014/main" id="{50C854E3-3CD4-4CA1-93AF-E4E71873A9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87118" y="3662618"/>
            <a:ext cx="205796" cy="281566"/>
            <a:chOff x="1402136" y="12485160"/>
            <a:chExt cx="205796" cy="281566"/>
          </a:xfrm>
          <a:solidFill>
            <a:schemeClr val="tx1"/>
          </a:solidFill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3B6FE84-C9E5-43CE-AF73-5973B1FE615C}"/>
                </a:ext>
              </a:extLst>
            </p:cNvPr>
            <p:cNvSpPr/>
            <p:nvPr/>
          </p:nvSpPr>
          <p:spPr>
            <a:xfrm>
              <a:off x="1505034" y="12485160"/>
              <a:ext cx="102898" cy="280630"/>
            </a:xfrm>
            <a:custGeom>
              <a:avLst/>
              <a:gdLst>
                <a:gd name="connsiteX0" fmla="*/ 74835 w 102898"/>
                <a:gd name="connsiteY0" fmla="*/ 0 h 280630"/>
                <a:gd name="connsiteX1" fmla="*/ 28063 w 102898"/>
                <a:gd name="connsiteY1" fmla="*/ 0 h 280630"/>
                <a:gd name="connsiteX2" fmla="*/ 0 w 102898"/>
                <a:gd name="connsiteY2" fmla="*/ 28063 h 280630"/>
                <a:gd name="connsiteX3" fmla="*/ 0 w 102898"/>
                <a:gd name="connsiteY3" fmla="*/ 252568 h 280630"/>
                <a:gd name="connsiteX4" fmla="*/ 28063 w 102898"/>
                <a:gd name="connsiteY4" fmla="*/ 280631 h 280630"/>
                <a:gd name="connsiteX5" fmla="*/ 74835 w 102898"/>
                <a:gd name="connsiteY5" fmla="*/ 280631 h 280630"/>
                <a:gd name="connsiteX6" fmla="*/ 102898 w 102898"/>
                <a:gd name="connsiteY6" fmla="*/ 252568 h 280630"/>
                <a:gd name="connsiteX7" fmla="*/ 102898 w 102898"/>
                <a:gd name="connsiteY7" fmla="*/ 28063 h 280630"/>
                <a:gd name="connsiteX8" fmla="*/ 74835 w 102898"/>
                <a:gd name="connsiteY8" fmla="*/ 0 h 280630"/>
                <a:gd name="connsiteX9" fmla="*/ 84189 w 102898"/>
                <a:gd name="connsiteY9" fmla="*/ 252568 h 280630"/>
                <a:gd name="connsiteX10" fmla="*/ 74835 w 102898"/>
                <a:gd name="connsiteY10" fmla="*/ 261922 h 280630"/>
                <a:gd name="connsiteX11" fmla="*/ 28063 w 102898"/>
                <a:gd name="connsiteY11" fmla="*/ 261922 h 280630"/>
                <a:gd name="connsiteX12" fmla="*/ 18709 w 102898"/>
                <a:gd name="connsiteY12" fmla="*/ 252568 h 280630"/>
                <a:gd name="connsiteX13" fmla="*/ 18709 w 102898"/>
                <a:gd name="connsiteY13" fmla="*/ 224505 h 280630"/>
                <a:gd name="connsiteX14" fmla="*/ 37417 w 102898"/>
                <a:gd name="connsiteY14" fmla="*/ 224505 h 280630"/>
                <a:gd name="connsiteX15" fmla="*/ 46772 w 102898"/>
                <a:gd name="connsiteY15" fmla="*/ 215150 h 280630"/>
                <a:gd name="connsiteX16" fmla="*/ 37417 w 102898"/>
                <a:gd name="connsiteY16" fmla="*/ 205796 h 280630"/>
                <a:gd name="connsiteX17" fmla="*/ 18709 w 102898"/>
                <a:gd name="connsiteY17" fmla="*/ 205796 h 280630"/>
                <a:gd name="connsiteX18" fmla="*/ 18709 w 102898"/>
                <a:gd name="connsiteY18" fmla="*/ 187087 h 280630"/>
                <a:gd name="connsiteX19" fmla="*/ 56126 w 102898"/>
                <a:gd name="connsiteY19" fmla="*/ 187087 h 280630"/>
                <a:gd name="connsiteX20" fmla="*/ 65481 w 102898"/>
                <a:gd name="connsiteY20" fmla="*/ 177733 h 280630"/>
                <a:gd name="connsiteX21" fmla="*/ 56126 w 102898"/>
                <a:gd name="connsiteY21" fmla="*/ 168379 h 280630"/>
                <a:gd name="connsiteX22" fmla="*/ 18709 w 102898"/>
                <a:gd name="connsiteY22" fmla="*/ 168379 h 280630"/>
                <a:gd name="connsiteX23" fmla="*/ 18709 w 102898"/>
                <a:gd name="connsiteY23" fmla="*/ 149670 h 280630"/>
                <a:gd name="connsiteX24" fmla="*/ 37417 w 102898"/>
                <a:gd name="connsiteY24" fmla="*/ 149670 h 280630"/>
                <a:gd name="connsiteX25" fmla="*/ 46772 w 102898"/>
                <a:gd name="connsiteY25" fmla="*/ 140315 h 280630"/>
                <a:gd name="connsiteX26" fmla="*/ 37417 w 102898"/>
                <a:gd name="connsiteY26" fmla="*/ 130961 h 280630"/>
                <a:gd name="connsiteX27" fmla="*/ 18709 w 102898"/>
                <a:gd name="connsiteY27" fmla="*/ 130961 h 280630"/>
                <a:gd name="connsiteX28" fmla="*/ 18709 w 102898"/>
                <a:gd name="connsiteY28" fmla="*/ 112252 h 280630"/>
                <a:gd name="connsiteX29" fmla="*/ 56126 w 102898"/>
                <a:gd name="connsiteY29" fmla="*/ 112252 h 280630"/>
                <a:gd name="connsiteX30" fmla="*/ 65481 w 102898"/>
                <a:gd name="connsiteY30" fmla="*/ 102898 h 280630"/>
                <a:gd name="connsiteX31" fmla="*/ 56126 w 102898"/>
                <a:gd name="connsiteY31" fmla="*/ 93544 h 280630"/>
                <a:gd name="connsiteX32" fmla="*/ 18709 w 102898"/>
                <a:gd name="connsiteY32" fmla="*/ 93544 h 280630"/>
                <a:gd name="connsiteX33" fmla="*/ 18709 w 102898"/>
                <a:gd name="connsiteY33" fmla="*/ 74835 h 280630"/>
                <a:gd name="connsiteX34" fmla="*/ 37417 w 102898"/>
                <a:gd name="connsiteY34" fmla="*/ 74835 h 280630"/>
                <a:gd name="connsiteX35" fmla="*/ 46772 w 102898"/>
                <a:gd name="connsiteY35" fmla="*/ 65481 h 280630"/>
                <a:gd name="connsiteX36" fmla="*/ 37417 w 102898"/>
                <a:gd name="connsiteY36" fmla="*/ 56126 h 280630"/>
                <a:gd name="connsiteX37" fmla="*/ 18709 w 102898"/>
                <a:gd name="connsiteY37" fmla="*/ 56126 h 280630"/>
                <a:gd name="connsiteX38" fmla="*/ 18709 w 102898"/>
                <a:gd name="connsiteY38" fmla="*/ 28063 h 280630"/>
                <a:gd name="connsiteX39" fmla="*/ 28063 w 102898"/>
                <a:gd name="connsiteY39" fmla="*/ 18709 h 280630"/>
                <a:gd name="connsiteX40" fmla="*/ 74835 w 102898"/>
                <a:gd name="connsiteY40" fmla="*/ 18709 h 280630"/>
                <a:gd name="connsiteX41" fmla="*/ 84189 w 102898"/>
                <a:gd name="connsiteY41" fmla="*/ 28063 h 280630"/>
                <a:gd name="connsiteX42" fmla="*/ 84189 w 102898"/>
                <a:gd name="connsiteY42" fmla="*/ 252568 h 28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2898" h="280630">
                  <a:moveTo>
                    <a:pt x="74835" y="0"/>
                  </a:moveTo>
                  <a:lnTo>
                    <a:pt x="28063" y="0"/>
                  </a:lnTo>
                  <a:cubicBezTo>
                    <a:pt x="12161" y="0"/>
                    <a:pt x="0" y="12161"/>
                    <a:pt x="0" y="28063"/>
                  </a:cubicBezTo>
                  <a:lnTo>
                    <a:pt x="0" y="252568"/>
                  </a:lnTo>
                  <a:cubicBezTo>
                    <a:pt x="0" y="268470"/>
                    <a:pt x="12161" y="280631"/>
                    <a:pt x="28063" y="280631"/>
                  </a:cubicBezTo>
                  <a:lnTo>
                    <a:pt x="74835" y="280631"/>
                  </a:lnTo>
                  <a:cubicBezTo>
                    <a:pt x="90737" y="280631"/>
                    <a:pt x="102898" y="268470"/>
                    <a:pt x="102898" y="252568"/>
                  </a:cubicBezTo>
                  <a:lnTo>
                    <a:pt x="102898" y="28063"/>
                  </a:lnTo>
                  <a:cubicBezTo>
                    <a:pt x="102898" y="12161"/>
                    <a:pt x="90737" y="0"/>
                    <a:pt x="74835" y="0"/>
                  </a:cubicBezTo>
                  <a:close/>
                  <a:moveTo>
                    <a:pt x="84189" y="252568"/>
                  </a:moveTo>
                  <a:cubicBezTo>
                    <a:pt x="84189" y="258180"/>
                    <a:pt x="80448" y="261922"/>
                    <a:pt x="74835" y="261922"/>
                  </a:cubicBezTo>
                  <a:lnTo>
                    <a:pt x="28063" y="261922"/>
                  </a:lnTo>
                  <a:cubicBezTo>
                    <a:pt x="22450" y="261922"/>
                    <a:pt x="18709" y="258180"/>
                    <a:pt x="18709" y="252568"/>
                  </a:cubicBezTo>
                  <a:lnTo>
                    <a:pt x="18709" y="224505"/>
                  </a:lnTo>
                  <a:lnTo>
                    <a:pt x="37417" y="224505"/>
                  </a:lnTo>
                  <a:cubicBezTo>
                    <a:pt x="43030" y="224505"/>
                    <a:pt x="46772" y="220763"/>
                    <a:pt x="46772" y="215150"/>
                  </a:cubicBezTo>
                  <a:cubicBezTo>
                    <a:pt x="46772" y="209538"/>
                    <a:pt x="43030" y="205796"/>
                    <a:pt x="37417" y="205796"/>
                  </a:cubicBezTo>
                  <a:lnTo>
                    <a:pt x="18709" y="205796"/>
                  </a:lnTo>
                  <a:lnTo>
                    <a:pt x="18709" y="187087"/>
                  </a:lnTo>
                  <a:lnTo>
                    <a:pt x="56126" y="187087"/>
                  </a:lnTo>
                  <a:cubicBezTo>
                    <a:pt x="61739" y="187087"/>
                    <a:pt x="65481" y="183345"/>
                    <a:pt x="65481" y="177733"/>
                  </a:cubicBezTo>
                  <a:cubicBezTo>
                    <a:pt x="65481" y="172121"/>
                    <a:pt x="61739" y="168379"/>
                    <a:pt x="56126" y="168379"/>
                  </a:cubicBezTo>
                  <a:lnTo>
                    <a:pt x="18709" y="168379"/>
                  </a:lnTo>
                  <a:lnTo>
                    <a:pt x="18709" y="149670"/>
                  </a:lnTo>
                  <a:lnTo>
                    <a:pt x="37417" y="149670"/>
                  </a:lnTo>
                  <a:cubicBezTo>
                    <a:pt x="43030" y="149670"/>
                    <a:pt x="46772" y="145928"/>
                    <a:pt x="46772" y="140315"/>
                  </a:cubicBezTo>
                  <a:cubicBezTo>
                    <a:pt x="46772" y="134703"/>
                    <a:pt x="43030" y="130961"/>
                    <a:pt x="37417" y="130961"/>
                  </a:cubicBezTo>
                  <a:lnTo>
                    <a:pt x="18709" y="130961"/>
                  </a:lnTo>
                  <a:lnTo>
                    <a:pt x="18709" y="112252"/>
                  </a:lnTo>
                  <a:lnTo>
                    <a:pt x="56126" y="112252"/>
                  </a:lnTo>
                  <a:cubicBezTo>
                    <a:pt x="61739" y="112252"/>
                    <a:pt x="65481" y="108510"/>
                    <a:pt x="65481" y="102898"/>
                  </a:cubicBezTo>
                  <a:cubicBezTo>
                    <a:pt x="65481" y="97286"/>
                    <a:pt x="61739" y="93544"/>
                    <a:pt x="56126" y="93544"/>
                  </a:cubicBezTo>
                  <a:lnTo>
                    <a:pt x="18709" y="93544"/>
                  </a:lnTo>
                  <a:lnTo>
                    <a:pt x="18709" y="74835"/>
                  </a:lnTo>
                  <a:lnTo>
                    <a:pt x="37417" y="74835"/>
                  </a:lnTo>
                  <a:cubicBezTo>
                    <a:pt x="43030" y="74835"/>
                    <a:pt x="46772" y="71093"/>
                    <a:pt x="46772" y="65481"/>
                  </a:cubicBezTo>
                  <a:cubicBezTo>
                    <a:pt x="46772" y="59868"/>
                    <a:pt x="43030" y="56126"/>
                    <a:pt x="37417" y="56126"/>
                  </a:cubicBezTo>
                  <a:lnTo>
                    <a:pt x="18709" y="56126"/>
                  </a:lnTo>
                  <a:lnTo>
                    <a:pt x="18709" y="28063"/>
                  </a:lnTo>
                  <a:cubicBezTo>
                    <a:pt x="18709" y="22451"/>
                    <a:pt x="22450" y="18709"/>
                    <a:pt x="28063" y="18709"/>
                  </a:cubicBezTo>
                  <a:lnTo>
                    <a:pt x="74835" y="18709"/>
                  </a:lnTo>
                  <a:cubicBezTo>
                    <a:pt x="80448" y="18709"/>
                    <a:pt x="84189" y="22451"/>
                    <a:pt x="84189" y="28063"/>
                  </a:cubicBezTo>
                  <a:lnTo>
                    <a:pt x="84189" y="252568"/>
                  </a:ln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E4C4655-52CF-4198-9AA3-48DC274E1C4B}"/>
                </a:ext>
              </a:extLst>
            </p:cNvPr>
            <p:cNvSpPr/>
            <p:nvPr/>
          </p:nvSpPr>
          <p:spPr>
            <a:xfrm>
              <a:off x="1402136" y="12485160"/>
              <a:ext cx="76705" cy="281566"/>
            </a:xfrm>
            <a:custGeom>
              <a:avLst/>
              <a:gdLst>
                <a:gd name="connsiteX0" fmla="*/ 46772 w 76705"/>
                <a:gd name="connsiteY0" fmla="*/ 0 h 281566"/>
                <a:gd name="connsiteX1" fmla="*/ 28063 w 76705"/>
                <a:gd name="connsiteY1" fmla="*/ 0 h 281566"/>
                <a:gd name="connsiteX2" fmla="*/ 0 w 76705"/>
                <a:gd name="connsiteY2" fmla="*/ 28063 h 281566"/>
                <a:gd name="connsiteX3" fmla="*/ 0 w 76705"/>
                <a:gd name="connsiteY3" fmla="*/ 217021 h 281566"/>
                <a:gd name="connsiteX4" fmla="*/ 5613 w 76705"/>
                <a:gd name="connsiteY4" fmla="*/ 236666 h 281566"/>
                <a:gd name="connsiteX5" fmla="*/ 29934 w 76705"/>
                <a:gd name="connsiteY5" fmla="*/ 276889 h 281566"/>
                <a:gd name="connsiteX6" fmla="*/ 38353 w 76705"/>
                <a:gd name="connsiteY6" fmla="*/ 281566 h 281566"/>
                <a:gd name="connsiteX7" fmla="*/ 46772 w 76705"/>
                <a:gd name="connsiteY7" fmla="*/ 276889 h 281566"/>
                <a:gd name="connsiteX8" fmla="*/ 71093 w 76705"/>
                <a:gd name="connsiteY8" fmla="*/ 236666 h 281566"/>
                <a:gd name="connsiteX9" fmla="*/ 71093 w 76705"/>
                <a:gd name="connsiteY9" fmla="*/ 236666 h 281566"/>
                <a:gd name="connsiteX10" fmla="*/ 76706 w 76705"/>
                <a:gd name="connsiteY10" fmla="*/ 217021 h 281566"/>
                <a:gd name="connsiteX11" fmla="*/ 76706 w 76705"/>
                <a:gd name="connsiteY11" fmla="*/ 28063 h 281566"/>
                <a:gd name="connsiteX12" fmla="*/ 46772 w 76705"/>
                <a:gd name="connsiteY12" fmla="*/ 0 h 281566"/>
                <a:gd name="connsiteX13" fmla="*/ 18709 w 76705"/>
                <a:gd name="connsiteY13" fmla="*/ 205796 h 281566"/>
                <a:gd name="connsiteX14" fmla="*/ 18709 w 76705"/>
                <a:gd name="connsiteY14" fmla="*/ 74835 h 281566"/>
                <a:gd name="connsiteX15" fmla="*/ 56126 w 76705"/>
                <a:gd name="connsiteY15" fmla="*/ 74835 h 281566"/>
                <a:gd name="connsiteX16" fmla="*/ 56126 w 76705"/>
                <a:gd name="connsiteY16" fmla="*/ 205796 h 281566"/>
                <a:gd name="connsiteX17" fmla="*/ 18709 w 76705"/>
                <a:gd name="connsiteY17" fmla="*/ 205796 h 281566"/>
                <a:gd name="connsiteX18" fmla="*/ 28063 w 76705"/>
                <a:gd name="connsiteY18" fmla="*/ 18709 h 281566"/>
                <a:gd name="connsiteX19" fmla="*/ 46772 w 76705"/>
                <a:gd name="connsiteY19" fmla="*/ 18709 h 281566"/>
                <a:gd name="connsiteX20" fmla="*/ 56126 w 76705"/>
                <a:gd name="connsiteY20" fmla="*/ 28063 h 281566"/>
                <a:gd name="connsiteX21" fmla="*/ 56126 w 76705"/>
                <a:gd name="connsiteY21" fmla="*/ 56126 h 281566"/>
                <a:gd name="connsiteX22" fmla="*/ 18709 w 76705"/>
                <a:gd name="connsiteY22" fmla="*/ 56126 h 281566"/>
                <a:gd name="connsiteX23" fmla="*/ 18709 w 76705"/>
                <a:gd name="connsiteY23" fmla="*/ 28063 h 281566"/>
                <a:gd name="connsiteX24" fmla="*/ 28063 w 76705"/>
                <a:gd name="connsiteY24" fmla="*/ 18709 h 281566"/>
                <a:gd name="connsiteX25" fmla="*/ 37417 w 76705"/>
                <a:gd name="connsiteY25" fmla="*/ 253503 h 281566"/>
                <a:gd name="connsiteX26" fmla="*/ 21515 w 76705"/>
                <a:gd name="connsiteY26" fmla="*/ 226375 h 281566"/>
                <a:gd name="connsiteX27" fmla="*/ 20580 w 76705"/>
                <a:gd name="connsiteY27" fmla="*/ 224505 h 281566"/>
                <a:gd name="connsiteX28" fmla="*/ 54255 w 76705"/>
                <a:gd name="connsiteY28" fmla="*/ 224505 h 281566"/>
                <a:gd name="connsiteX29" fmla="*/ 53320 w 76705"/>
                <a:gd name="connsiteY29" fmla="*/ 226375 h 281566"/>
                <a:gd name="connsiteX30" fmla="*/ 37417 w 76705"/>
                <a:gd name="connsiteY30" fmla="*/ 253503 h 28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6705" h="281566">
                  <a:moveTo>
                    <a:pt x="46772" y="0"/>
                  </a:moveTo>
                  <a:lnTo>
                    <a:pt x="28063" y="0"/>
                  </a:lnTo>
                  <a:cubicBezTo>
                    <a:pt x="12161" y="0"/>
                    <a:pt x="0" y="12161"/>
                    <a:pt x="0" y="28063"/>
                  </a:cubicBezTo>
                  <a:lnTo>
                    <a:pt x="0" y="217021"/>
                  </a:lnTo>
                  <a:cubicBezTo>
                    <a:pt x="0" y="223570"/>
                    <a:pt x="1871" y="230117"/>
                    <a:pt x="5613" y="236666"/>
                  </a:cubicBezTo>
                  <a:lnTo>
                    <a:pt x="29934" y="276889"/>
                  </a:lnTo>
                  <a:cubicBezTo>
                    <a:pt x="31805" y="279696"/>
                    <a:pt x="34611" y="281566"/>
                    <a:pt x="38353" y="281566"/>
                  </a:cubicBezTo>
                  <a:cubicBezTo>
                    <a:pt x="42095" y="281566"/>
                    <a:pt x="44901" y="279696"/>
                    <a:pt x="46772" y="276889"/>
                  </a:cubicBezTo>
                  <a:lnTo>
                    <a:pt x="71093" y="236666"/>
                  </a:lnTo>
                  <a:cubicBezTo>
                    <a:pt x="71093" y="236666"/>
                    <a:pt x="71093" y="236666"/>
                    <a:pt x="71093" y="236666"/>
                  </a:cubicBezTo>
                  <a:cubicBezTo>
                    <a:pt x="74835" y="231052"/>
                    <a:pt x="76706" y="224505"/>
                    <a:pt x="76706" y="217021"/>
                  </a:cubicBezTo>
                  <a:lnTo>
                    <a:pt x="76706" y="28063"/>
                  </a:lnTo>
                  <a:cubicBezTo>
                    <a:pt x="74835" y="12161"/>
                    <a:pt x="62674" y="0"/>
                    <a:pt x="46772" y="0"/>
                  </a:cubicBezTo>
                  <a:close/>
                  <a:moveTo>
                    <a:pt x="18709" y="205796"/>
                  </a:moveTo>
                  <a:lnTo>
                    <a:pt x="18709" y="74835"/>
                  </a:lnTo>
                  <a:lnTo>
                    <a:pt x="56126" y="74835"/>
                  </a:lnTo>
                  <a:lnTo>
                    <a:pt x="56126" y="205796"/>
                  </a:lnTo>
                  <a:lnTo>
                    <a:pt x="18709" y="205796"/>
                  </a:lnTo>
                  <a:close/>
                  <a:moveTo>
                    <a:pt x="28063" y="18709"/>
                  </a:moveTo>
                  <a:lnTo>
                    <a:pt x="46772" y="18709"/>
                  </a:lnTo>
                  <a:cubicBezTo>
                    <a:pt x="52384" y="18709"/>
                    <a:pt x="56126" y="22451"/>
                    <a:pt x="56126" y="28063"/>
                  </a:cubicBezTo>
                  <a:lnTo>
                    <a:pt x="56126" y="56126"/>
                  </a:lnTo>
                  <a:lnTo>
                    <a:pt x="18709" y="56126"/>
                  </a:lnTo>
                  <a:lnTo>
                    <a:pt x="18709" y="28063"/>
                  </a:lnTo>
                  <a:cubicBezTo>
                    <a:pt x="18709" y="22451"/>
                    <a:pt x="22450" y="18709"/>
                    <a:pt x="28063" y="18709"/>
                  </a:cubicBezTo>
                  <a:close/>
                  <a:moveTo>
                    <a:pt x="37417" y="253503"/>
                  </a:moveTo>
                  <a:lnTo>
                    <a:pt x="21515" y="226375"/>
                  </a:lnTo>
                  <a:cubicBezTo>
                    <a:pt x="21515" y="225440"/>
                    <a:pt x="20580" y="225440"/>
                    <a:pt x="20580" y="224505"/>
                  </a:cubicBezTo>
                  <a:lnTo>
                    <a:pt x="54255" y="224505"/>
                  </a:lnTo>
                  <a:cubicBezTo>
                    <a:pt x="54255" y="225440"/>
                    <a:pt x="54255" y="225440"/>
                    <a:pt x="53320" y="226375"/>
                  </a:cubicBezTo>
                  <a:lnTo>
                    <a:pt x="37417" y="253503"/>
                  </a:ln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43" name="Graphique 1">
            <a:extLst>
              <a:ext uri="{FF2B5EF4-FFF2-40B4-BE49-F238E27FC236}">
                <a16:creationId xmlns:a16="http://schemas.microsoft.com/office/drawing/2014/main" id="{D0AF3DBF-DBD6-4AD4-A69A-AAE8E3BD4F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80212" y="3672440"/>
            <a:ext cx="263356" cy="261922"/>
            <a:chOff x="2347146" y="5750018"/>
            <a:chExt cx="263356" cy="261922"/>
          </a:xfrm>
          <a:solidFill>
            <a:schemeClr val="tx1"/>
          </a:solidFill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B90F776-2FCD-4331-B8D3-5911AA443383}"/>
                </a:ext>
              </a:extLst>
            </p:cNvPr>
            <p:cNvSpPr/>
            <p:nvPr/>
          </p:nvSpPr>
          <p:spPr>
            <a:xfrm>
              <a:off x="2347863" y="5750018"/>
              <a:ext cx="260986" cy="147798"/>
            </a:xfrm>
            <a:custGeom>
              <a:avLst/>
              <a:gdLst>
                <a:gd name="connsiteX0" fmla="*/ 9354 w 260986"/>
                <a:gd name="connsiteY0" fmla="*/ 90738 h 147798"/>
                <a:gd name="connsiteX1" fmla="*/ 116930 w 260986"/>
                <a:gd name="connsiteY1" fmla="*/ 144993 h 147798"/>
                <a:gd name="connsiteX2" fmla="*/ 130026 w 260986"/>
                <a:gd name="connsiteY2" fmla="*/ 147799 h 147798"/>
                <a:gd name="connsiteX3" fmla="*/ 143122 w 260986"/>
                <a:gd name="connsiteY3" fmla="*/ 144993 h 147798"/>
                <a:gd name="connsiteX4" fmla="*/ 250697 w 260986"/>
                <a:gd name="connsiteY4" fmla="*/ 90738 h 147798"/>
                <a:gd name="connsiteX5" fmla="*/ 260987 w 260986"/>
                <a:gd name="connsiteY5" fmla="*/ 73899 h 147798"/>
                <a:gd name="connsiteX6" fmla="*/ 250697 w 260986"/>
                <a:gd name="connsiteY6" fmla="*/ 57062 h 147798"/>
                <a:gd name="connsiteX7" fmla="*/ 143122 w 260986"/>
                <a:gd name="connsiteY7" fmla="*/ 2806 h 147798"/>
                <a:gd name="connsiteX8" fmla="*/ 117865 w 260986"/>
                <a:gd name="connsiteY8" fmla="*/ 2806 h 147798"/>
                <a:gd name="connsiteX9" fmla="*/ 10290 w 260986"/>
                <a:gd name="connsiteY9" fmla="*/ 57062 h 147798"/>
                <a:gd name="connsiteX10" fmla="*/ 0 w 260986"/>
                <a:gd name="connsiteY10" fmla="*/ 73899 h 147798"/>
                <a:gd name="connsiteX11" fmla="*/ 9354 w 260986"/>
                <a:gd name="connsiteY11" fmla="*/ 90738 h 147798"/>
                <a:gd name="connsiteX12" fmla="*/ 125348 w 260986"/>
                <a:gd name="connsiteY12" fmla="*/ 19644 h 147798"/>
                <a:gd name="connsiteX13" fmla="*/ 133767 w 260986"/>
                <a:gd name="connsiteY13" fmla="*/ 19644 h 147798"/>
                <a:gd name="connsiteX14" fmla="*/ 241343 w 260986"/>
                <a:gd name="connsiteY14" fmla="*/ 73899 h 147798"/>
                <a:gd name="connsiteX15" fmla="*/ 133767 w 260986"/>
                <a:gd name="connsiteY15" fmla="*/ 128155 h 147798"/>
                <a:gd name="connsiteX16" fmla="*/ 125348 w 260986"/>
                <a:gd name="connsiteY16" fmla="*/ 128155 h 147798"/>
                <a:gd name="connsiteX17" fmla="*/ 17773 w 260986"/>
                <a:gd name="connsiteY17" fmla="*/ 73899 h 147798"/>
                <a:gd name="connsiteX18" fmla="*/ 125348 w 260986"/>
                <a:gd name="connsiteY18" fmla="*/ 19644 h 14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986" h="147798">
                  <a:moveTo>
                    <a:pt x="9354" y="90738"/>
                  </a:moveTo>
                  <a:lnTo>
                    <a:pt x="116930" y="144993"/>
                  </a:lnTo>
                  <a:cubicBezTo>
                    <a:pt x="120671" y="146864"/>
                    <a:pt x="125348" y="147799"/>
                    <a:pt x="130026" y="147799"/>
                  </a:cubicBezTo>
                  <a:cubicBezTo>
                    <a:pt x="134703" y="147799"/>
                    <a:pt x="138445" y="146864"/>
                    <a:pt x="143122" y="144993"/>
                  </a:cubicBezTo>
                  <a:lnTo>
                    <a:pt x="250697" y="90738"/>
                  </a:lnTo>
                  <a:cubicBezTo>
                    <a:pt x="257245" y="87931"/>
                    <a:pt x="260987" y="81383"/>
                    <a:pt x="260987" y="73899"/>
                  </a:cubicBezTo>
                  <a:cubicBezTo>
                    <a:pt x="260987" y="66416"/>
                    <a:pt x="257245" y="59868"/>
                    <a:pt x="250697" y="57062"/>
                  </a:cubicBezTo>
                  <a:lnTo>
                    <a:pt x="143122" y="2806"/>
                  </a:lnTo>
                  <a:cubicBezTo>
                    <a:pt x="134703" y="-935"/>
                    <a:pt x="125348" y="-935"/>
                    <a:pt x="117865" y="2806"/>
                  </a:cubicBezTo>
                  <a:lnTo>
                    <a:pt x="10290" y="57062"/>
                  </a:lnTo>
                  <a:cubicBezTo>
                    <a:pt x="3742" y="59868"/>
                    <a:pt x="0" y="66416"/>
                    <a:pt x="0" y="73899"/>
                  </a:cubicBezTo>
                  <a:cubicBezTo>
                    <a:pt x="0" y="81383"/>
                    <a:pt x="2806" y="86996"/>
                    <a:pt x="9354" y="90738"/>
                  </a:cubicBezTo>
                  <a:close/>
                  <a:moveTo>
                    <a:pt x="125348" y="19644"/>
                  </a:moveTo>
                  <a:cubicBezTo>
                    <a:pt x="128155" y="18709"/>
                    <a:pt x="130961" y="18709"/>
                    <a:pt x="133767" y="19644"/>
                  </a:cubicBezTo>
                  <a:lnTo>
                    <a:pt x="241343" y="73899"/>
                  </a:lnTo>
                  <a:lnTo>
                    <a:pt x="133767" y="128155"/>
                  </a:lnTo>
                  <a:cubicBezTo>
                    <a:pt x="130961" y="129090"/>
                    <a:pt x="128155" y="129090"/>
                    <a:pt x="125348" y="128155"/>
                  </a:cubicBezTo>
                  <a:lnTo>
                    <a:pt x="17773" y="73899"/>
                  </a:lnTo>
                  <a:lnTo>
                    <a:pt x="125348" y="19644"/>
                  </a:ln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0946C62-DE0F-420D-BA47-1B5188AC4253}"/>
                </a:ext>
              </a:extLst>
            </p:cNvPr>
            <p:cNvSpPr/>
            <p:nvPr/>
          </p:nvSpPr>
          <p:spPr>
            <a:xfrm>
              <a:off x="2348081" y="5937324"/>
              <a:ext cx="262420" cy="74616"/>
            </a:xfrm>
            <a:custGeom>
              <a:avLst/>
              <a:gdLst>
                <a:gd name="connsiteX0" fmla="*/ 247672 w 262420"/>
                <a:gd name="connsiteY0" fmla="*/ 717 h 74616"/>
                <a:gd name="connsiteX1" fmla="*/ 134484 w 262420"/>
                <a:gd name="connsiteY1" fmla="*/ 54972 h 74616"/>
                <a:gd name="connsiteX2" fmla="*/ 126066 w 262420"/>
                <a:gd name="connsiteY2" fmla="*/ 54972 h 74616"/>
                <a:gd name="connsiteX3" fmla="*/ 12878 w 262420"/>
                <a:gd name="connsiteY3" fmla="*/ 717 h 74616"/>
                <a:gd name="connsiteX4" fmla="*/ 717 w 262420"/>
                <a:gd name="connsiteY4" fmla="*/ 5394 h 74616"/>
                <a:gd name="connsiteX5" fmla="*/ 5394 w 262420"/>
                <a:gd name="connsiteY5" fmla="*/ 17555 h 74616"/>
                <a:gd name="connsiteX6" fmla="*/ 118582 w 262420"/>
                <a:gd name="connsiteY6" fmla="*/ 71810 h 74616"/>
                <a:gd name="connsiteX7" fmla="*/ 131678 w 262420"/>
                <a:gd name="connsiteY7" fmla="*/ 74616 h 74616"/>
                <a:gd name="connsiteX8" fmla="*/ 143839 w 262420"/>
                <a:gd name="connsiteY8" fmla="*/ 71810 h 74616"/>
                <a:gd name="connsiteX9" fmla="*/ 257027 w 262420"/>
                <a:gd name="connsiteY9" fmla="*/ 17555 h 74616"/>
                <a:gd name="connsiteX10" fmla="*/ 261704 w 262420"/>
                <a:gd name="connsiteY10" fmla="*/ 5394 h 74616"/>
                <a:gd name="connsiteX11" fmla="*/ 247672 w 262420"/>
                <a:gd name="connsiteY11" fmla="*/ 717 h 7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420" h="74616">
                  <a:moveTo>
                    <a:pt x="247672" y="717"/>
                  </a:moveTo>
                  <a:lnTo>
                    <a:pt x="134484" y="54972"/>
                  </a:lnTo>
                  <a:cubicBezTo>
                    <a:pt x="131678" y="55908"/>
                    <a:pt x="128872" y="55908"/>
                    <a:pt x="126066" y="54972"/>
                  </a:cubicBezTo>
                  <a:lnTo>
                    <a:pt x="12878" y="717"/>
                  </a:lnTo>
                  <a:cubicBezTo>
                    <a:pt x="8200" y="-1154"/>
                    <a:pt x="2588" y="717"/>
                    <a:pt x="717" y="5394"/>
                  </a:cubicBezTo>
                  <a:cubicBezTo>
                    <a:pt x="-1154" y="10071"/>
                    <a:pt x="717" y="15684"/>
                    <a:pt x="5394" y="17555"/>
                  </a:cubicBezTo>
                  <a:lnTo>
                    <a:pt x="118582" y="71810"/>
                  </a:lnTo>
                  <a:cubicBezTo>
                    <a:pt x="122324" y="73681"/>
                    <a:pt x="127001" y="74616"/>
                    <a:pt x="131678" y="74616"/>
                  </a:cubicBezTo>
                  <a:cubicBezTo>
                    <a:pt x="136355" y="74616"/>
                    <a:pt x="140097" y="73681"/>
                    <a:pt x="143839" y="71810"/>
                  </a:cubicBezTo>
                  <a:lnTo>
                    <a:pt x="257027" y="17555"/>
                  </a:lnTo>
                  <a:cubicBezTo>
                    <a:pt x="261704" y="15684"/>
                    <a:pt x="263575" y="10071"/>
                    <a:pt x="261704" y="5394"/>
                  </a:cubicBezTo>
                  <a:cubicBezTo>
                    <a:pt x="257962" y="717"/>
                    <a:pt x="252349" y="-1154"/>
                    <a:pt x="247672" y="717"/>
                  </a:cubicBez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7D13383-5198-44BA-9044-E4A3F1E4177E}"/>
                </a:ext>
              </a:extLst>
            </p:cNvPr>
            <p:cNvSpPr/>
            <p:nvPr/>
          </p:nvSpPr>
          <p:spPr>
            <a:xfrm>
              <a:off x="2347146" y="5881198"/>
              <a:ext cx="262420" cy="73680"/>
            </a:xfrm>
            <a:custGeom>
              <a:avLst/>
              <a:gdLst>
                <a:gd name="connsiteX0" fmla="*/ 248608 w 262420"/>
                <a:gd name="connsiteY0" fmla="*/ 717 h 73680"/>
                <a:gd name="connsiteX1" fmla="*/ 135420 w 262420"/>
                <a:gd name="connsiteY1" fmla="*/ 54037 h 73680"/>
                <a:gd name="connsiteX2" fmla="*/ 126065 w 262420"/>
                <a:gd name="connsiteY2" fmla="*/ 54037 h 73680"/>
                <a:gd name="connsiteX3" fmla="*/ 12878 w 262420"/>
                <a:gd name="connsiteY3" fmla="*/ 717 h 73680"/>
                <a:gd name="connsiteX4" fmla="*/ 717 w 262420"/>
                <a:gd name="connsiteY4" fmla="*/ 5394 h 73680"/>
                <a:gd name="connsiteX5" fmla="*/ 5394 w 262420"/>
                <a:gd name="connsiteY5" fmla="*/ 17555 h 73680"/>
                <a:gd name="connsiteX6" fmla="*/ 118582 w 262420"/>
                <a:gd name="connsiteY6" fmla="*/ 70875 h 73680"/>
                <a:gd name="connsiteX7" fmla="*/ 131678 w 262420"/>
                <a:gd name="connsiteY7" fmla="*/ 73681 h 73680"/>
                <a:gd name="connsiteX8" fmla="*/ 143839 w 262420"/>
                <a:gd name="connsiteY8" fmla="*/ 70875 h 73680"/>
                <a:gd name="connsiteX9" fmla="*/ 257027 w 262420"/>
                <a:gd name="connsiteY9" fmla="*/ 17555 h 73680"/>
                <a:gd name="connsiteX10" fmla="*/ 261704 w 262420"/>
                <a:gd name="connsiteY10" fmla="*/ 5394 h 73680"/>
                <a:gd name="connsiteX11" fmla="*/ 248608 w 262420"/>
                <a:gd name="connsiteY11" fmla="*/ 717 h 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2420" h="73680">
                  <a:moveTo>
                    <a:pt x="248608" y="717"/>
                  </a:moveTo>
                  <a:lnTo>
                    <a:pt x="135420" y="54037"/>
                  </a:lnTo>
                  <a:cubicBezTo>
                    <a:pt x="132613" y="54972"/>
                    <a:pt x="129807" y="54972"/>
                    <a:pt x="126065" y="54037"/>
                  </a:cubicBezTo>
                  <a:lnTo>
                    <a:pt x="12878" y="717"/>
                  </a:lnTo>
                  <a:cubicBezTo>
                    <a:pt x="8200" y="-1154"/>
                    <a:pt x="2588" y="717"/>
                    <a:pt x="717" y="5394"/>
                  </a:cubicBezTo>
                  <a:cubicBezTo>
                    <a:pt x="-1154" y="10071"/>
                    <a:pt x="717" y="15684"/>
                    <a:pt x="5394" y="17555"/>
                  </a:cubicBezTo>
                  <a:lnTo>
                    <a:pt x="118582" y="70875"/>
                  </a:lnTo>
                  <a:cubicBezTo>
                    <a:pt x="122324" y="72745"/>
                    <a:pt x="127001" y="73681"/>
                    <a:pt x="131678" y="73681"/>
                  </a:cubicBezTo>
                  <a:cubicBezTo>
                    <a:pt x="136355" y="73681"/>
                    <a:pt x="140097" y="72745"/>
                    <a:pt x="143839" y="70875"/>
                  </a:cubicBezTo>
                  <a:lnTo>
                    <a:pt x="257027" y="17555"/>
                  </a:lnTo>
                  <a:cubicBezTo>
                    <a:pt x="261704" y="15684"/>
                    <a:pt x="263575" y="10071"/>
                    <a:pt x="261704" y="5394"/>
                  </a:cubicBezTo>
                  <a:cubicBezTo>
                    <a:pt x="258897" y="717"/>
                    <a:pt x="253285" y="-1154"/>
                    <a:pt x="248608" y="717"/>
                  </a:cubicBez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6EDD2683-A8A4-4173-8A51-380E2968666B}"/>
              </a:ext>
            </a:extLst>
          </p:cNvPr>
          <p:cNvSpPr>
            <a:spLocks noChangeAspect="1"/>
          </p:cNvSpPr>
          <p:nvPr userDrawn="1"/>
        </p:nvSpPr>
        <p:spPr>
          <a:xfrm>
            <a:off x="3998161" y="3679576"/>
            <a:ext cx="285992" cy="247650"/>
          </a:xfrm>
          <a:custGeom>
            <a:avLst/>
            <a:gdLst>
              <a:gd name="connsiteX0" fmla="*/ 280988 w 285992"/>
              <a:gd name="connsiteY0" fmla="*/ 92393 h 247650"/>
              <a:gd name="connsiteX1" fmla="*/ 266700 w 285992"/>
              <a:gd name="connsiteY1" fmla="*/ 85725 h 247650"/>
              <a:gd name="connsiteX2" fmla="*/ 76200 w 285992"/>
              <a:gd name="connsiteY2" fmla="*/ 85725 h 247650"/>
              <a:gd name="connsiteX3" fmla="*/ 57150 w 285992"/>
              <a:gd name="connsiteY3" fmla="*/ 100965 h 247650"/>
              <a:gd name="connsiteX4" fmla="*/ 32385 w 285992"/>
              <a:gd name="connsiteY4" fmla="*/ 228600 h 247650"/>
              <a:gd name="connsiteX5" fmla="*/ 28575 w 285992"/>
              <a:gd name="connsiteY5" fmla="*/ 228600 h 247650"/>
              <a:gd name="connsiteX6" fmla="*/ 19050 w 285992"/>
              <a:gd name="connsiteY6" fmla="*/ 219075 h 247650"/>
              <a:gd name="connsiteX7" fmla="*/ 19050 w 285992"/>
              <a:gd name="connsiteY7" fmla="*/ 28575 h 247650"/>
              <a:gd name="connsiteX8" fmla="*/ 28575 w 285992"/>
              <a:gd name="connsiteY8" fmla="*/ 19050 h 247650"/>
              <a:gd name="connsiteX9" fmla="*/ 87630 w 285992"/>
              <a:gd name="connsiteY9" fmla="*/ 19050 h 247650"/>
              <a:gd name="connsiteX10" fmla="*/ 94298 w 285992"/>
              <a:gd name="connsiteY10" fmla="*/ 21908 h 247650"/>
              <a:gd name="connsiteX11" fmla="*/ 111442 w 285992"/>
              <a:gd name="connsiteY11" fmla="*/ 39053 h 247650"/>
              <a:gd name="connsiteX12" fmla="*/ 131445 w 285992"/>
              <a:gd name="connsiteY12" fmla="*/ 47625 h 247650"/>
              <a:gd name="connsiteX13" fmla="*/ 219075 w 285992"/>
              <a:gd name="connsiteY13" fmla="*/ 47625 h 247650"/>
              <a:gd name="connsiteX14" fmla="*/ 228600 w 285992"/>
              <a:gd name="connsiteY14" fmla="*/ 57150 h 247650"/>
              <a:gd name="connsiteX15" fmla="*/ 238125 w 285992"/>
              <a:gd name="connsiteY15" fmla="*/ 66675 h 247650"/>
              <a:gd name="connsiteX16" fmla="*/ 247650 w 285992"/>
              <a:gd name="connsiteY16" fmla="*/ 57150 h 247650"/>
              <a:gd name="connsiteX17" fmla="*/ 219075 w 285992"/>
              <a:gd name="connsiteY17" fmla="*/ 28575 h 247650"/>
              <a:gd name="connsiteX18" fmla="*/ 131445 w 285992"/>
              <a:gd name="connsiteY18" fmla="*/ 28575 h 247650"/>
              <a:gd name="connsiteX19" fmla="*/ 124777 w 285992"/>
              <a:gd name="connsiteY19" fmla="*/ 25718 h 247650"/>
              <a:gd name="connsiteX20" fmla="*/ 107633 w 285992"/>
              <a:gd name="connsiteY20" fmla="*/ 8573 h 247650"/>
              <a:gd name="connsiteX21" fmla="*/ 87630 w 285992"/>
              <a:gd name="connsiteY21" fmla="*/ 0 h 247650"/>
              <a:gd name="connsiteX22" fmla="*/ 28575 w 285992"/>
              <a:gd name="connsiteY22" fmla="*/ 0 h 247650"/>
              <a:gd name="connsiteX23" fmla="*/ 0 w 285992"/>
              <a:gd name="connsiteY23" fmla="*/ 28575 h 247650"/>
              <a:gd name="connsiteX24" fmla="*/ 0 w 285992"/>
              <a:gd name="connsiteY24" fmla="*/ 219075 h 247650"/>
              <a:gd name="connsiteX25" fmla="*/ 28575 w 285992"/>
              <a:gd name="connsiteY25" fmla="*/ 247650 h 247650"/>
              <a:gd name="connsiteX26" fmla="*/ 40005 w 285992"/>
              <a:gd name="connsiteY26" fmla="*/ 247650 h 247650"/>
              <a:gd name="connsiteX27" fmla="*/ 219075 w 285992"/>
              <a:gd name="connsiteY27" fmla="*/ 247650 h 247650"/>
              <a:gd name="connsiteX28" fmla="*/ 249555 w 285992"/>
              <a:gd name="connsiteY28" fmla="*/ 247650 h 247650"/>
              <a:gd name="connsiteX29" fmla="*/ 259080 w 285992"/>
              <a:gd name="connsiteY29" fmla="*/ 240030 h 247650"/>
              <a:gd name="connsiteX30" fmla="*/ 285750 w 285992"/>
              <a:gd name="connsiteY30" fmla="*/ 108585 h 247650"/>
              <a:gd name="connsiteX31" fmla="*/ 280988 w 285992"/>
              <a:gd name="connsiteY31" fmla="*/ 92393 h 247650"/>
              <a:gd name="connsiteX32" fmla="*/ 241935 w 285992"/>
              <a:gd name="connsiteY32" fmla="*/ 228600 h 247650"/>
              <a:gd name="connsiteX33" fmla="*/ 219075 w 285992"/>
              <a:gd name="connsiteY33" fmla="*/ 228600 h 247650"/>
              <a:gd name="connsiteX34" fmla="*/ 51435 w 285992"/>
              <a:gd name="connsiteY34" fmla="*/ 228600 h 247650"/>
              <a:gd name="connsiteX35" fmla="*/ 76200 w 285992"/>
              <a:gd name="connsiteY35" fmla="*/ 104775 h 247650"/>
              <a:gd name="connsiteX36" fmla="*/ 266700 w 285992"/>
              <a:gd name="connsiteY36" fmla="*/ 104775 h 247650"/>
              <a:gd name="connsiteX37" fmla="*/ 241935 w 285992"/>
              <a:gd name="connsiteY37" fmla="*/ 22860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5992" h="247650">
                <a:moveTo>
                  <a:pt x="280988" y="92393"/>
                </a:moveTo>
                <a:cubicBezTo>
                  <a:pt x="278130" y="88583"/>
                  <a:pt x="272415" y="85725"/>
                  <a:pt x="266700" y="85725"/>
                </a:cubicBezTo>
                <a:lnTo>
                  <a:pt x="76200" y="85725"/>
                </a:lnTo>
                <a:cubicBezTo>
                  <a:pt x="66675" y="85725"/>
                  <a:pt x="59055" y="92393"/>
                  <a:pt x="57150" y="100965"/>
                </a:cubicBezTo>
                <a:lnTo>
                  <a:pt x="32385" y="228600"/>
                </a:lnTo>
                <a:lnTo>
                  <a:pt x="28575" y="228600"/>
                </a:lnTo>
                <a:cubicBezTo>
                  <a:pt x="22860" y="228600"/>
                  <a:pt x="19050" y="224790"/>
                  <a:pt x="19050" y="219075"/>
                </a:cubicBezTo>
                <a:lnTo>
                  <a:pt x="19050" y="28575"/>
                </a:lnTo>
                <a:cubicBezTo>
                  <a:pt x="19050" y="22860"/>
                  <a:pt x="22860" y="19050"/>
                  <a:pt x="28575" y="19050"/>
                </a:cubicBezTo>
                <a:lnTo>
                  <a:pt x="87630" y="19050"/>
                </a:lnTo>
                <a:cubicBezTo>
                  <a:pt x="90488" y="19050"/>
                  <a:pt x="92392" y="20003"/>
                  <a:pt x="94298" y="21908"/>
                </a:cubicBezTo>
                <a:lnTo>
                  <a:pt x="111442" y="39053"/>
                </a:lnTo>
                <a:cubicBezTo>
                  <a:pt x="117158" y="44768"/>
                  <a:pt x="123825" y="47625"/>
                  <a:pt x="131445" y="47625"/>
                </a:cubicBezTo>
                <a:lnTo>
                  <a:pt x="219075" y="47625"/>
                </a:lnTo>
                <a:cubicBezTo>
                  <a:pt x="224790" y="47625"/>
                  <a:pt x="228600" y="51435"/>
                  <a:pt x="228600" y="57150"/>
                </a:cubicBezTo>
                <a:cubicBezTo>
                  <a:pt x="228600" y="62865"/>
                  <a:pt x="232410" y="66675"/>
                  <a:pt x="238125" y="66675"/>
                </a:cubicBezTo>
                <a:cubicBezTo>
                  <a:pt x="243840" y="66675"/>
                  <a:pt x="247650" y="62865"/>
                  <a:pt x="247650" y="57150"/>
                </a:cubicBezTo>
                <a:cubicBezTo>
                  <a:pt x="247650" y="40958"/>
                  <a:pt x="235267" y="28575"/>
                  <a:pt x="219075" y="28575"/>
                </a:cubicBezTo>
                <a:lnTo>
                  <a:pt x="131445" y="28575"/>
                </a:lnTo>
                <a:cubicBezTo>
                  <a:pt x="128588" y="28575"/>
                  <a:pt x="126683" y="27623"/>
                  <a:pt x="124777" y="25718"/>
                </a:cubicBezTo>
                <a:lnTo>
                  <a:pt x="107633" y="8573"/>
                </a:lnTo>
                <a:cubicBezTo>
                  <a:pt x="101917" y="2858"/>
                  <a:pt x="95250" y="0"/>
                  <a:pt x="87630" y="0"/>
                </a:cubicBezTo>
                <a:lnTo>
                  <a:pt x="28575" y="0"/>
                </a:lnTo>
                <a:cubicBezTo>
                  <a:pt x="12383" y="0"/>
                  <a:pt x="0" y="12383"/>
                  <a:pt x="0" y="28575"/>
                </a:cubicBezTo>
                <a:lnTo>
                  <a:pt x="0" y="219075"/>
                </a:lnTo>
                <a:cubicBezTo>
                  <a:pt x="0" y="235268"/>
                  <a:pt x="12383" y="247650"/>
                  <a:pt x="28575" y="247650"/>
                </a:cubicBezTo>
                <a:lnTo>
                  <a:pt x="40005" y="247650"/>
                </a:lnTo>
                <a:lnTo>
                  <a:pt x="219075" y="247650"/>
                </a:lnTo>
                <a:lnTo>
                  <a:pt x="249555" y="247650"/>
                </a:lnTo>
                <a:cubicBezTo>
                  <a:pt x="254317" y="247650"/>
                  <a:pt x="258128" y="244793"/>
                  <a:pt x="259080" y="240030"/>
                </a:cubicBezTo>
                <a:lnTo>
                  <a:pt x="285750" y="108585"/>
                </a:lnTo>
                <a:cubicBezTo>
                  <a:pt x="286703" y="102870"/>
                  <a:pt x="284797" y="97155"/>
                  <a:pt x="280988" y="92393"/>
                </a:cubicBezTo>
                <a:close/>
                <a:moveTo>
                  <a:pt x="241935" y="228600"/>
                </a:moveTo>
                <a:lnTo>
                  <a:pt x="219075" y="228600"/>
                </a:lnTo>
                <a:lnTo>
                  <a:pt x="51435" y="228600"/>
                </a:lnTo>
                <a:lnTo>
                  <a:pt x="76200" y="104775"/>
                </a:lnTo>
                <a:lnTo>
                  <a:pt x="266700" y="104775"/>
                </a:lnTo>
                <a:lnTo>
                  <a:pt x="241935" y="22860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48" name="Graphique 1">
            <a:extLst>
              <a:ext uri="{FF2B5EF4-FFF2-40B4-BE49-F238E27FC236}">
                <a16:creationId xmlns:a16="http://schemas.microsoft.com/office/drawing/2014/main" id="{3F3FBC42-4F50-4382-852F-72E6B97FE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89749" y="3667868"/>
            <a:ext cx="216853" cy="271067"/>
            <a:chOff x="2381907" y="3248679"/>
            <a:chExt cx="216853" cy="271067"/>
          </a:xfrm>
          <a:solidFill>
            <a:schemeClr val="tx1"/>
          </a:solidFill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573949D-4B4E-41F8-996F-64E3FEFF918F}"/>
                </a:ext>
              </a:extLst>
            </p:cNvPr>
            <p:cNvSpPr/>
            <p:nvPr/>
          </p:nvSpPr>
          <p:spPr>
            <a:xfrm>
              <a:off x="2427085" y="3248679"/>
              <a:ext cx="126498" cy="135533"/>
            </a:xfrm>
            <a:custGeom>
              <a:avLst/>
              <a:gdLst>
                <a:gd name="connsiteX0" fmla="*/ 35239 w 126498"/>
                <a:gd name="connsiteY0" fmla="*/ 135534 h 135533"/>
                <a:gd name="connsiteX1" fmla="*/ 91259 w 126498"/>
                <a:gd name="connsiteY1" fmla="*/ 135534 h 135533"/>
                <a:gd name="connsiteX2" fmla="*/ 126498 w 126498"/>
                <a:gd name="connsiteY2" fmla="*/ 100295 h 135533"/>
                <a:gd name="connsiteX3" fmla="*/ 126498 w 126498"/>
                <a:gd name="connsiteY3" fmla="*/ 35239 h 135533"/>
                <a:gd name="connsiteX4" fmla="*/ 91259 w 126498"/>
                <a:gd name="connsiteY4" fmla="*/ 0 h 135533"/>
                <a:gd name="connsiteX5" fmla="*/ 35239 w 126498"/>
                <a:gd name="connsiteY5" fmla="*/ 0 h 135533"/>
                <a:gd name="connsiteX6" fmla="*/ 0 w 126498"/>
                <a:gd name="connsiteY6" fmla="*/ 35239 h 135533"/>
                <a:gd name="connsiteX7" fmla="*/ 0 w 126498"/>
                <a:gd name="connsiteY7" fmla="*/ 100295 h 135533"/>
                <a:gd name="connsiteX8" fmla="*/ 35239 w 126498"/>
                <a:gd name="connsiteY8" fmla="*/ 135534 h 135533"/>
                <a:gd name="connsiteX9" fmla="*/ 18071 w 126498"/>
                <a:gd name="connsiteY9" fmla="*/ 35239 h 135533"/>
                <a:gd name="connsiteX10" fmla="*/ 35239 w 126498"/>
                <a:gd name="connsiteY10" fmla="*/ 18071 h 135533"/>
                <a:gd name="connsiteX11" fmla="*/ 91259 w 126498"/>
                <a:gd name="connsiteY11" fmla="*/ 18071 h 135533"/>
                <a:gd name="connsiteX12" fmla="*/ 108427 w 126498"/>
                <a:gd name="connsiteY12" fmla="*/ 35239 h 135533"/>
                <a:gd name="connsiteX13" fmla="*/ 108427 w 126498"/>
                <a:gd name="connsiteY13" fmla="*/ 100295 h 135533"/>
                <a:gd name="connsiteX14" fmla="*/ 91259 w 126498"/>
                <a:gd name="connsiteY14" fmla="*/ 117462 h 135533"/>
                <a:gd name="connsiteX15" fmla="*/ 35239 w 126498"/>
                <a:gd name="connsiteY15" fmla="*/ 117462 h 135533"/>
                <a:gd name="connsiteX16" fmla="*/ 18071 w 126498"/>
                <a:gd name="connsiteY16" fmla="*/ 100295 h 135533"/>
                <a:gd name="connsiteX17" fmla="*/ 18071 w 126498"/>
                <a:gd name="connsiteY17" fmla="*/ 35239 h 13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498" h="135533">
                  <a:moveTo>
                    <a:pt x="35239" y="135534"/>
                  </a:moveTo>
                  <a:lnTo>
                    <a:pt x="91259" y="135534"/>
                  </a:lnTo>
                  <a:cubicBezTo>
                    <a:pt x="110234" y="135534"/>
                    <a:pt x="126498" y="120173"/>
                    <a:pt x="126498" y="100295"/>
                  </a:cubicBezTo>
                  <a:lnTo>
                    <a:pt x="126498" y="35239"/>
                  </a:lnTo>
                  <a:cubicBezTo>
                    <a:pt x="126498" y="16264"/>
                    <a:pt x="111138" y="0"/>
                    <a:pt x="91259" y="0"/>
                  </a:cubicBezTo>
                  <a:lnTo>
                    <a:pt x="35239" y="0"/>
                  </a:lnTo>
                  <a:cubicBezTo>
                    <a:pt x="16264" y="0"/>
                    <a:pt x="0" y="15360"/>
                    <a:pt x="0" y="35239"/>
                  </a:cubicBezTo>
                  <a:lnTo>
                    <a:pt x="0" y="100295"/>
                  </a:lnTo>
                  <a:cubicBezTo>
                    <a:pt x="0" y="120173"/>
                    <a:pt x="15360" y="135534"/>
                    <a:pt x="35239" y="135534"/>
                  </a:cubicBezTo>
                  <a:close/>
                  <a:moveTo>
                    <a:pt x="18071" y="35239"/>
                  </a:moveTo>
                  <a:cubicBezTo>
                    <a:pt x="18071" y="26203"/>
                    <a:pt x="25300" y="18071"/>
                    <a:pt x="35239" y="18071"/>
                  </a:cubicBezTo>
                  <a:lnTo>
                    <a:pt x="91259" y="18071"/>
                  </a:lnTo>
                  <a:cubicBezTo>
                    <a:pt x="100295" y="18071"/>
                    <a:pt x="108427" y="25300"/>
                    <a:pt x="108427" y="35239"/>
                  </a:cubicBezTo>
                  <a:lnTo>
                    <a:pt x="108427" y="100295"/>
                  </a:lnTo>
                  <a:cubicBezTo>
                    <a:pt x="108427" y="109330"/>
                    <a:pt x="101198" y="117462"/>
                    <a:pt x="91259" y="117462"/>
                  </a:cubicBezTo>
                  <a:lnTo>
                    <a:pt x="35239" y="117462"/>
                  </a:lnTo>
                  <a:cubicBezTo>
                    <a:pt x="26203" y="117462"/>
                    <a:pt x="18071" y="110234"/>
                    <a:pt x="18071" y="100295"/>
                  </a:cubicBezTo>
                  <a:lnTo>
                    <a:pt x="18071" y="35239"/>
                  </a:ln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A3FE5151-120A-4528-843D-ACE9B13A3409}"/>
                </a:ext>
              </a:extLst>
            </p:cNvPr>
            <p:cNvSpPr/>
            <p:nvPr/>
          </p:nvSpPr>
          <p:spPr>
            <a:xfrm>
              <a:off x="2381907" y="3375177"/>
              <a:ext cx="216853" cy="144569"/>
            </a:xfrm>
            <a:custGeom>
              <a:avLst/>
              <a:gdLst>
                <a:gd name="connsiteX0" fmla="*/ 207818 w 216853"/>
                <a:gd name="connsiteY0" fmla="*/ 0 h 144569"/>
                <a:gd name="connsiteX1" fmla="*/ 189747 w 216853"/>
                <a:gd name="connsiteY1" fmla="*/ 0 h 144569"/>
                <a:gd name="connsiteX2" fmla="*/ 188843 w 216853"/>
                <a:gd name="connsiteY2" fmla="*/ 0 h 144569"/>
                <a:gd name="connsiteX3" fmla="*/ 187036 w 216853"/>
                <a:gd name="connsiteY3" fmla="*/ 0 h 144569"/>
                <a:gd name="connsiteX4" fmla="*/ 185229 w 216853"/>
                <a:gd name="connsiteY4" fmla="*/ 904 h 144569"/>
                <a:gd name="connsiteX5" fmla="*/ 183422 w 216853"/>
                <a:gd name="connsiteY5" fmla="*/ 1807 h 144569"/>
                <a:gd name="connsiteX6" fmla="*/ 182519 w 216853"/>
                <a:gd name="connsiteY6" fmla="*/ 2711 h 144569"/>
                <a:gd name="connsiteX7" fmla="*/ 181615 w 216853"/>
                <a:gd name="connsiteY7" fmla="*/ 4518 h 144569"/>
                <a:gd name="connsiteX8" fmla="*/ 180712 w 216853"/>
                <a:gd name="connsiteY8" fmla="*/ 6325 h 144569"/>
                <a:gd name="connsiteX9" fmla="*/ 180712 w 216853"/>
                <a:gd name="connsiteY9" fmla="*/ 7228 h 144569"/>
                <a:gd name="connsiteX10" fmla="*/ 176194 w 216853"/>
                <a:gd name="connsiteY10" fmla="*/ 30721 h 144569"/>
                <a:gd name="connsiteX11" fmla="*/ 162640 w 216853"/>
                <a:gd name="connsiteY11" fmla="*/ 27107 h 144569"/>
                <a:gd name="connsiteX12" fmla="*/ 54213 w 216853"/>
                <a:gd name="connsiteY12" fmla="*/ 27107 h 144569"/>
                <a:gd name="connsiteX13" fmla="*/ 40660 w 216853"/>
                <a:gd name="connsiteY13" fmla="*/ 30721 h 144569"/>
                <a:gd name="connsiteX14" fmla="*/ 36142 w 216853"/>
                <a:gd name="connsiteY14" fmla="*/ 7228 h 144569"/>
                <a:gd name="connsiteX15" fmla="*/ 36142 w 216853"/>
                <a:gd name="connsiteY15" fmla="*/ 6325 h 144569"/>
                <a:gd name="connsiteX16" fmla="*/ 35239 w 216853"/>
                <a:gd name="connsiteY16" fmla="*/ 4518 h 144569"/>
                <a:gd name="connsiteX17" fmla="*/ 34335 w 216853"/>
                <a:gd name="connsiteY17" fmla="*/ 2711 h 144569"/>
                <a:gd name="connsiteX18" fmla="*/ 33432 w 216853"/>
                <a:gd name="connsiteY18" fmla="*/ 1807 h 144569"/>
                <a:gd name="connsiteX19" fmla="*/ 31625 w 216853"/>
                <a:gd name="connsiteY19" fmla="*/ 904 h 144569"/>
                <a:gd name="connsiteX20" fmla="*/ 29817 w 216853"/>
                <a:gd name="connsiteY20" fmla="*/ 0 h 144569"/>
                <a:gd name="connsiteX21" fmla="*/ 28010 w 216853"/>
                <a:gd name="connsiteY21" fmla="*/ 0 h 144569"/>
                <a:gd name="connsiteX22" fmla="*/ 27107 w 216853"/>
                <a:gd name="connsiteY22" fmla="*/ 0 h 144569"/>
                <a:gd name="connsiteX23" fmla="*/ 9036 w 216853"/>
                <a:gd name="connsiteY23" fmla="*/ 0 h 144569"/>
                <a:gd name="connsiteX24" fmla="*/ 0 w 216853"/>
                <a:gd name="connsiteY24" fmla="*/ 9036 h 144569"/>
                <a:gd name="connsiteX25" fmla="*/ 9036 w 216853"/>
                <a:gd name="connsiteY25" fmla="*/ 18071 h 144569"/>
                <a:gd name="connsiteX26" fmla="*/ 19878 w 216853"/>
                <a:gd name="connsiteY26" fmla="*/ 18071 h 144569"/>
                <a:gd name="connsiteX27" fmla="*/ 27107 w 216853"/>
                <a:gd name="connsiteY27" fmla="*/ 56021 h 144569"/>
                <a:gd name="connsiteX28" fmla="*/ 27107 w 216853"/>
                <a:gd name="connsiteY28" fmla="*/ 56021 h 144569"/>
                <a:gd name="connsiteX29" fmla="*/ 54213 w 216853"/>
                <a:gd name="connsiteY29" fmla="*/ 81320 h 144569"/>
                <a:gd name="connsiteX30" fmla="*/ 99391 w 216853"/>
                <a:gd name="connsiteY30" fmla="*/ 81320 h 144569"/>
                <a:gd name="connsiteX31" fmla="*/ 99391 w 216853"/>
                <a:gd name="connsiteY31" fmla="*/ 108427 h 144569"/>
                <a:gd name="connsiteX32" fmla="*/ 54213 w 216853"/>
                <a:gd name="connsiteY32" fmla="*/ 108427 h 144569"/>
                <a:gd name="connsiteX33" fmla="*/ 45178 w 216853"/>
                <a:gd name="connsiteY33" fmla="*/ 117462 h 144569"/>
                <a:gd name="connsiteX34" fmla="*/ 54213 w 216853"/>
                <a:gd name="connsiteY34" fmla="*/ 126498 h 144569"/>
                <a:gd name="connsiteX35" fmla="*/ 63249 w 216853"/>
                <a:gd name="connsiteY35" fmla="*/ 126498 h 144569"/>
                <a:gd name="connsiteX36" fmla="*/ 63249 w 216853"/>
                <a:gd name="connsiteY36" fmla="*/ 135534 h 144569"/>
                <a:gd name="connsiteX37" fmla="*/ 72285 w 216853"/>
                <a:gd name="connsiteY37" fmla="*/ 144569 h 144569"/>
                <a:gd name="connsiteX38" fmla="*/ 81320 w 216853"/>
                <a:gd name="connsiteY38" fmla="*/ 135534 h 144569"/>
                <a:gd name="connsiteX39" fmla="*/ 81320 w 216853"/>
                <a:gd name="connsiteY39" fmla="*/ 126498 h 144569"/>
                <a:gd name="connsiteX40" fmla="*/ 99391 w 216853"/>
                <a:gd name="connsiteY40" fmla="*/ 126498 h 144569"/>
                <a:gd name="connsiteX41" fmla="*/ 99391 w 216853"/>
                <a:gd name="connsiteY41" fmla="*/ 135534 h 144569"/>
                <a:gd name="connsiteX42" fmla="*/ 108427 w 216853"/>
                <a:gd name="connsiteY42" fmla="*/ 144569 h 144569"/>
                <a:gd name="connsiteX43" fmla="*/ 117462 w 216853"/>
                <a:gd name="connsiteY43" fmla="*/ 135534 h 144569"/>
                <a:gd name="connsiteX44" fmla="*/ 117462 w 216853"/>
                <a:gd name="connsiteY44" fmla="*/ 126498 h 144569"/>
                <a:gd name="connsiteX45" fmla="*/ 135534 w 216853"/>
                <a:gd name="connsiteY45" fmla="*/ 126498 h 144569"/>
                <a:gd name="connsiteX46" fmla="*/ 135534 w 216853"/>
                <a:gd name="connsiteY46" fmla="*/ 135534 h 144569"/>
                <a:gd name="connsiteX47" fmla="*/ 144569 w 216853"/>
                <a:gd name="connsiteY47" fmla="*/ 144569 h 144569"/>
                <a:gd name="connsiteX48" fmla="*/ 153605 w 216853"/>
                <a:gd name="connsiteY48" fmla="*/ 135534 h 144569"/>
                <a:gd name="connsiteX49" fmla="*/ 153605 w 216853"/>
                <a:gd name="connsiteY49" fmla="*/ 126498 h 144569"/>
                <a:gd name="connsiteX50" fmla="*/ 162640 w 216853"/>
                <a:gd name="connsiteY50" fmla="*/ 126498 h 144569"/>
                <a:gd name="connsiteX51" fmla="*/ 171676 w 216853"/>
                <a:gd name="connsiteY51" fmla="*/ 117462 h 144569"/>
                <a:gd name="connsiteX52" fmla="*/ 162640 w 216853"/>
                <a:gd name="connsiteY52" fmla="*/ 108427 h 144569"/>
                <a:gd name="connsiteX53" fmla="*/ 117462 w 216853"/>
                <a:gd name="connsiteY53" fmla="*/ 108427 h 144569"/>
                <a:gd name="connsiteX54" fmla="*/ 117462 w 216853"/>
                <a:gd name="connsiteY54" fmla="*/ 81320 h 144569"/>
                <a:gd name="connsiteX55" fmla="*/ 162640 w 216853"/>
                <a:gd name="connsiteY55" fmla="*/ 81320 h 144569"/>
                <a:gd name="connsiteX56" fmla="*/ 189747 w 216853"/>
                <a:gd name="connsiteY56" fmla="*/ 56021 h 144569"/>
                <a:gd name="connsiteX57" fmla="*/ 189747 w 216853"/>
                <a:gd name="connsiteY57" fmla="*/ 56021 h 144569"/>
                <a:gd name="connsiteX58" fmla="*/ 196976 w 216853"/>
                <a:gd name="connsiteY58" fmla="*/ 18071 h 144569"/>
                <a:gd name="connsiteX59" fmla="*/ 207818 w 216853"/>
                <a:gd name="connsiteY59" fmla="*/ 18071 h 144569"/>
                <a:gd name="connsiteX60" fmla="*/ 216854 w 216853"/>
                <a:gd name="connsiteY60" fmla="*/ 9036 h 144569"/>
                <a:gd name="connsiteX61" fmla="*/ 207818 w 216853"/>
                <a:gd name="connsiteY61" fmla="*/ 0 h 144569"/>
                <a:gd name="connsiteX62" fmla="*/ 162640 w 216853"/>
                <a:gd name="connsiteY62" fmla="*/ 63249 h 144569"/>
                <a:gd name="connsiteX63" fmla="*/ 54213 w 216853"/>
                <a:gd name="connsiteY63" fmla="*/ 63249 h 144569"/>
                <a:gd name="connsiteX64" fmla="*/ 45178 w 216853"/>
                <a:gd name="connsiteY64" fmla="*/ 54213 h 144569"/>
                <a:gd name="connsiteX65" fmla="*/ 54213 w 216853"/>
                <a:gd name="connsiteY65" fmla="*/ 45178 h 144569"/>
                <a:gd name="connsiteX66" fmla="*/ 162640 w 216853"/>
                <a:gd name="connsiteY66" fmla="*/ 45178 h 144569"/>
                <a:gd name="connsiteX67" fmla="*/ 171676 w 216853"/>
                <a:gd name="connsiteY67" fmla="*/ 54213 h 144569"/>
                <a:gd name="connsiteX68" fmla="*/ 162640 w 216853"/>
                <a:gd name="connsiteY68" fmla="*/ 63249 h 14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16853" h="144569">
                  <a:moveTo>
                    <a:pt x="207818" y="0"/>
                  </a:moveTo>
                  <a:lnTo>
                    <a:pt x="189747" y="0"/>
                  </a:lnTo>
                  <a:cubicBezTo>
                    <a:pt x="189747" y="0"/>
                    <a:pt x="188843" y="0"/>
                    <a:pt x="188843" y="0"/>
                  </a:cubicBezTo>
                  <a:cubicBezTo>
                    <a:pt x="187940" y="0"/>
                    <a:pt x="187940" y="0"/>
                    <a:pt x="187036" y="0"/>
                  </a:cubicBezTo>
                  <a:cubicBezTo>
                    <a:pt x="186133" y="0"/>
                    <a:pt x="186133" y="0"/>
                    <a:pt x="185229" y="904"/>
                  </a:cubicBezTo>
                  <a:cubicBezTo>
                    <a:pt x="184326" y="904"/>
                    <a:pt x="184326" y="1807"/>
                    <a:pt x="183422" y="1807"/>
                  </a:cubicBezTo>
                  <a:cubicBezTo>
                    <a:pt x="182519" y="1807"/>
                    <a:pt x="182519" y="2711"/>
                    <a:pt x="182519" y="2711"/>
                  </a:cubicBezTo>
                  <a:cubicBezTo>
                    <a:pt x="182519" y="2711"/>
                    <a:pt x="181615" y="3614"/>
                    <a:pt x="181615" y="4518"/>
                  </a:cubicBezTo>
                  <a:cubicBezTo>
                    <a:pt x="181615" y="5421"/>
                    <a:pt x="180712" y="5421"/>
                    <a:pt x="180712" y="6325"/>
                  </a:cubicBezTo>
                  <a:cubicBezTo>
                    <a:pt x="180712" y="6325"/>
                    <a:pt x="180712" y="7228"/>
                    <a:pt x="180712" y="7228"/>
                  </a:cubicBezTo>
                  <a:lnTo>
                    <a:pt x="176194" y="30721"/>
                  </a:lnTo>
                  <a:cubicBezTo>
                    <a:pt x="172580" y="28010"/>
                    <a:pt x="168062" y="27107"/>
                    <a:pt x="162640" y="27107"/>
                  </a:cubicBezTo>
                  <a:lnTo>
                    <a:pt x="54213" y="27107"/>
                  </a:lnTo>
                  <a:cubicBezTo>
                    <a:pt x="49696" y="27107"/>
                    <a:pt x="44274" y="28914"/>
                    <a:pt x="40660" y="30721"/>
                  </a:cubicBezTo>
                  <a:lnTo>
                    <a:pt x="36142" y="7228"/>
                  </a:lnTo>
                  <a:cubicBezTo>
                    <a:pt x="36142" y="7228"/>
                    <a:pt x="36142" y="6325"/>
                    <a:pt x="36142" y="6325"/>
                  </a:cubicBezTo>
                  <a:cubicBezTo>
                    <a:pt x="36142" y="5421"/>
                    <a:pt x="36142" y="5421"/>
                    <a:pt x="35239" y="4518"/>
                  </a:cubicBezTo>
                  <a:cubicBezTo>
                    <a:pt x="35239" y="3614"/>
                    <a:pt x="34335" y="3614"/>
                    <a:pt x="34335" y="2711"/>
                  </a:cubicBezTo>
                  <a:cubicBezTo>
                    <a:pt x="34335" y="2711"/>
                    <a:pt x="33432" y="1807"/>
                    <a:pt x="33432" y="1807"/>
                  </a:cubicBezTo>
                  <a:cubicBezTo>
                    <a:pt x="32528" y="1807"/>
                    <a:pt x="32528" y="904"/>
                    <a:pt x="31625" y="904"/>
                  </a:cubicBezTo>
                  <a:cubicBezTo>
                    <a:pt x="30721" y="904"/>
                    <a:pt x="30721" y="0"/>
                    <a:pt x="29817" y="0"/>
                  </a:cubicBezTo>
                  <a:cubicBezTo>
                    <a:pt x="28914" y="0"/>
                    <a:pt x="28914" y="0"/>
                    <a:pt x="28010" y="0"/>
                  </a:cubicBezTo>
                  <a:cubicBezTo>
                    <a:pt x="28010" y="0"/>
                    <a:pt x="27107" y="0"/>
                    <a:pt x="27107" y="0"/>
                  </a:cubicBezTo>
                  <a:lnTo>
                    <a:pt x="9036" y="0"/>
                  </a:lnTo>
                  <a:cubicBezTo>
                    <a:pt x="3614" y="0"/>
                    <a:pt x="0" y="3614"/>
                    <a:pt x="0" y="9036"/>
                  </a:cubicBezTo>
                  <a:cubicBezTo>
                    <a:pt x="0" y="14457"/>
                    <a:pt x="3614" y="18071"/>
                    <a:pt x="9036" y="18071"/>
                  </a:cubicBezTo>
                  <a:lnTo>
                    <a:pt x="19878" y="18071"/>
                  </a:lnTo>
                  <a:lnTo>
                    <a:pt x="27107" y="56021"/>
                  </a:lnTo>
                  <a:cubicBezTo>
                    <a:pt x="27107" y="56021"/>
                    <a:pt x="27107" y="56021"/>
                    <a:pt x="27107" y="56021"/>
                  </a:cubicBezTo>
                  <a:cubicBezTo>
                    <a:pt x="28010" y="70478"/>
                    <a:pt x="39756" y="81320"/>
                    <a:pt x="54213" y="81320"/>
                  </a:cubicBezTo>
                  <a:lnTo>
                    <a:pt x="99391" y="81320"/>
                  </a:lnTo>
                  <a:lnTo>
                    <a:pt x="99391" y="108427"/>
                  </a:lnTo>
                  <a:lnTo>
                    <a:pt x="54213" y="108427"/>
                  </a:lnTo>
                  <a:cubicBezTo>
                    <a:pt x="48792" y="108427"/>
                    <a:pt x="45178" y="112041"/>
                    <a:pt x="45178" y="117462"/>
                  </a:cubicBezTo>
                  <a:cubicBezTo>
                    <a:pt x="45178" y="122884"/>
                    <a:pt x="48792" y="126498"/>
                    <a:pt x="54213" y="126498"/>
                  </a:cubicBezTo>
                  <a:lnTo>
                    <a:pt x="63249" y="126498"/>
                  </a:lnTo>
                  <a:lnTo>
                    <a:pt x="63249" y="135534"/>
                  </a:lnTo>
                  <a:cubicBezTo>
                    <a:pt x="63249" y="140955"/>
                    <a:pt x="66863" y="144569"/>
                    <a:pt x="72285" y="144569"/>
                  </a:cubicBezTo>
                  <a:cubicBezTo>
                    <a:pt x="77706" y="144569"/>
                    <a:pt x="81320" y="140955"/>
                    <a:pt x="81320" y="135534"/>
                  </a:cubicBezTo>
                  <a:lnTo>
                    <a:pt x="81320" y="126498"/>
                  </a:lnTo>
                  <a:lnTo>
                    <a:pt x="99391" y="126498"/>
                  </a:lnTo>
                  <a:lnTo>
                    <a:pt x="99391" y="135534"/>
                  </a:lnTo>
                  <a:cubicBezTo>
                    <a:pt x="99391" y="140955"/>
                    <a:pt x="103006" y="144569"/>
                    <a:pt x="108427" y="144569"/>
                  </a:cubicBezTo>
                  <a:cubicBezTo>
                    <a:pt x="113848" y="144569"/>
                    <a:pt x="117462" y="140955"/>
                    <a:pt x="117462" y="135534"/>
                  </a:cubicBezTo>
                  <a:lnTo>
                    <a:pt x="117462" y="126498"/>
                  </a:lnTo>
                  <a:lnTo>
                    <a:pt x="135534" y="126498"/>
                  </a:lnTo>
                  <a:lnTo>
                    <a:pt x="135534" y="135534"/>
                  </a:lnTo>
                  <a:cubicBezTo>
                    <a:pt x="135534" y="140955"/>
                    <a:pt x="139148" y="144569"/>
                    <a:pt x="144569" y="144569"/>
                  </a:cubicBezTo>
                  <a:cubicBezTo>
                    <a:pt x="149991" y="144569"/>
                    <a:pt x="153605" y="140955"/>
                    <a:pt x="153605" y="135534"/>
                  </a:cubicBezTo>
                  <a:lnTo>
                    <a:pt x="153605" y="126498"/>
                  </a:lnTo>
                  <a:lnTo>
                    <a:pt x="162640" y="126498"/>
                  </a:lnTo>
                  <a:cubicBezTo>
                    <a:pt x="168062" y="126498"/>
                    <a:pt x="171676" y="122884"/>
                    <a:pt x="171676" y="117462"/>
                  </a:cubicBezTo>
                  <a:cubicBezTo>
                    <a:pt x="171676" y="112041"/>
                    <a:pt x="168062" y="108427"/>
                    <a:pt x="162640" y="108427"/>
                  </a:cubicBezTo>
                  <a:lnTo>
                    <a:pt x="117462" y="108427"/>
                  </a:lnTo>
                  <a:lnTo>
                    <a:pt x="117462" y="81320"/>
                  </a:lnTo>
                  <a:lnTo>
                    <a:pt x="162640" y="81320"/>
                  </a:lnTo>
                  <a:cubicBezTo>
                    <a:pt x="177097" y="81320"/>
                    <a:pt x="188843" y="70478"/>
                    <a:pt x="189747" y="56021"/>
                  </a:cubicBezTo>
                  <a:cubicBezTo>
                    <a:pt x="189747" y="56021"/>
                    <a:pt x="189747" y="56021"/>
                    <a:pt x="189747" y="56021"/>
                  </a:cubicBezTo>
                  <a:lnTo>
                    <a:pt x="196976" y="18071"/>
                  </a:lnTo>
                  <a:lnTo>
                    <a:pt x="207818" y="18071"/>
                  </a:lnTo>
                  <a:cubicBezTo>
                    <a:pt x="213240" y="18071"/>
                    <a:pt x="216854" y="14457"/>
                    <a:pt x="216854" y="9036"/>
                  </a:cubicBezTo>
                  <a:cubicBezTo>
                    <a:pt x="216854" y="3614"/>
                    <a:pt x="213240" y="0"/>
                    <a:pt x="207818" y="0"/>
                  </a:cubicBezTo>
                  <a:close/>
                  <a:moveTo>
                    <a:pt x="162640" y="63249"/>
                  </a:moveTo>
                  <a:lnTo>
                    <a:pt x="54213" y="63249"/>
                  </a:lnTo>
                  <a:cubicBezTo>
                    <a:pt x="48792" y="63249"/>
                    <a:pt x="45178" y="59635"/>
                    <a:pt x="45178" y="54213"/>
                  </a:cubicBezTo>
                  <a:cubicBezTo>
                    <a:pt x="45178" y="48792"/>
                    <a:pt x="48792" y="45178"/>
                    <a:pt x="54213" y="45178"/>
                  </a:cubicBezTo>
                  <a:lnTo>
                    <a:pt x="162640" y="45178"/>
                  </a:lnTo>
                  <a:cubicBezTo>
                    <a:pt x="168062" y="45178"/>
                    <a:pt x="171676" y="48792"/>
                    <a:pt x="171676" y="54213"/>
                  </a:cubicBezTo>
                  <a:cubicBezTo>
                    <a:pt x="171676" y="59635"/>
                    <a:pt x="168062" y="63249"/>
                    <a:pt x="162640" y="63249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51" name="Graphique 1">
            <a:extLst>
              <a:ext uri="{FF2B5EF4-FFF2-40B4-BE49-F238E27FC236}">
                <a16:creationId xmlns:a16="http://schemas.microsoft.com/office/drawing/2014/main" id="{5DFE320B-2D8B-4D00-ACAA-28415556CE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87139" y="3694975"/>
            <a:ext cx="271067" cy="216853"/>
            <a:chOff x="945251" y="7260474"/>
            <a:chExt cx="271067" cy="216853"/>
          </a:xfrm>
          <a:solidFill>
            <a:schemeClr val="tx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0D041BCF-9EF0-4955-B0A7-B5EAD9F444D6}"/>
                </a:ext>
              </a:extLst>
            </p:cNvPr>
            <p:cNvSpPr/>
            <p:nvPr/>
          </p:nvSpPr>
          <p:spPr>
            <a:xfrm>
              <a:off x="945251" y="7260474"/>
              <a:ext cx="271067" cy="216853"/>
            </a:xfrm>
            <a:custGeom>
              <a:avLst/>
              <a:gdLst>
                <a:gd name="connsiteX0" fmla="*/ 252996 w 271067"/>
                <a:gd name="connsiteY0" fmla="*/ 0 h 216853"/>
                <a:gd name="connsiteX1" fmla="*/ 18071 w 271067"/>
                <a:gd name="connsiteY1" fmla="*/ 0 h 216853"/>
                <a:gd name="connsiteX2" fmla="*/ 0 w 271067"/>
                <a:gd name="connsiteY2" fmla="*/ 18071 h 216853"/>
                <a:gd name="connsiteX3" fmla="*/ 0 w 271067"/>
                <a:gd name="connsiteY3" fmla="*/ 207818 h 216853"/>
                <a:gd name="connsiteX4" fmla="*/ 9036 w 271067"/>
                <a:gd name="connsiteY4" fmla="*/ 216854 h 216853"/>
                <a:gd name="connsiteX5" fmla="*/ 18071 w 271067"/>
                <a:gd name="connsiteY5" fmla="*/ 207818 h 216853"/>
                <a:gd name="connsiteX6" fmla="*/ 18071 w 271067"/>
                <a:gd name="connsiteY6" fmla="*/ 18071 h 216853"/>
                <a:gd name="connsiteX7" fmla="*/ 171676 w 271067"/>
                <a:gd name="connsiteY7" fmla="*/ 18071 h 216853"/>
                <a:gd name="connsiteX8" fmla="*/ 171676 w 271067"/>
                <a:gd name="connsiteY8" fmla="*/ 207818 h 216853"/>
                <a:gd name="connsiteX9" fmla="*/ 180712 w 271067"/>
                <a:gd name="connsiteY9" fmla="*/ 216854 h 216853"/>
                <a:gd name="connsiteX10" fmla="*/ 262032 w 271067"/>
                <a:gd name="connsiteY10" fmla="*/ 216854 h 216853"/>
                <a:gd name="connsiteX11" fmla="*/ 271067 w 271067"/>
                <a:gd name="connsiteY11" fmla="*/ 207818 h 216853"/>
                <a:gd name="connsiteX12" fmla="*/ 271067 w 271067"/>
                <a:gd name="connsiteY12" fmla="*/ 18071 h 216853"/>
                <a:gd name="connsiteX13" fmla="*/ 252996 w 271067"/>
                <a:gd name="connsiteY13" fmla="*/ 0 h 216853"/>
                <a:gd name="connsiteX14" fmla="*/ 189747 w 271067"/>
                <a:gd name="connsiteY14" fmla="*/ 81320 h 216853"/>
                <a:gd name="connsiteX15" fmla="*/ 252996 w 271067"/>
                <a:gd name="connsiteY15" fmla="*/ 81320 h 216853"/>
                <a:gd name="connsiteX16" fmla="*/ 252996 w 271067"/>
                <a:gd name="connsiteY16" fmla="*/ 198783 h 216853"/>
                <a:gd name="connsiteX17" fmla="*/ 189747 w 271067"/>
                <a:gd name="connsiteY17" fmla="*/ 198783 h 216853"/>
                <a:gd name="connsiteX18" fmla="*/ 189747 w 271067"/>
                <a:gd name="connsiteY18" fmla="*/ 81320 h 216853"/>
                <a:gd name="connsiteX19" fmla="*/ 252996 w 271067"/>
                <a:gd name="connsiteY19" fmla="*/ 18071 h 216853"/>
                <a:gd name="connsiteX20" fmla="*/ 252996 w 271067"/>
                <a:gd name="connsiteY20" fmla="*/ 63249 h 216853"/>
                <a:gd name="connsiteX21" fmla="*/ 189747 w 271067"/>
                <a:gd name="connsiteY21" fmla="*/ 63249 h 216853"/>
                <a:gd name="connsiteX22" fmla="*/ 189747 w 271067"/>
                <a:gd name="connsiteY22" fmla="*/ 18071 h 216853"/>
                <a:gd name="connsiteX23" fmla="*/ 252996 w 271067"/>
                <a:gd name="connsiteY23" fmla="*/ 18071 h 21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1067" h="216853">
                  <a:moveTo>
                    <a:pt x="252996" y="0"/>
                  </a:moveTo>
                  <a:lnTo>
                    <a:pt x="18071" y="0"/>
                  </a:lnTo>
                  <a:cubicBezTo>
                    <a:pt x="8132" y="0"/>
                    <a:pt x="0" y="8132"/>
                    <a:pt x="0" y="18071"/>
                  </a:cubicBezTo>
                  <a:lnTo>
                    <a:pt x="0" y="207818"/>
                  </a:lnTo>
                  <a:cubicBezTo>
                    <a:pt x="0" y="213239"/>
                    <a:pt x="3614" y="216854"/>
                    <a:pt x="9036" y="216854"/>
                  </a:cubicBezTo>
                  <a:cubicBezTo>
                    <a:pt x="14457" y="216854"/>
                    <a:pt x="18071" y="213239"/>
                    <a:pt x="18071" y="207818"/>
                  </a:cubicBezTo>
                  <a:lnTo>
                    <a:pt x="18071" y="18071"/>
                  </a:lnTo>
                  <a:lnTo>
                    <a:pt x="171676" y="18071"/>
                  </a:lnTo>
                  <a:lnTo>
                    <a:pt x="171676" y="207818"/>
                  </a:lnTo>
                  <a:cubicBezTo>
                    <a:pt x="171676" y="213239"/>
                    <a:pt x="175290" y="216854"/>
                    <a:pt x="180712" y="216854"/>
                  </a:cubicBezTo>
                  <a:lnTo>
                    <a:pt x="262032" y="216854"/>
                  </a:lnTo>
                  <a:cubicBezTo>
                    <a:pt x="267453" y="216854"/>
                    <a:pt x="271067" y="213239"/>
                    <a:pt x="271067" y="207818"/>
                  </a:cubicBezTo>
                  <a:lnTo>
                    <a:pt x="271067" y="18071"/>
                  </a:lnTo>
                  <a:cubicBezTo>
                    <a:pt x="271067" y="8132"/>
                    <a:pt x="262935" y="0"/>
                    <a:pt x="252996" y="0"/>
                  </a:cubicBezTo>
                  <a:close/>
                  <a:moveTo>
                    <a:pt x="189747" y="81320"/>
                  </a:moveTo>
                  <a:lnTo>
                    <a:pt x="252996" y="81320"/>
                  </a:lnTo>
                  <a:lnTo>
                    <a:pt x="252996" y="198783"/>
                  </a:lnTo>
                  <a:lnTo>
                    <a:pt x="189747" y="198783"/>
                  </a:lnTo>
                  <a:lnTo>
                    <a:pt x="189747" y="81320"/>
                  </a:lnTo>
                  <a:close/>
                  <a:moveTo>
                    <a:pt x="252996" y="18071"/>
                  </a:moveTo>
                  <a:lnTo>
                    <a:pt x="252996" y="63249"/>
                  </a:lnTo>
                  <a:lnTo>
                    <a:pt x="189747" y="63249"/>
                  </a:lnTo>
                  <a:lnTo>
                    <a:pt x="189747" y="18071"/>
                  </a:lnTo>
                  <a:lnTo>
                    <a:pt x="252996" y="18071"/>
                  </a:ln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3388AFA-C78E-4F1C-9B1F-385E78C0341F}"/>
                </a:ext>
              </a:extLst>
            </p:cNvPr>
            <p:cNvSpPr/>
            <p:nvPr/>
          </p:nvSpPr>
          <p:spPr>
            <a:xfrm>
              <a:off x="1153069" y="7296616"/>
              <a:ext cx="27106" cy="18071"/>
            </a:xfrm>
            <a:custGeom>
              <a:avLst/>
              <a:gdLst>
                <a:gd name="connsiteX0" fmla="*/ 9036 w 27106"/>
                <a:gd name="connsiteY0" fmla="*/ 18071 h 18071"/>
                <a:gd name="connsiteX1" fmla="*/ 18071 w 27106"/>
                <a:gd name="connsiteY1" fmla="*/ 18071 h 18071"/>
                <a:gd name="connsiteX2" fmla="*/ 27107 w 27106"/>
                <a:gd name="connsiteY2" fmla="*/ 9036 h 18071"/>
                <a:gd name="connsiteX3" fmla="*/ 18071 w 27106"/>
                <a:gd name="connsiteY3" fmla="*/ 0 h 18071"/>
                <a:gd name="connsiteX4" fmla="*/ 9036 w 27106"/>
                <a:gd name="connsiteY4" fmla="*/ 0 h 18071"/>
                <a:gd name="connsiteX5" fmla="*/ 0 w 27106"/>
                <a:gd name="connsiteY5" fmla="*/ 9036 h 18071"/>
                <a:gd name="connsiteX6" fmla="*/ 9036 w 27106"/>
                <a:gd name="connsiteY6" fmla="*/ 18071 h 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06" h="18071">
                  <a:moveTo>
                    <a:pt x="9036" y="18071"/>
                  </a:moveTo>
                  <a:lnTo>
                    <a:pt x="18071" y="18071"/>
                  </a:lnTo>
                  <a:cubicBezTo>
                    <a:pt x="23493" y="18071"/>
                    <a:pt x="27107" y="14457"/>
                    <a:pt x="27107" y="9036"/>
                  </a:cubicBezTo>
                  <a:cubicBezTo>
                    <a:pt x="27107" y="3614"/>
                    <a:pt x="23493" y="0"/>
                    <a:pt x="18071" y="0"/>
                  </a:cubicBezTo>
                  <a:lnTo>
                    <a:pt x="9036" y="0"/>
                  </a:lnTo>
                  <a:cubicBezTo>
                    <a:pt x="3614" y="0"/>
                    <a:pt x="0" y="3614"/>
                    <a:pt x="0" y="9036"/>
                  </a:cubicBezTo>
                  <a:cubicBezTo>
                    <a:pt x="0" y="14457"/>
                    <a:pt x="3614" y="18071"/>
                    <a:pt x="9036" y="18071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129638A-9AD0-466B-B9D6-CB9395A8988B}"/>
                </a:ext>
              </a:extLst>
            </p:cNvPr>
            <p:cNvSpPr/>
            <p:nvPr/>
          </p:nvSpPr>
          <p:spPr>
            <a:xfrm>
              <a:off x="1153069" y="7386972"/>
              <a:ext cx="18071" cy="27106"/>
            </a:xfrm>
            <a:custGeom>
              <a:avLst/>
              <a:gdLst>
                <a:gd name="connsiteX0" fmla="*/ 9036 w 18071"/>
                <a:gd name="connsiteY0" fmla="*/ 0 h 27106"/>
                <a:gd name="connsiteX1" fmla="*/ 0 w 18071"/>
                <a:gd name="connsiteY1" fmla="*/ 9036 h 27106"/>
                <a:gd name="connsiteX2" fmla="*/ 0 w 18071"/>
                <a:gd name="connsiteY2" fmla="*/ 18071 h 27106"/>
                <a:gd name="connsiteX3" fmla="*/ 9036 w 18071"/>
                <a:gd name="connsiteY3" fmla="*/ 27107 h 27106"/>
                <a:gd name="connsiteX4" fmla="*/ 18071 w 18071"/>
                <a:gd name="connsiteY4" fmla="*/ 18071 h 27106"/>
                <a:gd name="connsiteX5" fmla="*/ 18071 w 18071"/>
                <a:gd name="connsiteY5" fmla="*/ 9036 h 27106"/>
                <a:gd name="connsiteX6" fmla="*/ 9036 w 18071"/>
                <a:gd name="connsiteY6" fmla="*/ 0 h 2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1" h="27106">
                  <a:moveTo>
                    <a:pt x="9036" y="0"/>
                  </a:moveTo>
                  <a:cubicBezTo>
                    <a:pt x="3614" y="0"/>
                    <a:pt x="0" y="3614"/>
                    <a:pt x="0" y="9036"/>
                  </a:cubicBezTo>
                  <a:lnTo>
                    <a:pt x="0" y="18071"/>
                  </a:lnTo>
                  <a:cubicBezTo>
                    <a:pt x="0" y="23492"/>
                    <a:pt x="3614" y="27107"/>
                    <a:pt x="9036" y="27107"/>
                  </a:cubicBezTo>
                  <a:cubicBezTo>
                    <a:pt x="14457" y="27107"/>
                    <a:pt x="18071" y="23492"/>
                    <a:pt x="18071" y="18071"/>
                  </a:cubicBezTo>
                  <a:lnTo>
                    <a:pt x="18071" y="9036"/>
                  </a:lnTo>
                  <a:cubicBezTo>
                    <a:pt x="18071" y="3614"/>
                    <a:pt x="14457" y="0"/>
                    <a:pt x="9036" y="0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A4EF37AF-C4A2-47AB-89B9-CE99CCF00F09}"/>
              </a:ext>
            </a:extLst>
          </p:cNvPr>
          <p:cNvSpPr>
            <a:spLocks noChangeAspect="1"/>
          </p:cNvSpPr>
          <p:nvPr userDrawn="1"/>
        </p:nvSpPr>
        <p:spPr>
          <a:xfrm>
            <a:off x="9838743" y="3669622"/>
            <a:ext cx="266669" cy="267558"/>
          </a:xfrm>
          <a:custGeom>
            <a:avLst/>
            <a:gdLst>
              <a:gd name="connsiteX0" fmla="*/ 266669 w 266669"/>
              <a:gd name="connsiteY0" fmla="*/ 97779 h 267558"/>
              <a:gd name="connsiteX1" fmla="*/ 266669 w 266669"/>
              <a:gd name="connsiteY1" fmla="*/ 96001 h 267558"/>
              <a:gd name="connsiteX2" fmla="*/ 265780 w 266669"/>
              <a:gd name="connsiteY2" fmla="*/ 94223 h 267558"/>
              <a:gd name="connsiteX3" fmla="*/ 264891 w 266669"/>
              <a:gd name="connsiteY3" fmla="*/ 92445 h 267558"/>
              <a:gd name="connsiteX4" fmla="*/ 264003 w 266669"/>
              <a:gd name="connsiteY4" fmla="*/ 91557 h 267558"/>
              <a:gd name="connsiteX5" fmla="*/ 263114 w 266669"/>
              <a:gd name="connsiteY5" fmla="*/ 90668 h 267558"/>
              <a:gd name="connsiteX6" fmla="*/ 138668 w 266669"/>
              <a:gd name="connsiteY6" fmla="*/ 1778 h 267558"/>
              <a:gd name="connsiteX7" fmla="*/ 138668 w 266669"/>
              <a:gd name="connsiteY7" fmla="*/ 1778 h 267558"/>
              <a:gd name="connsiteX8" fmla="*/ 136890 w 266669"/>
              <a:gd name="connsiteY8" fmla="*/ 889 h 267558"/>
              <a:gd name="connsiteX9" fmla="*/ 135112 w 266669"/>
              <a:gd name="connsiteY9" fmla="*/ 0 h 267558"/>
              <a:gd name="connsiteX10" fmla="*/ 133335 w 266669"/>
              <a:gd name="connsiteY10" fmla="*/ 0 h 267558"/>
              <a:gd name="connsiteX11" fmla="*/ 131557 w 266669"/>
              <a:gd name="connsiteY11" fmla="*/ 0 h 267558"/>
              <a:gd name="connsiteX12" fmla="*/ 129779 w 266669"/>
              <a:gd name="connsiteY12" fmla="*/ 889 h 267558"/>
              <a:gd name="connsiteX13" fmla="*/ 128001 w 266669"/>
              <a:gd name="connsiteY13" fmla="*/ 1778 h 267558"/>
              <a:gd name="connsiteX14" fmla="*/ 128001 w 266669"/>
              <a:gd name="connsiteY14" fmla="*/ 1778 h 267558"/>
              <a:gd name="connsiteX15" fmla="*/ 3556 w 266669"/>
              <a:gd name="connsiteY15" fmla="*/ 90668 h 267558"/>
              <a:gd name="connsiteX16" fmla="*/ 2667 w 266669"/>
              <a:gd name="connsiteY16" fmla="*/ 91557 h 267558"/>
              <a:gd name="connsiteX17" fmla="*/ 1778 w 266669"/>
              <a:gd name="connsiteY17" fmla="*/ 92445 h 267558"/>
              <a:gd name="connsiteX18" fmla="*/ 889 w 266669"/>
              <a:gd name="connsiteY18" fmla="*/ 94223 h 267558"/>
              <a:gd name="connsiteX19" fmla="*/ 0 w 266669"/>
              <a:gd name="connsiteY19" fmla="*/ 96001 h 267558"/>
              <a:gd name="connsiteX20" fmla="*/ 0 w 266669"/>
              <a:gd name="connsiteY20" fmla="*/ 97779 h 267558"/>
              <a:gd name="connsiteX21" fmla="*/ 0 w 266669"/>
              <a:gd name="connsiteY21" fmla="*/ 98668 h 267558"/>
              <a:gd name="connsiteX22" fmla="*/ 0 w 266669"/>
              <a:gd name="connsiteY22" fmla="*/ 258670 h 267558"/>
              <a:gd name="connsiteX23" fmla="*/ 8889 w 266669"/>
              <a:gd name="connsiteY23" fmla="*/ 267559 h 267558"/>
              <a:gd name="connsiteX24" fmla="*/ 97779 w 266669"/>
              <a:gd name="connsiteY24" fmla="*/ 267559 h 267558"/>
              <a:gd name="connsiteX25" fmla="*/ 106668 w 266669"/>
              <a:gd name="connsiteY25" fmla="*/ 258670 h 267558"/>
              <a:gd name="connsiteX26" fmla="*/ 106668 w 266669"/>
              <a:gd name="connsiteY26" fmla="*/ 160891 h 267558"/>
              <a:gd name="connsiteX27" fmla="*/ 160002 w 266669"/>
              <a:gd name="connsiteY27" fmla="*/ 160891 h 267558"/>
              <a:gd name="connsiteX28" fmla="*/ 160002 w 266669"/>
              <a:gd name="connsiteY28" fmla="*/ 258670 h 267558"/>
              <a:gd name="connsiteX29" fmla="*/ 168891 w 266669"/>
              <a:gd name="connsiteY29" fmla="*/ 267559 h 267558"/>
              <a:gd name="connsiteX30" fmla="*/ 257780 w 266669"/>
              <a:gd name="connsiteY30" fmla="*/ 267559 h 267558"/>
              <a:gd name="connsiteX31" fmla="*/ 266669 w 266669"/>
              <a:gd name="connsiteY31" fmla="*/ 258670 h 267558"/>
              <a:gd name="connsiteX32" fmla="*/ 266669 w 266669"/>
              <a:gd name="connsiteY32" fmla="*/ 97779 h 267558"/>
              <a:gd name="connsiteX33" fmla="*/ 266669 w 266669"/>
              <a:gd name="connsiteY33" fmla="*/ 97779 h 267558"/>
              <a:gd name="connsiteX34" fmla="*/ 177780 w 266669"/>
              <a:gd name="connsiteY34" fmla="*/ 248892 h 267558"/>
              <a:gd name="connsiteX35" fmla="*/ 177780 w 266669"/>
              <a:gd name="connsiteY35" fmla="*/ 151113 h 267558"/>
              <a:gd name="connsiteX36" fmla="*/ 168891 w 266669"/>
              <a:gd name="connsiteY36" fmla="*/ 142224 h 267558"/>
              <a:gd name="connsiteX37" fmla="*/ 97779 w 266669"/>
              <a:gd name="connsiteY37" fmla="*/ 142224 h 267558"/>
              <a:gd name="connsiteX38" fmla="*/ 88890 w 266669"/>
              <a:gd name="connsiteY38" fmla="*/ 151113 h 267558"/>
              <a:gd name="connsiteX39" fmla="*/ 88890 w 266669"/>
              <a:gd name="connsiteY39" fmla="*/ 248892 h 267558"/>
              <a:gd name="connsiteX40" fmla="*/ 17778 w 266669"/>
              <a:gd name="connsiteY40" fmla="*/ 248892 h 267558"/>
              <a:gd name="connsiteX41" fmla="*/ 17778 w 266669"/>
              <a:gd name="connsiteY41" fmla="*/ 102223 h 267558"/>
              <a:gd name="connsiteX42" fmla="*/ 133335 w 266669"/>
              <a:gd name="connsiteY42" fmla="*/ 19556 h 267558"/>
              <a:gd name="connsiteX43" fmla="*/ 248891 w 266669"/>
              <a:gd name="connsiteY43" fmla="*/ 102223 h 267558"/>
              <a:gd name="connsiteX44" fmla="*/ 248891 w 266669"/>
              <a:gd name="connsiteY44" fmla="*/ 248892 h 267558"/>
              <a:gd name="connsiteX45" fmla="*/ 177780 w 266669"/>
              <a:gd name="connsiteY45" fmla="*/ 248892 h 26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6669" h="267558">
                <a:moveTo>
                  <a:pt x="266669" y="97779"/>
                </a:moveTo>
                <a:cubicBezTo>
                  <a:pt x="266669" y="96890"/>
                  <a:pt x="266669" y="96890"/>
                  <a:pt x="266669" y="96001"/>
                </a:cubicBezTo>
                <a:cubicBezTo>
                  <a:pt x="266669" y="95112"/>
                  <a:pt x="266669" y="95112"/>
                  <a:pt x="265780" y="94223"/>
                </a:cubicBezTo>
                <a:cubicBezTo>
                  <a:pt x="265780" y="93334"/>
                  <a:pt x="264891" y="93334"/>
                  <a:pt x="264891" y="92445"/>
                </a:cubicBezTo>
                <a:cubicBezTo>
                  <a:pt x="264891" y="91557"/>
                  <a:pt x="264003" y="91557"/>
                  <a:pt x="264003" y="91557"/>
                </a:cubicBezTo>
                <a:cubicBezTo>
                  <a:pt x="264003" y="91557"/>
                  <a:pt x="264003" y="91557"/>
                  <a:pt x="263114" y="90668"/>
                </a:cubicBezTo>
                <a:lnTo>
                  <a:pt x="138668" y="1778"/>
                </a:lnTo>
                <a:cubicBezTo>
                  <a:pt x="138668" y="1778"/>
                  <a:pt x="138668" y="1778"/>
                  <a:pt x="138668" y="1778"/>
                </a:cubicBezTo>
                <a:cubicBezTo>
                  <a:pt x="137779" y="1778"/>
                  <a:pt x="137779" y="889"/>
                  <a:pt x="136890" y="889"/>
                </a:cubicBezTo>
                <a:cubicBezTo>
                  <a:pt x="136001" y="889"/>
                  <a:pt x="136001" y="0"/>
                  <a:pt x="135112" y="0"/>
                </a:cubicBezTo>
                <a:cubicBezTo>
                  <a:pt x="134224" y="0"/>
                  <a:pt x="134224" y="0"/>
                  <a:pt x="133335" y="0"/>
                </a:cubicBezTo>
                <a:cubicBezTo>
                  <a:pt x="132446" y="0"/>
                  <a:pt x="132446" y="0"/>
                  <a:pt x="131557" y="0"/>
                </a:cubicBezTo>
                <a:cubicBezTo>
                  <a:pt x="130668" y="0"/>
                  <a:pt x="130668" y="0"/>
                  <a:pt x="129779" y="889"/>
                </a:cubicBezTo>
                <a:cubicBezTo>
                  <a:pt x="128890" y="889"/>
                  <a:pt x="128890" y="889"/>
                  <a:pt x="128001" y="1778"/>
                </a:cubicBezTo>
                <a:cubicBezTo>
                  <a:pt x="128001" y="1778"/>
                  <a:pt x="128001" y="1778"/>
                  <a:pt x="128001" y="1778"/>
                </a:cubicBezTo>
                <a:lnTo>
                  <a:pt x="3556" y="90668"/>
                </a:lnTo>
                <a:cubicBezTo>
                  <a:pt x="3556" y="90668"/>
                  <a:pt x="3556" y="90668"/>
                  <a:pt x="2667" y="91557"/>
                </a:cubicBezTo>
                <a:cubicBezTo>
                  <a:pt x="1778" y="91557"/>
                  <a:pt x="1778" y="92445"/>
                  <a:pt x="1778" y="92445"/>
                </a:cubicBezTo>
                <a:cubicBezTo>
                  <a:pt x="1778" y="93334"/>
                  <a:pt x="889" y="93334"/>
                  <a:pt x="889" y="94223"/>
                </a:cubicBezTo>
                <a:cubicBezTo>
                  <a:pt x="889" y="95112"/>
                  <a:pt x="889" y="95112"/>
                  <a:pt x="0" y="96001"/>
                </a:cubicBezTo>
                <a:cubicBezTo>
                  <a:pt x="0" y="96890"/>
                  <a:pt x="0" y="96890"/>
                  <a:pt x="0" y="97779"/>
                </a:cubicBezTo>
                <a:cubicBezTo>
                  <a:pt x="0" y="97779"/>
                  <a:pt x="0" y="98668"/>
                  <a:pt x="0" y="98668"/>
                </a:cubicBezTo>
                <a:lnTo>
                  <a:pt x="0" y="258670"/>
                </a:lnTo>
                <a:cubicBezTo>
                  <a:pt x="0" y="264003"/>
                  <a:pt x="3556" y="267559"/>
                  <a:pt x="8889" y="267559"/>
                </a:cubicBezTo>
                <a:lnTo>
                  <a:pt x="97779" y="267559"/>
                </a:lnTo>
                <a:cubicBezTo>
                  <a:pt x="103112" y="267559"/>
                  <a:pt x="106668" y="264003"/>
                  <a:pt x="106668" y="258670"/>
                </a:cubicBezTo>
                <a:lnTo>
                  <a:pt x="106668" y="160891"/>
                </a:lnTo>
                <a:lnTo>
                  <a:pt x="160002" y="160891"/>
                </a:lnTo>
                <a:lnTo>
                  <a:pt x="160002" y="258670"/>
                </a:lnTo>
                <a:cubicBezTo>
                  <a:pt x="160002" y="264003"/>
                  <a:pt x="163557" y="267559"/>
                  <a:pt x="168891" y="267559"/>
                </a:cubicBezTo>
                <a:lnTo>
                  <a:pt x="257780" y="267559"/>
                </a:lnTo>
                <a:cubicBezTo>
                  <a:pt x="263114" y="267559"/>
                  <a:pt x="266669" y="264003"/>
                  <a:pt x="266669" y="258670"/>
                </a:cubicBezTo>
                <a:lnTo>
                  <a:pt x="266669" y="97779"/>
                </a:lnTo>
                <a:cubicBezTo>
                  <a:pt x="266669" y="97779"/>
                  <a:pt x="266669" y="97779"/>
                  <a:pt x="266669" y="97779"/>
                </a:cubicBezTo>
                <a:close/>
                <a:moveTo>
                  <a:pt x="177780" y="248892"/>
                </a:moveTo>
                <a:lnTo>
                  <a:pt x="177780" y="151113"/>
                </a:lnTo>
                <a:cubicBezTo>
                  <a:pt x="177780" y="145779"/>
                  <a:pt x="174224" y="142224"/>
                  <a:pt x="168891" y="142224"/>
                </a:cubicBezTo>
                <a:lnTo>
                  <a:pt x="97779" y="142224"/>
                </a:lnTo>
                <a:cubicBezTo>
                  <a:pt x="92445" y="142224"/>
                  <a:pt x="88890" y="145779"/>
                  <a:pt x="88890" y="151113"/>
                </a:cubicBezTo>
                <a:lnTo>
                  <a:pt x="88890" y="248892"/>
                </a:lnTo>
                <a:lnTo>
                  <a:pt x="17778" y="248892"/>
                </a:lnTo>
                <a:lnTo>
                  <a:pt x="17778" y="102223"/>
                </a:lnTo>
                <a:lnTo>
                  <a:pt x="133335" y="19556"/>
                </a:lnTo>
                <a:lnTo>
                  <a:pt x="248891" y="102223"/>
                </a:lnTo>
                <a:lnTo>
                  <a:pt x="248891" y="248892"/>
                </a:lnTo>
                <a:lnTo>
                  <a:pt x="177780" y="248892"/>
                </a:ln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56" name="Graphique 5352">
            <a:extLst>
              <a:ext uri="{FF2B5EF4-FFF2-40B4-BE49-F238E27FC236}">
                <a16:creationId xmlns:a16="http://schemas.microsoft.com/office/drawing/2014/main" id="{D46DA6EB-C05B-483A-9C93-5F5A45722BC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5877" y="3670067"/>
            <a:ext cx="213335" cy="266669"/>
            <a:chOff x="12634160" y="3121754"/>
            <a:chExt cx="213335" cy="266669"/>
          </a:xfrm>
          <a:solidFill>
            <a:schemeClr val="tx1"/>
          </a:solidFill>
        </p:grpSpPr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701866C-2008-4378-8E77-22716C327DF7}"/>
                </a:ext>
              </a:extLst>
            </p:cNvPr>
            <p:cNvSpPr/>
            <p:nvPr/>
          </p:nvSpPr>
          <p:spPr>
            <a:xfrm>
              <a:off x="12634160" y="3121754"/>
              <a:ext cx="213335" cy="266669"/>
            </a:xfrm>
            <a:custGeom>
              <a:avLst/>
              <a:gdLst>
                <a:gd name="connsiteX0" fmla="*/ 115557 w 213335"/>
                <a:gd name="connsiteY0" fmla="*/ 54223 h 266669"/>
                <a:gd name="connsiteX1" fmla="*/ 115557 w 213335"/>
                <a:gd name="connsiteY1" fmla="*/ 17778 h 266669"/>
                <a:gd name="connsiteX2" fmla="*/ 133335 w 213335"/>
                <a:gd name="connsiteY2" fmla="*/ 17778 h 266669"/>
                <a:gd name="connsiteX3" fmla="*/ 142224 w 213335"/>
                <a:gd name="connsiteY3" fmla="*/ 8889 h 266669"/>
                <a:gd name="connsiteX4" fmla="*/ 133335 w 213335"/>
                <a:gd name="connsiteY4" fmla="*/ 0 h 266669"/>
                <a:gd name="connsiteX5" fmla="*/ 80001 w 213335"/>
                <a:gd name="connsiteY5" fmla="*/ 0 h 266669"/>
                <a:gd name="connsiteX6" fmla="*/ 71112 w 213335"/>
                <a:gd name="connsiteY6" fmla="*/ 8889 h 266669"/>
                <a:gd name="connsiteX7" fmla="*/ 80001 w 213335"/>
                <a:gd name="connsiteY7" fmla="*/ 17778 h 266669"/>
                <a:gd name="connsiteX8" fmla="*/ 97779 w 213335"/>
                <a:gd name="connsiteY8" fmla="*/ 17778 h 266669"/>
                <a:gd name="connsiteX9" fmla="*/ 97779 w 213335"/>
                <a:gd name="connsiteY9" fmla="*/ 54223 h 266669"/>
                <a:gd name="connsiteX10" fmla="*/ 38223 w 213335"/>
                <a:gd name="connsiteY10" fmla="*/ 78224 h 266669"/>
                <a:gd name="connsiteX11" fmla="*/ 24889 w 213335"/>
                <a:gd name="connsiteY11" fmla="*/ 64890 h 266669"/>
                <a:gd name="connsiteX12" fmla="*/ 12445 w 213335"/>
                <a:gd name="connsiteY12" fmla="*/ 64890 h 266669"/>
                <a:gd name="connsiteX13" fmla="*/ 12445 w 213335"/>
                <a:gd name="connsiteY13" fmla="*/ 77335 h 266669"/>
                <a:gd name="connsiteX14" fmla="*/ 25778 w 213335"/>
                <a:gd name="connsiteY14" fmla="*/ 90668 h 266669"/>
                <a:gd name="connsiteX15" fmla="*/ 0 w 213335"/>
                <a:gd name="connsiteY15" fmla="*/ 160002 h 266669"/>
                <a:gd name="connsiteX16" fmla="*/ 106668 w 213335"/>
                <a:gd name="connsiteY16" fmla="*/ 266670 h 266669"/>
                <a:gd name="connsiteX17" fmla="*/ 213335 w 213335"/>
                <a:gd name="connsiteY17" fmla="*/ 160002 h 266669"/>
                <a:gd name="connsiteX18" fmla="*/ 115557 w 213335"/>
                <a:gd name="connsiteY18" fmla="*/ 54223 h 266669"/>
                <a:gd name="connsiteX19" fmla="*/ 106668 w 213335"/>
                <a:gd name="connsiteY19" fmla="*/ 248892 h 266669"/>
                <a:gd name="connsiteX20" fmla="*/ 17778 w 213335"/>
                <a:gd name="connsiteY20" fmla="*/ 160002 h 266669"/>
                <a:gd name="connsiteX21" fmla="*/ 106668 w 213335"/>
                <a:gd name="connsiteY21" fmla="*/ 71112 h 266669"/>
                <a:gd name="connsiteX22" fmla="*/ 195557 w 213335"/>
                <a:gd name="connsiteY22" fmla="*/ 160002 h 266669"/>
                <a:gd name="connsiteX23" fmla="*/ 106668 w 213335"/>
                <a:gd name="connsiteY23" fmla="*/ 24889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3335" h="266669">
                  <a:moveTo>
                    <a:pt x="115557" y="54223"/>
                  </a:moveTo>
                  <a:lnTo>
                    <a:pt x="115557" y="17778"/>
                  </a:lnTo>
                  <a:lnTo>
                    <a:pt x="133335" y="17778"/>
                  </a:lnTo>
                  <a:cubicBezTo>
                    <a:pt x="138668" y="17778"/>
                    <a:pt x="142224" y="14222"/>
                    <a:pt x="142224" y="8889"/>
                  </a:cubicBezTo>
                  <a:cubicBezTo>
                    <a:pt x="142224" y="3556"/>
                    <a:pt x="138668" y="0"/>
                    <a:pt x="133335" y="0"/>
                  </a:cubicBezTo>
                  <a:lnTo>
                    <a:pt x="80001" y="0"/>
                  </a:lnTo>
                  <a:cubicBezTo>
                    <a:pt x="74667" y="0"/>
                    <a:pt x="71112" y="3556"/>
                    <a:pt x="71112" y="8889"/>
                  </a:cubicBezTo>
                  <a:cubicBezTo>
                    <a:pt x="71112" y="14222"/>
                    <a:pt x="74667" y="17778"/>
                    <a:pt x="80001" y="17778"/>
                  </a:cubicBezTo>
                  <a:lnTo>
                    <a:pt x="97779" y="17778"/>
                  </a:lnTo>
                  <a:lnTo>
                    <a:pt x="97779" y="54223"/>
                  </a:lnTo>
                  <a:cubicBezTo>
                    <a:pt x="75556" y="56001"/>
                    <a:pt x="55112" y="64890"/>
                    <a:pt x="38223" y="78224"/>
                  </a:cubicBezTo>
                  <a:lnTo>
                    <a:pt x="24889" y="64890"/>
                  </a:lnTo>
                  <a:cubicBezTo>
                    <a:pt x="21334" y="61334"/>
                    <a:pt x="16000" y="61334"/>
                    <a:pt x="12445" y="64890"/>
                  </a:cubicBezTo>
                  <a:cubicBezTo>
                    <a:pt x="8889" y="68446"/>
                    <a:pt x="8889" y="73779"/>
                    <a:pt x="12445" y="77335"/>
                  </a:cubicBezTo>
                  <a:lnTo>
                    <a:pt x="25778" y="90668"/>
                  </a:lnTo>
                  <a:cubicBezTo>
                    <a:pt x="9778" y="109335"/>
                    <a:pt x="0" y="133335"/>
                    <a:pt x="0" y="160002"/>
                  </a:cubicBezTo>
                  <a:cubicBezTo>
                    <a:pt x="0" y="218669"/>
                    <a:pt x="48001" y="266670"/>
                    <a:pt x="106668" y="266670"/>
                  </a:cubicBezTo>
                  <a:cubicBezTo>
                    <a:pt x="165335" y="266670"/>
                    <a:pt x="213335" y="218669"/>
                    <a:pt x="213335" y="160002"/>
                  </a:cubicBezTo>
                  <a:cubicBezTo>
                    <a:pt x="213335" y="104890"/>
                    <a:pt x="170668" y="58667"/>
                    <a:pt x="115557" y="54223"/>
                  </a:cubicBezTo>
                  <a:close/>
                  <a:moveTo>
                    <a:pt x="106668" y="248892"/>
                  </a:moveTo>
                  <a:cubicBezTo>
                    <a:pt x="57778" y="248892"/>
                    <a:pt x="17778" y="208891"/>
                    <a:pt x="17778" y="160002"/>
                  </a:cubicBezTo>
                  <a:cubicBezTo>
                    <a:pt x="17778" y="111112"/>
                    <a:pt x="57778" y="71112"/>
                    <a:pt x="106668" y="71112"/>
                  </a:cubicBezTo>
                  <a:cubicBezTo>
                    <a:pt x="155557" y="71112"/>
                    <a:pt x="195557" y="111112"/>
                    <a:pt x="195557" y="160002"/>
                  </a:cubicBezTo>
                  <a:cubicBezTo>
                    <a:pt x="195557" y="208891"/>
                    <a:pt x="155557" y="248892"/>
                    <a:pt x="106668" y="24889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F224AD8-B342-4219-9881-F17E079E19C7}"/>
                </a:ext>
              </a:extLst>
            </p:cNvPr>
            <p:cNvSpPr/>
            <p:nvPr/>
          </p:nvSpPr>
          <p:spPr>
            <a:xfrm>
              <a:off x="12731939" y="3272868"/>
              <a:ext cx="55111" cy="55112"/>
            </a:xfrm>
            <a:custGeom>
              <a:avLst/>
              <a:gdLst>
                <a:gd name="connsiteX0" fmla="*/ 15111 w 55111"/>
                <a:gd name="connsiteY0" fmla="*/ 2667 h 55112"/>
                <a:gd name="connsiteX1" fmla="*/ 2667 w 55111"/>
                <a:gd name="connsiteY1" fmla="*/ 2667 h 55112"/>
                <a:gd name="connsiteX2" fmla="*/ 2667 w 55111"/>
                <a:gd name="connsiteY2" fmla="*/ 15112 h 55112"/>
                <a:gd name="connsiteX3" fmla="*/ 40000 w 55111"/>
                <a:gd name="connsiteY3" fmla="*/ 52445 h 55112"/>
                <a:gd name="connsiteX4" fmla="*/ 46223 w 55111"/>
                <a:gd name="connsiteY4" fmla="*/ 55112 h 55112"/>
                <a:gd name="connsiteX5" fmla="*/ 52445 w 55111"/>
                <a:gd name="connsiteY5" fmla="*/ 52445 h 55112"/>
                <a:gd name="connsiteX6" fmla="*/ 52445 w 55111"/>
                <a:gd name="connsiteY6" fmla="*/ 40000 h 55112"/>
                <a:gd name="connsiteX7" fmla="*/ 15111 w 55111"/>
                <a:gd name="connsiteY7" fmla="*/ 2667 h 5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11" h="55112">
                  <a:moveTo>
                    <a:pt x="15111" y="2667"/>
                  </a:moveTo>
                  <a:cubicBezTo>
                    <a:pt x="11556" y="-889"/>
                    <a:pt x="6222" y="-889"/>
                    <a:pt x="2667" y="2667"/>
                  </a:cubicBezTo>
                  <a:cubicBezTo>
                    <a:pt x="-889" y="6223"/>
                    <a:pt x="-889" y="11556"/>
                    <a:pt x="2667" y="15112"/>
                  </a:cubicBezTo>
                  <a:lnTo>
                    <a:pt x="40000" y="52445"/>
                  </a:lnTo>
                  <a:cubicBezTo>
                    <a:pt x="41778" y="54222"/>
                    <a:pt x="44445" y="55112"/>
                    <a:pt x="46223" y="55112"/>
                  </a:cubicBezTo>
                  <a:cubicBezTo>
                    <a:pt x="48000" y="55112"/>
                    <a:pt x="50667" y="54222"/>
                    <a:pt x="52445" y="52445"/>
                  </a:cubicBezTo>
                  <a:cubicBezTo>
                    <a:pt x="56001" y="48889"/>
                    <a:pt x="56001" y="43556"/>
                    <a:pt x="52445" y="40000"/>
                  </a:cubicBezTo>
                  <a:lnTo>
                    <a:pt x="15111" y="2667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59" name="Freeform 5">
            <a:extLst>
              <a:ext uri="{FF2B5EF4-FFF2-40B4-BE49-F238E27FC236}">
                <a16:creationId xmlns:a16="http://schemas.microsoft.com/office/drawing/2014/main" id="{463F5E74-FABD-43DB-B5D7-FBF30B5CBC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738635" y="3675291"/>
            <a:ext cx="256961" cy="256220"/>
          </a:xfrm>
          <a:custGeom>
            <a:avLst/>
            <a:gdLst>
              <a:gd name="T0" fmla="*/ 500 w 2048"/>
              <a:gd name="T1" fmla="*/ 920 h 2048"/>
              <a:gd name="T2" fmla="*/ 420 w 2048"/>
              <a:gd name="T3" fmla="*/ 840 h 2048"/>
              <a:gd name="T4" fmla="*/ 580 w 2048"/>
              <a:gd name="T5" fmla="*/ 840 h 2048"/>
              <a:gd name="T6" fmla="*/ 1276 w 2048"/>
              <a:gd name="T7" fmla="*/ 840 h 2048"/>
              <a:gd name="T8" fmla="*/ 1116 w 2048"/>
              <a:gd name="T9" fmla="*/ 840 h 2048"/>
              <a:gd name="T10" fmla="*/ 1196 w 2048"/>
              <a:gd name="T11" fmla="*/ 920 h 2048"/>
              <a:gd name="T12" fmla="*/ 1624 w 2048"/>
              <a:gd name="T13" fmla="*/ 840 h 2048"/>
              <a:gd name="T14" fmla="*/ 1544 w 2048"/>
              <a:gd name="T15" fmla="*/ 760 h 2048"/>
              <a:gd name="T16" fmla="*/ 1464 w 2048"/>
              <a:gd name="T17" fmla="*/ 840 h 2048"/>
              <a:gd name="T18" fmla="*/ 1624 w 2048"/>
              <a:gd name="T19" fmla="*/ 840 h 2048"/>
              <a:gd name="T20" fmla="*/ 500 w 2048"/>
              <a:gd name="T21" fmla="*/ 1108 h 2048"/>
              <a:gd name="T22" fmla="*/ 420 w 2048"/>
              <a:gd name="T23" fmla="*/ 1188 h 2048"/>
              <a:gd name="T24" fmla="*/ 580 w 2048"/>
              <a:gd name="T25" fmla="*/ 1188 h 2048"/>
              <a:gd name="T26" fmla="*/ 420 w 2048"/>
              <a:gd name="T27" fmla="*/ 1536 h 2048"/>
              <a:gd name="T28" fmla="*/ 500 w 2048"/>
              <a:gd name="T29" fmla="*/ 1616 h 2048"/>
              <a:gd name="T30" fmla="*/ 580 w 2048"/>
              <a:gd name="T31" fmla="*/ 1536 h 2048"/>
              <a:gd name="T32" fmla="*/ 928 w 2048"/>
              <a:gd name="T33" fmla="*/ 840 h 2048"/>
              <a:gd name="T34" fmla="*/ 768 w 2048"/>
              <a:gd name="T35" fmla="*/ 840 h 2048"/>
              <a:gd name="T36" fmla="*/ 848 w 2048"/>
              <a:gd name="T37" fmla="*/ 920 h 2048"/>
              <a:gd name="T38" fmla="*/ 928 w 2048"/>
              <a:gd name="T39" fmla="*/ 1188 h 2048"/>
              <a:gd name="T40" fmla="*/ 768 w 2048"/>
              <a:gd name="T41" fmla="*/ 1188 h 2048"/>
              <a:gd name="T42" fmla="*/ 848 w 2048"/>
              <a:gd name="T43" fmla="*/ 1268 h 2048"/>
              <a:gd name="T44" fmla="*/ 848 w 2048"/>
              <a:gd name="T45" fmla="*/ 1456 h 2048"/>
              <a:gd name="T46" fmla="*/ 768 w 2048"/>
              <a:gd name="T47" fmla="*/ 1536 h 2048"/>
              <a:gd name="T48" fmla="*/ 928 w 2048"/>
              <a:gd name="T49" fmla="*/ 1536 h 2048"/>
              <a:gd name="T50" fmla="*/ 848 w 2048"/>
              <a:gd name="T51" fmla="*/ 1456 h 2048"/>
              <a:gd name="T52" fmla="*/ 1564 w 2048"/>
              <a:gd name="T53" fmla="*/ 2048 h 2048"/>
              <a:gd name="T54" fmla="*/ 1564 w 2048"/>
              <a:gd name="T55" fmla="*/ 1080 h 2048"/>
              <a:gd name="T56" fmla="*/ 1888 w 2048"/>
              <a:gd name="T57" fmla="*/ 1564 h 2048"/>
              <a:gd name="T58" fmla="*/ 1240 w 2048"/>
              <a:gd name="T59" fmla="*/ 1564 h 2048"/>
              <a:gd name="T60" fmla="*/ 1888 w 2048"/>
              <a:gd name="T61" fmla="*/ 1564 h 2048"/>
              <a:gd name="T62" fmla="*/ 1644 w 2048"/>
              <a:gd name="T63" fmla="*/ 1484 h 2048"/>
              <a:gd name="T64" fmla="*/ 1564 w 2048"/>
              <a:gd name="T65" fmla="*/ 1320 h 2048"/>
              <a:gd name="T66" fmla="*/ 1484 w 2048"/>
              <a:gd name="T67" fmla="*/ 1564 h 2048"/>
              <a:gd name="T68" fmla="*/ 1680 w 2048"/>
              <a:gd name="T69" fmla="*/ 1644 h 2048"/>
              <a:gd name="T70" fmla="*/ 1680 w 2048"/>
              <a:gd name="T71" fmla="*/ 1484 h 2048"/>
              <a:gd name="T72" fmla="*/ 1624 w 2048"/>
              <a:gd name="T73" fmla="*/ 160 h 2048"/>
              <a:gd name="T74" fmla="*/ 1544 w 2048"/>
              <a:gd name="T75" fmla="*/ 0 h 2048"/>
              <a:gd name="T76" fmla="*/ 1464 w 2048"/>
              <a:gd name="T77" fmla="*/ 160 h 2048"/>
              <a:gd name="T78" fmla="*/ 1100 w 2048"/>
              <a:gd name="T79" fmla="*/ 80 h 2048"/>
              <a:gd name="T80" fmla="*/ 940 w 2048"/>
              <a:gd name="T81" fmla="*/ 80 h 2048"/>
              <a:gd name="T82" fmla="*/ 580 w 2048"/>
              <a:gd name="T83" fmla="*/ 160 h 2048"/>
              <a:gd name="T84" fmla="*/ 500 w 2048"/>
              <a:gd name="T85" fmla="*/ 0 h 2048"/>
              <a:gd name="T86" fmla="*/ 420 w 2048"/>
              <a:gd name="T87" fmla="*/ 160 h 2048"/>
              <a:gd name="T88" fmla="*/ 0 w 2048"/>
              <a:gd name="T89" fmla="*/ 480 h 2048"/>
              <a:gd name="T90" fmla="*/ 320 w 2048"/>
              <a:gd name="T91" fmla="*/ 2048 h 2048"/>
              <a:gd name="T92" fmla="*/ 1012 w 2048"/>
              <a:gd name="T93" fmla="*/ 1968 h 2048"/>
              <a:gd name="T94" fmla="*/ 320 w 2048"/>
              <a:gd name="T95" fmla="*/ 1888 h 2048"/>
              <a:gd name="T96" fmla="*/ 160 w 2048"/>
              <a:gd name="T97" fmla="*/ 480 h 2048"/>
              <a:gd name="T98" fmla="*/ 420 w 2048"/>
              <a:gd name="T99" fmla="*/ 320 h 2048"/>
              <a:gd name="T100" fmla="*/ 500 w 2048"/>
              <a:gd name="T101" fmla="*/ 480 h 2048"/>
              <a:gd name="T102" fmla="*/ 580 w 2048"/>
              <a:gd name="T103" fmla="*/ 320 h 2048"/>
              <a:gd name="T104" fmla="*/ 940 w 2048"/>
              <a:gd name="T105" fmla="*/ 400 h 2048"/>
              <a:gd name="T106" fmla="*/ 1100 w 2048"/>
              <a:gd name="T107" fmla="*/ 400 h 2048"/>
              <a:gd name="T108" fmla="*/ 1464 w 2048"/>
              <a:gd name="T109" fmla="*/ 320 h 2048"/>
              <a:gd name="T110" fmla="*/ 1544 w 2048"/>
              <a:gd name="T111" fmla="*/ 480 h 2048"/>
              <a:gd name="T112" fmla="*/ 1624 w 2048"/>
              <a:gd name="T113" fmla="*/ 320 h 2048"/>
              <a:gd name="T114" fmla="*/ 1888 w 2048"/>
              <a:gd name="T115" fmla="*/ 480 h 2048"/>
              <a:gd name="T116" fmla="*/ 1968 w 2048"/>
              <a:gd name="T117" fmla="*/ 1016 h 2048"/>
              <a:gd name="T118" fmla="*/ 2048 w 2048"/>
              <a:gd name="T119" fmla="*/ 48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48" h="2048">
                <a:moveTo>
                  <a:pt x="580" y="840"/>
                </a:moveTo>
                <a:cubicBezTo>
                  <a:pt x="580" y="884"/>
                  <a:pt x="544" y="920"/>
                  <a:pt x="500" y="920"/>
                </a:cubicBezTo>
                <a:cubicBezTo>
                  <a:pt x="456" y="920"/>
                  <a:pt x="420" y="884"/>
                  <a:pt x="420" y="840"/>
                </a:cubicBezTo>
                <a:cubicBezTo>
                  <a:pt x="420" y="840"/>
                  <a:pt x="420" y="840"/>
                  <a:pt x="420" y="840"/>
                </a:cubicBezTo>
                <a:cubicBezTo>
                  <a:pt x="420" y="796"/>
                  <a:pt x="456" y="760"/>
                  <a:pt x="500" y="760"/>
                </a:cubicBezTo>
                <a:cubicBezTo>
                  <a:pt x="544" y="760"/>
                  <a:pt x="580" y="796"/>
                  <a:pt x="580" y="840"/>
                </a:cubicBezTo>
                <a:close/>
                <a:moveTo>
                  <a:pt x="1276" y="840"/>
                </a:moveTo>
                <a:cubicBezTo>
                  <a:pt x="1276" y="840"/>
                  <a:pt x="1276" y="840"/>
                  <a:pt x="1276" y="840"/>
                </a:cubicBezTo>
                <a:cubicBezTo>
                  <a:pt x="1276" y="796"/>
                  <a:pt x="1240" y="760"/>
                  <a:pt x="1196" y="760"/>
                </a:cubicBezTo>
                <a:cubicBezTo>
                  <a:pt x="1152" y="760"/>
                  <a:pt x="1116" y="796"/>
                  <a:pt x="1116" y="840"/>
                </a:cubicBezTo>
                <a:cubicBezTo>
                  <a:pt x="1116" y="840"/>
                  <a:pt x="1116" y="840"/>
                  <a:pt x="1116" y="840"/>
                </a:cubicBezTo>
                <a:cubicBezTo>
                  <a:pt x="1116" y="884"/>
                  <a:pt x="1152" y="920"/>
                  <a:pt x="1196" y="920"/>
                </a:cubicBezTo>
                <a:cubicBezTo>
                  <a:pt x="1240" y="920"/>
                  <a:pt x="1276" y="884"/>
                  <a:pt x="1276" y="840"/>
                </a:cubicBezTo>
                <a:close/>
                <a:moveTo>
                  <a:pt x="1624" y="840"/>
                </a:moveTo>
                <a:cubicBezTo>
                  <a:pt x="1624" y="840"/>
                  <a:pt x="1624" y="840"/>
                  <a:pt x="1624" y="840"/>
                </a:cubicBezTo>
                <a:cubicBezTo>
                  <a:pt x="1624" y="796"/>
                  <a:pt x="1588" y="760"/>
                  <a:pt x="1544" y="760"/>
                </a:cubicBezTo>
                <a:cubicBezTo>
                  <a:pt x="1500" y="760"/>
                  <a:pt x="1464" y="796"/>
                  <a:pt x="1464" y="840"/>
                </a:cubicBezTo>
                <a:cubicBezTo>
                  <a:pt x="1464" y="840"/>
                  <a:pt x="1464" y="840"/>
                  <a:pt x="1464" y="840"/>
                </a:cubicBezTo>
                <a:cubicBezTo>
                  <a:pt x="1464" y="884"/>
                  <a:pt x="1500" y="920"/>
                  <a:pt x="1544" y="920"/>
                </a:cubicBezTo>
                <a:cubicBezTo>
                  <a:pt x="1588" y="920"/>
                  <a:pt x="1624" y="884"/>
                  <a:pt x="1624" y="840"/>
                </a:cubicBezTo>
                <a:close/>
                <a:moveTo>
                  <a:pt x="580" y="1188"/>
                </a:moveTo>
                <a:cubicBezTo>
                  <a:pt x="580" y="1144"/>
                  <a:pt x="544" y="1108"/>
                  <a:pt x="500" y="1108"/>
                </a:cubicBezTo>
                <a:cubicBezTo>
                  <a:pt x="456" y="1108"/>
                  <a:pt x="420" y="1144"/>
                  <a:pt x="420" y="1188"/>
                </a:cubicBezTo>
                <a:cubicBezTo>
                  <a:pt x="420" y="1188"/>
                  <a:pt x="420" y="1188"/>
                  <a:pt x="420" y="1188"/>
                </a:cubicBezTo>
                <a:cubicBezTo>
                  <a:pt x="420" y="1232"/>
                  <a:pt x="456" y="1268"/>
                  <a:pt x="500" y="1268"/>
                </a:cubicBezTo>
                <a:cubicBezTo>
                  <a:pt x="544" y="1268"/>
                  <a:pt x="580" y="1232"/>
                  <a:pt x="580" y="1188"/>
                </a:cubicBezTo>
                <a:close/>
                <a:moveTo>
                  <a:pt x="500" y="1456"/>
                </a:moveTo>
                <a:cubicBezTo>
                  <a:pt x="456" y="1456"/>
                  <a:pt x="420" y="1492"/>
                  <a:pt x="420" y="1536"/>
                </a:cubicBezTo>
                <a:cubicBezTo>
                  <a:pt x="420" y="1536"/>
                  <a:pt x="420" y="1536"/>
                  <a:pt x="420" y="1536"/>
                </a:cubicBezTo>
                <a:cubicBezTo>
                  <a:pt x="420" y="1580"/>
                  <a:pt x="456" y="1616"/>
                  <a:pt x="500" y="1616"/>
                </a:cubicBezTo>
                <a:cubicBezTo>
                  <a:pt x="544" y="1616"/>
                  <a:pt x="580" y="1580"/>
                  <a:pt x="580" y="1536"/>
                </a:cubicBezTo>
                <a:cubicBezTo>
                  <a:pt x="580" y="1536"/>
                  <a:pt x="580" y="1536"/>
                  <a:pt x="580" y="1536"/>
                </a:cubicBezTo>
                <a:cubicBezTo>
                  <a:pt x="580" y="1492"/>
                  <a:pt x="544" y="1456"/>
                  <a:pt x="500" y="1456"/>
                </a:cubicBezTo>
                <a:close/>
                <a:moveTo>
                  <a:pt x="928" y="840"/>
                </a:moveTo>
                <a:cubicBezTo>
                  <a:pt x="928" y="796"/>
                  <a:pt x="892" y="760"/>
                  <a:pt x="848" y="760"/>
                </a:cubicBezTo>
                <a:cubicBezTo>
                  <a:pt x="804" y="760"/>
                  <a:pt x="768" y="796"/>
                  <a:pt x="768" y="840"/>
                </a:cubicBezTo>
                <a:cubicBezTo>
                  <a:pt x="768" y="840"/>
                  <a:pt x="768" y="840"/>
                  <a:pt x="768" y="840"/>
                </a:cubicBezTo>
                <a:cubicBezTo>
                  <a:pt x="768" y="884"/>
                  <a:pt x="804" y="920"/>
                  <a:pt x="848" y="920"/>
                </a:cubicBezTo>
                <a:cubicBezTo>
                  <a:pt x="892" y="920"/>
                  <a:pt x="928" y="884"/>
                  <a:pt x="928" y="840"/>
                </a:cubicBezTo>
                <a:close/>
                <a:moveTo>
                  <a:pt x="928" y="1188"/>
                </a:moveTo>
                <a:cubicBezTo>
                  <a:pt x="928" y="1144"/>
                  <a:pt x="892" y="1108"/>
                  <a:pt x="848" y="1108"/>
                </a:cubicBezTo>
                <a:cubicBezTo>
                  <a:pt x="804" y="1108"/>
                  <a:pt x="768" y="1144"/>
                  <a:pt x="768" y="1188"/>
                </a:cubicBezTo>
                <a:cubicBezTo>
                  <a:pt x="768" y="1188"/>
                  <a:pt x="768" y="1188"/>
                  <a:pt x="768" y="1188"/>
                </a:cubicBezTo>
                <a:cubicBezTo>
                  <a:pt x="768" y="1232"/>
                  <a:pt x="804" y="1268"/>
                  <a:pt x="848" y="1268"/>
                </a:cubicBezTo>
                <a:cubicBezTo>
                  <a:pt x="892" y="1268"/>
                  <a:pt x="928" y="1232"/>
                  <a:pt x="928" y="1188"/>
                </a:cubicBezTo>
                <a:close/>
                <a:moveTo>
                  <a:pt x="848" y="1456"/>
                </a:moveTo>
                <a:cubicBezTo>
                  <a:pt x="804" y="1456"/>
                  <a:pt x="768" y="1492"/>
                  <a:pt x="768" y="1536"/>
                </a:cubicBezTo>
                <a:cubicBezTo>
                  <a:pt x="768" y="1536"/>
                  <a:pt x="768" y="1536"/>
                  <a:pt x="768" y="1536"/>
                </a:cubicBezTo>
                <a:cubicBezTo>
                  <a:pt x="768" y="1580"/>
                  <a:pt x="804" y="1616"/>
                  <a:pt x="848" y="1616"/>
                </a:cubicBezTo>
                <a:cubicBezTo>
                  <a:pt x="892" y="1616"/>
                  <a:pt x="928" y="1580"/>
                  <a:pt x="928" y="1536"/>
                </a:cubicBezTo>
                <a:cubicBezTo>
                  <a:pt x="928" y="1536"/>
                  <a:pt x="928" y="1536"/>
                  <a:pt x="928" y="1536"/>
                </a:cubicBezTo>
                <a:cubicBezTo>
                  <a:pt x="928" y="1492"/>
                  <a:pt x="892" y="1456"/>
                  <a:pt x="848" y="1456"/>
                </a:cubicBezTo>
                <a:close/>
                <a:moveTo>
                  <a:pt x="2048" y="1564"/>
                </a:moveTo>
                <a:cubicBezTo>
                  <a:pt x="2048" y="1831"/>
                  <a:pt x="1831" y="2048"/>
                  <a:pt x="1564" y="2048"/>
                </a:cubicBezTo>
                <a:cubicBezTo>
                  <a:pt x="1297" y="2048"/>
                  <a:pt x="1080" y="1831"/>
                  <a:pt x="1080" y="1564"/>
                </a:cubicBezTo>
                <a:cubicBezTo>
                  <a:pt x="1080" y="1297"/>
                  <a:pt x="1297" y="1080"/>
                  <a:pt x="1564" y="1080"/>
                </a:cubicBezTo>
                <a:cubicBezTo>
                  <a:pt x="1831" y="1080"/>
                  <a:pt x="2048" y="1297"/>
                  <a:pt x="2048" y="1564"/>
                </a:cubicBezTo>
                <a:close/>
                <a:moveTo>
                  <a:pt x="1888" y="1564"/>
                </a:moveTo>
                <a:cubicBezTo>
                  <a:pt x="1888" y="1385"/>
                  <a:pt x="1743" y="1240"/>
                  <a:pt x="1564" y="1240"/>
                </a:cubicBezTo>
                <a:cubicBezTo>
                  <a:pt x="1385" y="1240"/>
                  <a:pt x="1240" y="1385"/>
                  <a:pt x="1240" y="1564"/>
                </a:cubicBezTo>
                <a:cubicBezTo>
                  <a:pt x="1240" y="1743"/>
                  <a:pt x="1385" y="1888"/>
                  <a:pt x="1564" y="1888"/>
                </a:cubicBezTo>
                <a:cubicBezTo>
                  <a:pt x="1743" y="1888"/>
                  <a:pt x="1888" y="1743"/>
                  <a:pt x="1888" y="1564"/>
                </a:cubicBezTo>
                <a:close/>
                <a:moveTo>
                  <a:pt x="1680" y="1484"/>
                </a:moveTo>
                <a:cubicBezTo>
                  <a:pt x="1644" y="1484"/>
                  <a:pt x="1644" y="1484"/>
                  <a:pt x="1644" y="1484"/>
                </a:cubicBezTo>
                <a:cubicBezTo>
                  <a:pt x="1644" y="1400"/>
                  <a:pt x="1644" y="1400"/>
                  <a:pt x="1644" y="1400"/>
                </a:cubicBezTo>
                <a:cubicBezTo>
                  <a:pt x="1644" y="1356"/>
                  <a:pt x="1608" y="1320"/>
                  <a:pt x="1564" y="1320"/>
                </a:cubicBezTo>
                <a:cubicBezTo>
                  <a:pt x="1520" y="1320"/>
                  <a:pt x="1484" y="1356"/>
                  <a:pt x="1484" y="1400"/>
                </a:cubicBezTo>
                <a:cubicBezTo>
                  <a:pt x="1484" y="1564"/>
                  <a:pt x="1484" y="1564"/>
                  <a:pt x="1484" y="1564"/>
                </a:cubicBezTo>
                <a:cubicBezTo>
                  <a:pt x="1484" y="1608"/>
                  <a:pt x="1520" y="1644"/>
                  <a:pt x="1564" y="1644"/>
                </a:cubicBezTo>
                <a:cubicBezTo>
                  <a:pt x="1680" y="1644"/>
                  <a:pt x="1680" y="1644"/>
                  <a:pt x="1680" y="1644"/>
                </a:cubicBezTo>
                <a:cubicBezTo>
                  <a:pt x="1724" y="1644"/>
                  <a:pt x="1760" y="1608"/>
                  <a:pt x="1760" y="1564"/>
                </a:cubicBezTo>
                <a:cubicBezTo>
                  <a:pt x="1760" y="1520"/>
                  <a:pt x="1724" y="1484"/>
                  <a:pt x="1680" y="1484"/>
                </a:cubicBezTo>
                <a:close/>
                <a:moveTo>
                  <a:pt x="1728" y="160"/>
                </a:moveTo>
                <a:cubicBezTo>
                  <a:pt x="1624" y="160"/>
                  <a:pt x="1624" y="160"/>
                  <a:pt x="1624" y="160"/>
                </a:cubicBezTo>
                <a:cubicBezTo>
                  <a:pt x="1624" y="80"/>
                  <a:pt x="1624" y="80"/>
                  <a:pt x="1624" y="80"/>
                </a:cubicBezTo>
                <a:cubicBezTo>
                  <a:pt x="1624" y="36"/>
                  <a:pt x="1588" y="0"/>
                  <a:pt x="1544" y="0"/>
                </a:cubicBezTo>
                <a:cubicBezTo>
                  <a:pt x="1500" y="0"/>
                  <a:pt x="1464" y="36"/>
                  <a:pt x="1464" y="80"/>
                </a:cubicBezTo>
                <a:cubicBezTo>
                  <a:pt x="1464" y="160"/>
                  <a:pt x="1464" y="160"/>
                  <a:pt x="1464" y="160"/>
                </a:cubicBezTo>
                <a:cubicBezTo>
                  <a:pt x="1100" y="160"/>
                  <a:pt x="1100" y="160"/>
                  <a:pt x="1100" y="160"/>
                </a:cubicBezTo>
                <a:cubicBezTo>
                  <a:pt x="1100" y="80"/>
                  <a:pt x="1100" y="80"/>
                  <a:pt x="1100" y="80"/>
                </a:cubicBezTo>
                <a:cubicBezTo>
                  <a:pt x="1100" y="36"/>
                  <a:pt x="1064" y="0"/>
                  <a:pt x="1020" y="0"/>
                </a:cubicBezTo>
                <a:cubicBezTo>
                  <a:pt x="976" y="0"/>
                  <a:pt x="940" y="36"/>
                  <a:pt x="940" y="80"/>
                </a:cubicBezTo>
                <a:cubicBezTo>
                  <a:pt x="940" y="160"/>
                  <a:pt x="940" y="160"/>
                  <a:pt x="940" y="160"/>
                </a:cubicBezTo>
                <a:cubicBezTo>
                  <a:pt x="580" y="160"/>
                  <a:pt x="580" y="160"/>
                  <a:pt x="580" y="160"/>
                </a:cubicBezTo>
                <a:cubicBezTo>
                  <a:pt x="580" y="80"/>
                  <a:pt x="580" y="80"/>
                  <a:pt x="580" y="80"/>
                </a:cubicBezTo>
                <a:cubicBezTo>
                  <a:pt x="580" y="36"/>
                  <a:pt x="544" y="0"/>
                  <a:pt x="500" y="0"/>
                </a:cubicBezTo>
                <a:cubicBezTo>
                  <a:pt x="456" y="0"/>
                  <a:pt x="420" y="36"/>
                  <a:pt x="420" y="80"/>
                </a:cubicBezTo>
                <a:cubicBezTo>
                  <a:pt x="420" y="160"/>
                  <a:pt x="420" y="160"/>
                  <a:pt x="420" y="160"/>
                </a:cubicBezTo>
                <a:cubicBezTo>
                  <a:pt x="320" y="160"/>
                  <a:pt x="320" y="160"/>
                  <a:pt x="320" y="160"/>
                </a:cubicBezTo>
                <a:cubicBezTo>
                  <a:pt x="144" y="160"/>
                  <a:pt x="0" y="304"/>
                  <a:pt x="0" y="480"/>
                </a:cubicBezTo>
                <a:cubicBezTo>
                  <a:pt x="0" y="1728"/>
                  <a:pt x="0" y="1728"/>
                  <a:pt x="0" y="1728"/>
                </a:cubicBezTo>
                <a:cubicBezTo>
                  <a:pt x="0" y="1904"/>
                  <a:pt x="144" y="2048"/>
                  <a:pt x="320" y="2048"/>
                </a:cubicBezTo>
                <a:cubicBezTo>
                  <a:pt x="932" y="2048"/>
                  <a:pt x="932" y="2048"/>
                  <a:pt x="932" y="2048"/>
                </a:cubicBezTo>
                <a:cubicBezTo>
                  <a:pt x="976" y="2048"/>
                  <a:pt x="1012" y="2012"/>
                  <a:pt x="1012" y="1968"/>
                </a:cubicBezTo>
                <a:cubicBezTo>
                  <a:pt x="1012" y="1924"/>
                  <a:pt x="976" y="1888"/>
                  <a:pt x="932" y="1888"/>
                </a:cubicBezTo>
                <a:cubicBezTo>
                  <a:pt x="320" y="1888"/>
                  <a:pt x="320" y="1888"/>
                  <a:pt x="320" y="1888"/>
                </a:cubicBezTo>
                <a:cubicBezTo>
                  <a:pt x="232" y="1888"/>
                  <a:pt x="160" y="1816"/>
                  <a:pt x="160" y="1728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160" y="392"/>
                  <a:pt x="232" y="320"/>
                  <a:pt x="320" y="320"/>
                </a:cubicBezTo>
                <a:cubicBezTo>
                  <a:pt x="420" y="320"/>
                  <a:pt x="420" y="320"/>
                  <a:pt x="420" y="320"/>
                </a:cubicBezTo>
                <a:cubicBezTo>
                  <a:pt x="420" y="400"/>
                  <a:pt x="420" y="400"/>
                  <a:pt x="420" y="400"/>
                </a:cubicBezTo>
                <a:cubicBezTo>
                  <a:pt x="420" y="444"/>
                  <a:pt x="456" y="480"/>
                  <a:pt x="500" y="480"/>
                </a:cubicBezTo>
                <a:cubicBezTo>
                  <a:pt x="544" y="480"/>
                  <a:pt x="580" y="444"/>
                  <a:pt x="580" y="400"/>
                </a:cubicBezTo>
                <a:cubicBezTo>
                  <a:pt x="580" y="320"/>
                  <a:pt x="580" y="320"/>
                  <a:pt x="580" y="320"/>
                </a:cubicBezTo>
                <a:cubicBezTo>
                  <a:pt x="940" y="320"/>
                  <a:pt x="940" y="320"/>
                  <a:pt x="940" y="320"/>
                </a:cubicBezTo>
                <a:cubicBezTo>
                  <a:pt x="940" y="400"/>
                  <a:pt x="940" y="400"/>
                  <a:pt x="940" y="400"/>
                </a:cubicBezTo>
                <a:cubicBezTo>
                  <a:pt x="940" y="444"/>
                  <a:pt x="976" y="480"/>
                  <a:pt x="1020" y="480"/>
                </a:cubicBezTo>
                <a:cubicBezTo>
                  <a:pt x="1064" y="480"/>
                  <a:pt x="1100" y="444"/>
                  <a:pt x="1100" y="400"/>
                </a:cubicBezTo>
                <a:cubicBezTo>
                  <a:pt x="1100" y="320"/>
                  <a:pt x="1100" y="320"/>
                  <a:pt x="1100" y="320"/>
                </a:cubicBezTo>
                <a:cubicBezTo>
                  <a:pt x="1464" y="320"/>
                  <a:pt x="1464" y="320"/>
                  <a:pt x="1464" y="320"/>
                </a:cubicBezTo>
                <a:cubicBezTo>
                  <a:pt x="1464" y="400"/>
                  <a:pt x="1464" y="400"/>
                  <a:pt x="1464" y="400"/>
                </a:cubicBezTo>
                <a:cubicBezTo>
                  <a:pt x="1464" y="444"/>
                  <a:pt x="1500" y="480"/>
                  <a:pt x="1544" y="480"/>
                </a:cubicBezTo>
                <a:cubicBezTo>
                  <a:pt x="1588" y="480"/>
                  <a:pt x="1624" y="444"/>
                  <a:pt x="1624" y="400"/>
                </a:cubicBezTo>
                <a:cubicBezTo>
                  <a:pt x="1624" y="320"/>
                  <a:pt x="1624" y="320"/>
                  <a:pt x="1624" y="320"/>
                </a:cubicBezTo>
                <a:cubicBezTo>
                  <a:pt x="1728" y="320"/>
                  <a:pt x="1728" y="320"/>
                  <a:pt x="1728" y="320"/>
                </a:cubicBezTo>
                <a:cubicBezTo>
                  <a:pt x="1816" y="320"/>
                  <a:pt x="1888" y="392"/>
                  <a:pt x="1888" y="480"/>
                </a:cubicBezTo>
                <a:cubicBezTo>
                  <a:pt x="1888" y="936"/>
                  <a:pt x="1888" y="936"/>
                  <a:pt x="1888" y="936"/>
                </a:cubicBezTo>
                <a:cubicBezTo>
                  <a:pt x="1888" y="980"/>
                  <a:pt x="1924" y="1016"/>
                  <a:pt x="1968" y="1016"/>
                </a:cubicBezTo>
                <a:cubicBezTo>
                  <a:pt x="2012" y="1016"/>
                  <a:pt x="2048" y="980"/>
                  <a:pt x="2048" y="936"/>
                </a:cubicBezTo>
                <a:cubicBezTo>
                  <a:pt x="2048" y="480"/>
                  <a:pt x="2048" y="480"/>
                  <a:pt x="2048" y="480"/>
                </a:cubicBezTo>
                <a:cubicBezTo>
                  <a:pt x="2048" y="304"/>
                  <a:pt x="1904" y="160"/>
                  <a:pt x="1728" y="1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60" name="Graphique 2260">
            <a:extLst>
              <a:ext uri="{FF2B5EF4-FFF2-40B4-BE49-F238E27FC236}">
                <a16:creationId xmlns:a16="http://schemas.microsoft.com/office/drawing/2014/main" id="{FD35F28C-06F9-47AD-B617-2CF54003C0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24105" y="3669844"/>
            <a:ext cx="265332" cy="267114"/>
            <a:chOff x="949841" y="4272591"/>
            <a:chExt cx="293880" cy="295853"/>
          </a:xfrm>
          <a:solidFill>
            <a:schemeClr val="tx1"/>
          </a:solidFill>
        </p:grpSpPr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CF3F9B7-6C08-48E7-A037-6019C24AEAF5}"/>
                </a:ext>
              </a:extLst>
            </p:cNvPr>
            <p:cNvSpPr/>
            <p:nvPr/>
          </p:nvSpPr>
          <p:spPr>
            <a:xfrm>
              <a:off x="1116504" y="4431365"/>
              <a:ext cx="127216" cy="127216"/>
            </a:xfrm>
            <a:custGeom>
              <a:avLst/>
              <a:gdLst>
                <a:gd name="connsiteX0" fmla="*/ 124258 w 127216"/>
                <a:gd name="connsiteY0" fmla="*/ 26627 h 127216"/>
                <a:gd name="connsiteX1" fmla="*/ 100590 w 127216"/>
                <a:gd name="connsiteY1" fmla="*/ 2959 h 127216"/>
                <a:gd name="connsiteX2" fmla="*/ 93687 w 127216"/>
                <a:gd name="connsiteY2" fmla="*/ 0 h 127216"/>
                <a:gd name="connsiteX3" fmla="*/ 86784 w 127216"/>
                <a:gd name="connsiteY3" fmla="*/ 2959 h 127216"/>
                <a:gd name="connsiteX4" fmla="*/ 2959 w 127216"/>
                <a:gd name="connsiteY4" fmla="*/ 86784 h 127216"/>
                <a:gd name="connsiteX5" fmla="*/ 0 w 127216"/>
                <a:gd name="connsiteY5" fmla="*/ 93687 h 127216"/>
                <a:gd name="connsiteX6" fmla="*/ 0 w 127216"/>
                <a:gd name="connsiteY6" fmla="*/ 117355 h 127216"/>
                <a:gd name="connsiteX7" fmla="*/ 9862 w 127216"/>
                <a:gd name="connsiteY7" fmla="*/ 127217 h 127216"/>
                <a:gd name="connsiteX8" fmla="*/ 33530 w 127216"/>
                <a:gd name="connsiteY8" fmla="*/ 127217 h 127216"/>
                <a:gd name="connsiteX9" fmla="*/ 40433 w 127216"/>
                <a:gd name="connsiteY9" fmla="*/ 124258 h 127216"/>
                <a:gd name="connsiteX10" fmla="*/ 124258 w 127216"/>
                <a:gd name="connsiteY10" fmla="*/ 40433 h 127216"/>
                <a:gd name="connsiteX11" fmla="*/ 124258 w 127216"/>
                <a:gd name="connsiteY11" fmla="*/ 26627 h 127216"/>
                <a:gd name="connsiteX12" fmla="*/ 29585 w 127216"/>
                <a:gd name="connsiteY12" fmla="*/ 107493 h 127216"/>
                <a:gd name="connsiteX13" fmla="*/ 20710 w 127216"/>
                <a:gd name="connsiteY13" fmla="*/ 107493 h 127216"/>
                <a:gd name="connsiteX14" fmla="*/ 20710 w 127216"/>
                <a:gd name="connsiteY14" fmla="*/ 97632 h 127216"/>
                <a:gd name="connsiteX15" fmla="*/ 94673 w 127216"/>
                <a:gd name="connsiteY15" fmla="*/ 23668 h 127216"/>
                <a:gd name="connsiteX16" fmla="*/ 103549 w 127216"/>
                <a:gd name="connsiteY16" fmla="*/ 32544 h 127216"/>
                <a:gd name="connsiteX17" fmla="*/ 29585 w 127216"/>
                <a:gd name="connsiteY17" fmla="*/ 107493 h 12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216" h="127216">
                  <a:moveTo>
                    <a:pt x="124258" y="26627"/>
                  </a:moveTo>
                  <a:lnTo>
                    <a:pt x="100590" y="2959"/>
                  </a:lnTo>
                  <a:cubicBezTo>
                    <a:pt x="98618" y="986"/>
                    <a:pt x="96645" y="0"/>
                    <a:pt x="93687" y="0"/>
                  </a:cubicBezTo>
                  <a:cubicBezTo>
                    <a:pt x="90728" y="0"/>
                    <a:pt x="88756" y="986"/>
                    <a:pt x="86784" y="2959"/>
                  </a:cubicBezTo>
                  <a:lnTo>
                    <a:pt x="2959" y="86784"/>
                  </a:lnTo>
                  <a:cubicBezTo>
                    <a:pt x="986" y="88756"/>
                    <a:pt x="0" y="90728"/>
                    <a:pt x="0" y="93687"/>
                  </a:cubicBezTo>
                  <a:lnTo>
                    <a:pt x="0" y="117355"/>
                  </a:lnTo>
                  <a:cubicBezTo>
                    <a:pt x="0" y="123272"/>
                    <a:pt x="3945" y="127217"/>
                    <a:pt x="9862" y="127217"/>
                  </a:cubicBezTo>
                  <a:lnTo>
                    <a:pt x="33530" y="127217"/>
                  </a:lnTo>
                  <a:cubicBezTo>
                    <a:pt x="36489" y="127217"/>
                    <a:pt x="38461" y="126231"/>
                    <a:pt x="40433" y="124258"/>
                  </a:cubicBezTo>
                  <a:lnTo>
                    <a:pt x="124258" y="40433"/>
                  </a:lnTo>
                  <a:cubicBezTo>
                    <a:pt x="128203" y="36489"/>
                    <a:pt x="128203" y="30571"/>
                    <a:pt x="124258" y="26627"/>
                  </a:cubicBezTo>
                  <a:close/>
                  <a:moveTo>
                    <a:pt x="29585" y="107493"/>
                  </a:moveTo>
                  <a:lnTo>
                    <a:pt x="20710" y="107493"/>
                  </a:lnTo>
                  <a:lnTo>
                    <a:pt x="20710" y="97632"/>
                  </a:lnTo>
                  <a:lnTo>
                    <a:pt x="94673" y="23668"/>
                  </a:lnTo>
                  <a:lnTo>
                    <a:pt x="103549" y="32544"/>
                  </a:lnTo>
                  <a:lnTo>
                    <a:pt x="29585" y="107493"/>
                  </a:lnTo>
                  <a:close/>
                </a:path>
              </a:pathLst>
            </a:custGeom>
            <a:grpFill/>
            <a:ln w="98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28BDC59-289C-47CD-A518-08EACF2DC666}"/>
                </a:ext>
              </a:extLst>
            </p:cNvPr>
            <p:cNvSpPr/>
            <p:nvPr/>
          </p:nvSpPr>
          <p:spPr>
            <a:xfrm>
              <a:off x="949841" y="4272591"/>
              <a:ext cx="256405" cy="295853"/>
            </a:xfrm>
            <a:custGeom>
              <a:avLst/>
              <a:gdLst>
                <a:gd name="connsiteX0" fmla="*/ 118341 w 256405"/>
                <a:gd name="connsiteY0" fmla="*/ 276130 h 295853"/>
                <a:gd name="connsiteX1" fmla="*/ 39447 w 256405"/>
                <a:gd name="connsiteY1" fmla="*/ 276130 h 295853"/>
                <a:gd name="connsiteX2" fmla="*/ 19724 w 256405"/>
                <a:gd name="connsiteY2" fmla="*/ 256406 h 295853"/>
                <a:gd name="connsiteX3" fmla="*/ 19724 w 256405"/>
                <a:gd name="connsiteY3" fmla="*/ 39447 h 295853"/>
                <a:gd name="connsiteX4" fmla="*/ 39447 w 256405"/>
                <a:gd name="connsiteY4" fmla="*/ 19724 h 295853"/>
                <a:gd name="connsiteX5" fmla="*/ 216959 w 256405"/>
                <a:gd name="connsiteY5" fmla="*/ 19724 h 295853"/>
                <a:gd name="connsiteX6" fmla="*/ 236682 w 256405"/>
                <a:gd name="connsiteY6" fmla="*/ 39447 h 295853"/>
                <a:gd name="connsiteX7" fmla="*/ 236682 w 256405"/>
                <a:gd name="connsiteY7" fmla="*/ 118341 h 295853"/>
                <a:gd name="connsiteX8" fmla="*/ 246544 w 256405"/>
                <a:gd name="connsiteY8" fmla="*/ 128203 h 295853"/>
                <a:gd name="connsiteX9" fmla="*/ 256406 w 256405"/>
                <a:gd name="connsiteY9" fmla="*/ 118341 h 295853"/>
                <a:gd name="connsiteX10" fmla="*/ 256406 w 256405"/>
                <a:gd name="connsiteY10" fmla="*/ 39447 h 295853"/>
                <a:gd name="connsiteX11" fmla="*/ 216959 w 256405"/>
                <a:gd name="connsiteY11" fmla="*/ 0 h 295853"/>
                <a:gd name="connsiteX12" fmla="*/ 39447 w 256405"/>
                <a:gd name="connsiteY12" fmla="*/ 0 h 295853"/>
                <a:gd name="connsiteX13" fmla="*/ 0 w 256405"/>
                <a:gd name="connsiteY13" fmla="*/ 39447 h 295853"/>
                <a:gd name="connsiteX14" fmla="*/ 0 w 256405"/>
                <a:gd name="connsiteY14" fmla="*/ 256406 h 295853"/>
                <a:gd name="connsiteX15" fmla="*/ 39447 w 256405"/>
                <a:gd name="connsiteY15" fmla="*/ 295853 h 295853"/>
                <a:gd name="connsiteX16" fmla="*/ 118341 w 256405"/>
                <a:gd name="connsiteY16" fmla="*/ 295853 h 295853"/>
                <a:gd name="connsiteX17" fmla="*/ 128203 w 256405"/>
                <a:gd name="connsiteY17" fmla="*/ 285991 h 295853"/>
                <a:gd name="connsiteX18" fmla="*/ 118341 w 256405"/>
                <a:gd name="connsiteY18" fmla="*/ 276130 h 29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6405" h="295853">
                  <a:moveTo>
                    <a:pt x="118341" y="276130"/>
                  </a:moveTo>
                  <a:lnTo>
                    <a:pt x="39447" y="276130"/>
                  </a:lnTo>
                  <a:cubicBezTo>
                    <a:pt x="28599" y="276130"/>
                    <a:pt x="19724" y="267254"/>
                    <a:pt x="19724" y="256406"/>
                  </a:cubicBezTo>
                  <a:lnTo>
                    <a:pt x="19724" y="39447"/>
                  </a:lnTo>
                  <a:cubicBezTo>
                    <a:pt x="19724" y="28599"/>
                    <a:pt x="28599" y="19724"/>
                    <a:pt x="39447" y="19724"/>
                  </a:cubicBezTo>
                  <a:lnTo>
                    <a:pt x="216959" y="19724"/>
                  </a:lnTo>
                  <a:cubicBezTo>
                    <a:pt x="227807" y="19724"/>
                    <a:pt x="236682" y="28599"/>
                    <a:pt x="236682" y="39447"/>
                  </a:cubicBezTo>
                  <a:lnTo>
                    <a:pt x="236682" y="118341"/>
                  </a:lnTo>
                  <a:cubicBezTo>
                    <a:pt x="236682" y="124258"/>
                    <a:pt x="240627" y="128203"/>
                    <a:pt x="246544" y="128203"/>
                  </a:cubicBezTo>
                  <a:cubicBezTo>
                    <a:pt x="252461" y="128203"/>
                    <a:pt x="256406" y="124258"/>
                    <a:pt x="256406" y="118341"/>
                  </a:cubicBezTo>
                  <a:lnTo>
                    <a:pt x="256406" y="39447"/>
                  </a:lnTo>
                  <a:cubicBezTo>
                    <a:pt x="256406" y="17751"/>
                    <a:pt x="238655" y="0"/>
                    <a:pt x="216959" y="0"/>
                  </a:cubicBezTo>
                  <a:lnTo>
                    <a:pt x="39447" y="0"/>
                  </a:lnTo>
                  <a:cubicBezTo>
                    <a:pt x="17751" y="0"/>
                    <a:pt x="0" y="17751"/>
                    <a:pt x="0" y="39447"/>
                  </a:cubicBezTo>
                  <a:lnTo>
                    <a:pt x="0" y="256406"/>
                  </a:lnTo>
                  <a:cubicBezTo>
                    <a:pt x="0" y="278102"/>
                    <a:pt x="17751" y="295853"/>
                    <a:pt x="39447" y="295853"/>
                  </a:cubicBezTo>
                  <a:lnTo>
                    <a:pt x="118341" y="295853"/>
                  </a:lnTo>
                  <a:cubicBezTo>
                    <a:pt x="124258" y="295853"/>
                    <a:pt x="128203" y="291908"/>
                    <a:pt x="128203" y="285991"/>
                  </a:cubicBezTo>
                  <a:cubicBezTo>
                    <a:pt x="128203" y="280074"/>
                    <a:pt x="124258" y="276130"/>
                    <a:pt x="118341" y="276130"/>
                  </a:cubicBezTo>
                  <a:close/>
                </a:path>
              </a:pathLst>
            </a:custGeom>
            <a:grpFill/>
            <a:ln w="98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BA18DC8-C82E-43D3-937F-A8B721E727B0}"/>
                </a:ext>
              </a:extLst>
            </p:cNvPr>
            <p:cNvSpPr/>
            <p:nvPr/>
          </p:nvSpPr>
          <p:spPr>
            <a:xfrm>
              <a:off x="989288" y="4331761"/>
              <a:ext cx="157788" cy="19723"/>
            </a:xfrm>
            <a:custGeom>
              <a:avLst/>
              <a:gdLst>
                <a:gd name="connsiteX0" fmla="*/ 9862 w 157788"/>
                <a:gd name="connsiteY0" fmla="*/ 0 h 19723"/>
                <a:gd name="connsiteX1" fmla="*/ 0 w 157788"/>
                <a:gd name="connsiteY1" fmla="*/ 9862 h 19723"/>
                <a:gd name="connsiteX2" fmla="*/ 9862 w 157788"/>
                <a:gd name="connsiteY2" fmla="*/ 19724 h 19723"/>
                <a:gd name="connsiteX3" fmla="*/ 147927 w 157788"/>
                <a:gd name="connsiteY3" fmla="*/ 19724 h 19723"/>
                <a:gd name="connsiteX4" fmla="*/ 157788 w 157788"/>
                <a:gd name="connsiteY4" fmla="*/ 9862 h 19723"/>
                <a:gd name="connsiteX5" fmla="*/ 147927 w 157788"/>
                <a:gd name="connsiteY5" fmla="*/ 0 h 19723"/>
                <a:gd name="connsiteX6" fmla="*/ 9862 w 157788"/>
                <a:gd name="connsiteY6" fmla="*/ 0 h 1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88" h="19723">
                  <a:moveTo>
                    <a:pt x="9862" y="0"/>
                  </a:moveTo>
                  <a:cubicBezTo>
                    <a:pt x="3945" y="0"/>
                    <a:pt x="0" y="3945"/>
                    <a:pt x="0" y="9862"/>
                  </a:cubicBezTo>
                  <a:cubicBezTo>
                    <a:pt x="0" y="15779"/>
                    <a:pt x="3945" y="19724"/>
                    <a:pt x="9862" y="19724"/>
                  </a:cubicBezTo>
                  <a:lnTo>
                    <a:pt x="147927" y="19724"/>
                  </a:lnTo>
                  <a:cubicBezTo>
                    <a:pt x="153844" y="19724"/>
                    <a:pt x="157788" y="15779"/>
                    <a:pt x="157788" y="9862"/>
                  </a:cubicBezTo>
                  <a:cubicBezTo>
                    <a:pt x="157788" y="3945"/>
                    <a:pt x="153844" y="0"/>
                    <a:pt x="147927" y="0"/>
                  </a:cubicBezTo>
                  <a:lnTo>
                    <a:pt x="9862" y="0"/>
                  </a:lnTo>
                  <a:close/>
                </a:path>
              </a:pathLst>
            </a:custGeom>
            <a:grpFill/>
            <a:ln w="98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2ACEC07B-A8F5-48AE-A9F7-6B885A4A4902}"/>
                </a:ext>
              </a:extLst>
            </p:cNvPr>
            <p:cNvSpPr/>
            <p:nvPr/>
          </p:nvSpPr>
          <p:spPr>
            <a:xfrm>
              <a:off x="989288" y="4371208"/>
              <a:ext cx="128202" cy="19723"/>
            </a:xfrm>
            <a:custGeom>
              <a:avLst/>
              <a:gdLst>
                <a:gd name="connsiteX0" fmla="*/ 118341 w 128202"/>
                <a:gd name="connsiteY0" fmla="*/ 0 h 19723"/>
                <a:gd name="connsiteX1" fmla="*/ 9862 w 128202"/>
                <a:gd name="connsiteY1" fmla="*/ 0 h 19723"/>
                <a:gd name="connsiteX2" fmla="*/ 0 w 128202"/>
                <a:gd name="connsiteY2" fmla="*/ 9862 h 19723"/>
                <a:gd name="connsiteX3" fmla="*/ 9862 w 128202"/>
                <a:gd name="connsiteY3" fmla="*/ 19724 h 19723"/>
                <a:gd name="connsiteX4" fmla="*/ 118341 w 128202"/>
                <a:gd name="connsiteY4" fmla="*/ 19724 h 19723"/>
                <a:gd name="connsiteX5" fmla="*/ 128203 w 128202"/>
                <a:gd name="connsiteY5" fmla="*/ 9862 h 19723"/>
                <a:gd name="connsiteX6" fmla="*/ 118341 w 128202"/>
                <a:gd name="connsiteY6" fmla="*/ 0 h 1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02" h="19723">
                  <a:moveTo>
                    <a:pt x="118341" y="0"/>
                  </a:moveTo>
                  <a:lnTo>
                    <a:pt x="9862" y="0"/>
                  </a:lnTo>
                  <a:cubicBezTo>
                    <a:pt x="3945" y="0"/>
                    <a:pt x="0" y="3945"/>
                    <a:pt x="0" y="9862"/>
                  </a:cubicBezTo>
                  <a:cubicBezTo>
                    <a:pt x="0" y="15779"/>
                    <a:pt x="3945" y="19724"/>
                    <a:pt x="9862" y="19724"/>
                  </a:cubicBezTo>
                  <a:lnTo>
                    <a:pt x="118341" y="19724"/>
                  </a:lnTo>
                  <a:cubicBezTo>
                    <a:pt x="124258" y="19724"/>
                    <a:pt x="128203" y="15779"/>
                    <a:pt x="128203" y="9862"/>
                  </a:cubicBezTo>
                  <a:cubicBezTo>
                    <a:pt x="128203" y="3945"/>
                    <a:pt x="124258" y="0"/>
                    <a:pt x="118341" y="0"/>
                  </a:cubicBezTo>
                  <a:close/>
                </a:path>
              </a:pathLst>
            </a:custGeom>
            <a:grpFill/>
            <a:ln w="98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978B9432-CCC5-4188-9EB1-D5E0D20E3C64}"/>
                </a:ext>
              </a:extLst>
            </p:cNvPr>
            <p:cNvSpPr/>
            <p:nvPr/>
          </p:nvSpPr>
          <p:spPr>
            <a:xfrm>
              <a:off x="989288" y="4410655"/>
              <a:ext cx="98617" cy="19723"/>
            </a:xfrm>
            <a:custGeom>
              <a:avLst/>
              <a:gdLst>
                <a:gd name="connsiteX0" fmla="*/ 88756 w 98617"/>
                <a:gd name="connsiteY0" fmla="*/ 0 h 19723"/>
                <a:gd name="connsiteX1" fmla="*/ 9862 w 98617"/>
                <a:gd name="connsiteY1" fmla="*/ 0 h 19723"/>
                <a:gd name="connsiteX2" fmla="*/ 0 w 98617"/>
                <a:gd name="connsiteY2" fmla="*/ 9862 h 19723"/>
                <a:gd name="connsiteX3" fmla="*/ 9862 w 98617"/>
                <a:gd name="connsiteY3" fmla="*/ 19724 h 19723"/>
                <a:gd name="connsiteX4" fmla="*/ 88756 w 98617"/>
                <a:gd name="connsiteY4" fmla="*/ 19724 h 19723"/>
                <a:gd name="connsiteX5" fmla="*/ 98618 w 98617"/>
                <a:gd name="connsiteY5" fmla="*/ 9862 h 19723"/>
                <a:gd name="connsiteX6" fmla="*/ 88756 w 98617"/>
                <a:gd name="connsiteY6" fmla="*/ 0 h 1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17" h="19723">
                  <a:moveTo>
                    <a:pt x="88756" y="0"/>
                  </a:moveTo>
                  <a:lnTo>
                    <a:pt x="9862" y="0"/>
                  </a:lnTo>
                  <a:cubicBezTo>
                    <a:pt x="3945" y="0"/>
                    <a:pt x="0" y="3945"/>
                    <a:pt x="0" y="9862"/>
                  </a:cubicBezTo>
                  <a:cubicBezTo>
                    <a:pt x="0" y="15779"/>
                    <a:pt x="3945" y="19724"/>
                    <a:pt x="9862" y="19724"/>
                  </a:cubicBezTo>
                  <a:lnTo>
                    <a:pt x="88756" y="19724"/>
                  </a:lnTo>
                  <a:cubicBezTo>
                    <a:pt x="94673" y="19724"/>
                    <a:pt x="98618" y="15779"/>
                    <a:pt x="98618" y="9862"/>
                  </a:cubicBezTo>
                  <a:cubicBezTo>
                    <a:pt x="98618" y="3945"/>
                    <a:pt x="94673" y="0"/>
                    <a:pt x="88756" y="0"/>
                  </a:cubicBezTo>
                  <a:close/>
                </a:path>
              </a:pathLst>
            </a:custGeom>
            <a:grpFill/>
            <a:ln w="98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66" name="Freeform 6">
            <a:extLst>
              <a:ext uri="{FF2B5EF4-FFF2-40B4-BE49-F238E27FC236}">
                <a16:creationId xmlns:a16="http://schemas.microsoft.com/office/drawing/2014/main" id="{A41B3E2F-8594-4342-A899-30E1701DC98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85949" y="3669622"/>
            <a:ext cx="250287" cy="267559"/>
          </a:xfrm>
          <a:custGeom>
            <a:avLst/>
            <a:gdLst>
              <a:gd name="T0" fmla="*/ 2867 w 3072"/>
              <a:gd name="T1" fmla="*/ 2874 h 3285"/>
              <a:gd name="T2" fmla="*/ 614 w 3072"/>
              <a:gd name="T3" fmla="*/ 2874 h 3285"/>
              <a:gd name="T4" fmla="*/ 2663 w 3072"/>
              <a:gd name="T5" fmla="*/ 2669 h 3285"/>
              <a:gd name="T6" fmla="*/ 2048 w 3072"/>
              <a:gd name="T7" fmla="*/ 2464 h 3285"/>
              <a:gd name="T8" fmla="*/ 2048 w 3072"/>
              <a:gd name="T9" fmla="*/ 2464 h 3285"/>
              <a:gd name="T10" fmla="*/ 1228 w 3072"/>
              <a:gd name="T11" fmla="*/ 2669 h 3285"/>
              <a:gd name="T12" fmla="*/ 614 w 3072"/>
              <a:gd name="T13" fmla="*/ 2464 h 3285"/>
              <a:gd name="T14" fmla="*/ 2663 w 3072"/>
              <a:gd name="T15" fmla="*/ 2259 h 3285"/>
              <a:gd name="T16" fmla="*/ 2048 w 3072"/>
              <a:gd name="T17" fmla="*/ 2053 h 3285"/>
              <a:gd name="T18" fmla="*/ 2048 w 3072"/>
              <a:gd name="T19" fmla="*/ 2053 h 3285"/>
              <a:gd name="T20" fmla="*/ 1639 w 3072"/>
              <a:gd name="T21" fmla="*/ 2259 h 3285"/>
              <a:gd name="T22" fmla="*/ 1433 w 3072"/>
              <a:gd name="T23" fmla="*/ 2259 h 3285"/>
              <a:gd name="T24" fmla="*/ 614 w 3072"/>
              <a:gd name="T25" fmla="*/ 1848 h 3285"/>
              <a:gd name="T26" fmla="*/ 2663 w 3072"/>
              <a:gd name="T27" fmla="*/ 1643 h 3285"/>
              <a:gd name="T28" fmla="*/ 2663 w 3072"/>
              <a:gd name="T29" fmla="*/ 1643 h 3285"/>
              <a:gd name="T30" fmla="*/ 2048 w 3072"/>
              <a:gd name="T31" fmla="*/ 1848 h 3285"/>
              <a:gd name="T32" fmla="*/ 1844 w 3072"/>
              <a:gd name="T33" fmla="*/ 1848 h 3285"/>
              <a:gd name="T34" fmla="*/ 1433 w 3072"/>
              <a:gd name="T35" fmla="*/ 1643 h 3285"/>
              <a:gd name="T36" fmla="*/ 409 w 3072"/>
              <a:gd name="T37" fmla="*/ 1438 h 3285"/>
              <a:gd name="T38" fmla="*/ 409 w 3072"/>
              <a:gd name="T39" fmla="*/ 1438 h 3285"/>
              <a:gd name="T40" fmla="*/ 2048 w 3072"/>
              <a:gd name="T41" fmla="*/ 1438 h 3285"/>
              <a:gd name="T42" fmla="*/ 1844 w 3072"/>
              <a:gd name="T43" fmla="*/ 1438 h 3285"/>
              <a:gd name="T44" fmla="*/ 1433 w 3072"/>
              <a:gd name="T45" fmla="*/ 1231 h 3285"/>
              <a:gd name="T46" fmla="*/ 409 w 3072"/>
              <a:gd name="T47" fmla="*/ 1026 h 3285"/>
              <a:gd name="T48" fmla="*/ 409 w 3072"/>
              <a:gd name="T49" fmla="*/ 1026 h 3285"/>
              <a:gd name="T50" fmla="*/ 2048 w 3072"/>
              <a:gd name="T51" fmla="*/ 1026 h 3285"/>
              <a:gd name="T52" fmla="*/ 1844 w 3072"/>
              <a:gd name="T53" fmla="*/ 1026 h 3285"/>
              <a:gd name="T54" fmla="*/ 1433 w 3072"/>
              <a:gd name="T55" fmla="*/ 821 h 3285"/>
              <a:gd name="T56" fmla="*/ 205 w 3072"/>
              <a:gd name="T57" fmla="*/ 821 h 3285"/>
              <a:gd name="T58" fmla="*/ 205 w 3072"/>
              <a:gd name="T59" fmla="*/ 821 h 3285"/>
              <a:gd name="T60" fmla="*/ 2048 w 3072"/>
              <a:gd name="T61" fmla="*/ 616 h 3285"/>
              <a:gd name="T62" fmla="*/ 1844 w 3072"/>
              <a:gd name="T63" fmla="*/ 616 h 3285"/>
              <a:gd name="T64" fmla="*/ 1433 w 3072"/>
              <a:gd name="T65" fmla="*/ 411 h 3285"/>
              <a:gd name="T66" fmla="*/ 1024 w 3072"/>
              <a:gd name="T67" fmla="*/ 205 h 3285"/>
              <a:gd name="T68" fmla="*/ 1844 w 3072"/>
              <a:gd name="T69" fmla="*/ 2464 h 3285"/>
              <a:gd name="T70" fmla="*/ 1024 w 3072"/>
              <a:gd name="T71" fmla="*/ 205 h 3285"/>
              <a:gd name="T72" fmla="*/ 2522 w 3072"/>
              <a:gd name="T73" fmla="*/ 10 h 3285"/>
              <a:gd name="T74" fmla="*/ 2623 w 3072"/>
              <a:gd name="T75" fmla="*/ 84 h 3285"/>
              <a:gd name="T76" fmla="*/ 2663 w 3072"/>
              <a:gd name="T77" fmla="*/ 205 h 3285"/>
              <a:gd name="T78" fmla="*/ 2932 w 3072"/>
              <a:gd name="T79" fmla="*/ 1448 h 3285"/>
              <a:gd name="T80" fmla="*/ 3033 w 3072"/>
              <a:gd name="T81" fmla="*/ 1522 h 3285"/>
              <a:gd name="T82" fmla="*/ 3072 w 3072"/>
              <a:gd name="T83" fmla="*/ 1643 h 3285"/>
              <a:gd name="T84" fmla="*/ 3049 w 3072"/>
              <a:gd name="T85" fmla="*/ 3174 h 3285"/>
              <a:gd name="T86" fmla="*/ 2961 w 3072"/>
              <a:gd name="T87" fmla="*/ 3262 h 3285"/>
              <a:gd name="T88" fmla="*/ 205 w 3072"/>
              <a:gd name="T89" fmla="*/ 3285 h 3285"/>
              <a:gd name="T90" fmla="*/ 84 w 3072"/>
              <a:gd name="T91" fmla="*/ 3245 h 3285"/>
              <a:gd name="T92" fmla="*/ 10 w 3072"/>
              <a:gd name="T93" fmla="*/ 3144 h 3285"/>
              <a:gd name="T94" fmla="*/ 3 w 3072"/>
              <a:gd name="T95" fmla="*/ 788 h 3285"/>
              <a:gd name="T96" fmla="*/ 60 w 3072"/>
              <a:gd name="T97" fmla="*/ 677 h 3285"/>
              <a:gd name="T98" fmla="*/ 171 w 3072"/>
              <a:gd name="T99" fmla="*/ 619 h 3285"/>
              <a:gd name="T100" fmla="*/ 822 w 3072"/>
              <a:gd name="T101" fmla="*/ 172 h 3285"/>
              <a:gd name="T102" fmla="*/ 879 w 3072"/>
              <a:gd name="T103" fmla="*/ 60 h 3285"/>
              <a:gd name="T104" fmla="*/ 990 w 3072"/>
              <a:gd name="T105" fmla="*/ 3 h 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72" h="3285">
                <a:moveTo>
                  <a:pt x="2663" y="2874"/>
                </a:moveTo>
                <a:lnTo>
                  <a:pt x="2663" y="3079"/>
                </a:lnTo>
                <a:lnTo>
                  <a:pt x="2867" y="3079"/>
                </a:lnTo>
                <a:lnTo>
                  <a:pt x="2867" y="2874"/>
                </a:lnTo>
                <a:lnTo>
                  <a:pt x="2663" y="2874"/>
                </a:lnTo>
                <a:close/>
                <a:moveTo>
                  <a:pt x="409" y="2669"/>
                </a:moveTo>
                <a:lnTo>
                  <a:pt x="614" y="2669"/>
                </a:lnTo>
                <a:lnTo>
                  <a:pt x="614" y="2874"/>
                </a:lnTo>
                <a:lnTo>
                  <a:pt x="409" y="2874"/>
                </a:lnTo>
                <a:lnTo>
                  <a:pt x="409" y="2669"/>
                </a:lnTo>
                <a:close/>
                <a:moveTo>
                  <a:pt x="2663" y="2464"/>
                </a:moveTo>
                <a:lnTo>
                  <a:pt x="2663" y="2669"/>
                </a:lnTo>
                <a:lnTo>
                  <a:pt x="2867" y="2669"/>
                </a:lnTo>
                <a:lnTo>
                  <a:pt x="2867" y="2464"/>
                </a:lnTo>
                <a:lnTo>
                  <a:pt x="2663" y="2464"/>
                </a:lnTo>
                <a:close/>
                <a:moveTo>
                  <a:pt x="2048" y="2464"/>
                </a:moveTo>
                <a:lnTo>
                  <a:pt x="2253" y="2464"/>
                </a:lnTo>
                <a:lnTo>
                  <a:pt x="2253" y="2669"/>
                </a:lnTo>
                <a:lnTo>
                  <a:pt x="2048" y="2669"/>
                </a:lnTo>
                <a:lnTo>
                  <a:pt x="2048" y="2464"/>
                </a:lnTo>
                <a:close/>
                <a:moveTo>
                  <a:pt x="1228" y="2464"/>
                </a:moveTo>
                <a:lnTo>
                  <a:pt x="1433" y="2464"/>
                </a:lnTo>
                <a:lnTo>
                  <a:pt x="1433" y="2669"/>
                </a:lnTo>
                <a:lnTo>
                  <a:pt x="1228" y="2669"/>
                </a:lnTo>
                <a:lnTo>
                  <a:pt x="1228" y="2464"/>
                </a:lnTo>
                <a:close/>
                <a:moveTo>
                  <a:pt x="409" y="2259"/>
                </a:moveTo>
                <a:lnTo>
                  <a:pt x="614" y="2259"/>
                </a:lnTo>
                <a:lnTo>
                  <a:pt x="614" y="2464"/>
                </a:lnTo>
                <a:lnTo>
                  <a:pt x="409" y="2464"/>
                </a:lnTo>
                <a:lnTo>
                  <a:pt x="409" y="2259"/>
                </a:lnTo>
                <a:close/>
                <a:moveTo>
                  <a:pt x="2663" y="2053"/>
                </a:moveTo>
                <a:lnTo>
                  <a:pt x="2663" y="2259"/>
                </a:lnTo>
                <a:lnTo>
                  <a:pt x="2867" y="2259"/>
                </a:lnTo>
                <a:lnTo>
                  <a:pt x="2867" y="2053"/>
                </a:lnTo>
                <a:lnTo>
                  <a:pt x="2663" y="2053"/>
                </a:lnTo>
                <a:close/>
                <a:moveTo>
                  <a:pt x="2048" y="2053"/>
                </a:moveTo>
                <a:lnTo>
                  <a:pt x="2253" y="2053"/>
                </a:lnTo>
                <a:lnTo>
                  <a:pt x="2253" y="2259"/>
                </a:lnTo>
                <a:lnTo>
                  <a:pt x="2048" y="2259"/>
                </a:lnTo>
                <a:lnTo>
                  <a:pt x="2048" y="2053"/>
                </a:lnTo>
                <a:close/>
                <a:moveTo>
                  <a:pt x="1639" y="2053"/>
                </a:moveTo>
                <a:lnTo>
                  <a:pt x="1844" y="2053"/>
                </a:lnTo>
                <a:lnTo>
                  <a:pt x="1844" y="2259"/>
                </a:lnTo>
                <a:lnTo>
                  <a:pt x="1639" y="2259"/>
                </a:lnTo>
                <a:lnTo>
                  <a:pt x="1639" y="2053"/>
                </a:lnTo>
                <a:close/>
                <a:moveTo>
                  <a:pt x="1228" y="2053"/>
                </a:moveTo>
                <a:lnTo>
                  <a:pt x="1433" y="2053"/>
                </a:lnTo>
                <a:lnTo>
                  <a:pt x="1433" y="2259"/>
                </a:lnTo>
                <a:lnTo>
                  <a:pt x="1228" y="2259"/>
                </a:lnTo>
                <a:lnTo>
                  <a:pt x="1228" y="2053"/>
                </a:lnTo>
                <a:close/>
                <a:moveTo>
                  <a:pt x="409" y="1848"/>
                </a:moveTo>
                <a:lnTo>
                  <a:pt x="614" y="1848"/>
                </a:lnTo>
                <a:lnTo>
                  <a:pt x="614" y="2053"/>
                </a:lnTo>
                <a:lnTo>
                  <a:pt x="409" y="2053"/>
                </a:lnTo>
                <a:lnTo>
                  <a:pt x="409" y="1848"/>
                </a:lnTo>
                <a:close/>
                <a:moveTo>
                  <a:pt x="2663" y="1643"/>
                </a:moveTo>
                <a:lnTo>
                  <a:pt x="2663" y="1848"/>
                </a:lnTo>
                <a:lnTo>
                  <a:pt x="2867" y="1848"/>
                </a:lnTo>
                <a:lnTo>
                  <a:pt x="2867" y="1643"/>
                </a:lnTo>
                <a:lnTo>
                  <a:pt x="2663" y="1643"/>
                </a:lnTo>
                <a:close/>
                <a:moveTo>
                  <a:pt x="2048" y="1643"/>
                </a:moveTo>
                <a:lnTo>
                  <a:pt x="2253" y="1643"/>
                </a:lnTo>
                <a:lnTo>
                  <a:pt x="2253" y="1848"/>
                </a:lnTo>
                <a:lnTo>
                  <a:pt x="2048" y="1848"/>
                </a:lnTo>
                <a:lnTo>
                  <a:pt x="2048" y="1643"/>
                </a:lnTo>
                <a:close/>
                <a:moveTo>
                  <a:pt x="1639" y="1643"/>
                </a:moveTo>
                <a:lnTo>
                  <a:pt x="1844" y="1643"/>
                </a:lnTo>
                <a:lnTo>
                  <a:pt x="1844" y="1848"/>
                </a:lnTo>
                <a:lnTo>
                  <a:pt x="1639" y="1848"/>
                </a:lnTo>
                <a:lnTo>
                  <a:pt x="1639" y="1643"/>
                </a:lnTo>
                <a:close/>
                <a:moveTo>
                  <a:pt x="1228" y="1643"/>
                </a:moveTo>
                <a:lnTo>
                  <a:pt x="1433" y="1643"/>
                </a:lnTo>
                <a:lnTo>
                  <a:pt x="1433" y="1848"/>
                </a:lnTo>
                <a:lnTo>
                  <a:pt x="1228" y="1848"/>
                </a:lnTo>
                <a:lnTo>
                  <a:pt x="1228" y="1643"/>
                </a:lnTo>
                <a:close/>
                <a:moveTo>
                  <a:pt x="409" y="1438"/>
                </a:moveTo>
                <a:lnTo>
                  <a:pt x="614" y="1438"/>
                </a:lnTo>
                <a:lnTo>
                  <a:pt x="614" y="1643"/>
                </a:lnTo>
                <a:lnTo>
                  <a:pt x="409" y="1643"/>
                </a:lnTo>
                <a:lnTo>
                  <a:pt x="409" y="1438"/>
                </a:lnTo>
                <a:close/>
                <a:moveTo>
                  <a:pt x="2048" y="1231"/>
                </a:moveTo>
                <a:lnTo>
                  <a:pt x="2253" y="1231"/>
                </a:lnTo>
                <a:lnTo>
                  <a:pt x="2253" y="1438"/>
                </a:lnTo>
                <a:lnTo>
                  <a:pt x="2048" y="1438"/>
                </a:lnTo>
                <a:lnTo>
                  <a:pt x="2048" y="1231"/>
                </a:lnTo>
                <a:close/>
                <a:moveTo>
                  <a:pt x="1639" y="1231"/>
                </a:moveTo>
                <a:lnTo>
                  <a:pt x="1844" y="1231"/>
                </a:lnTo>
                <a:lnTo>
                  <a:pt x="1844" y="1438"/>
                </a:lnTo>
                <a:lnTo>
                  <a:pt x="1639" y="1438"/>
                </a:lnTo>
                <a:lnTo>
                  <a:pt x="1639" y="1231"/>
                </a:lnTo>
                <a:close/>
                <a:moveTo>
                  <a:pt x="1228" y="1231"/>
                </a:moveTo>
                <a:lnTo>
                  <a:pt x="1433" y="1231"/>
                </a:lnTo>
                <a:lnTo>
                  <a:pt x="1433" y="1438"/>
                </a:lnTo>
                <a:lnTo>
                  <a:pt x="1228" y="1438"/>
                </a:lnTo>
                <a:lnTo>
                  <a:pt x="1228" y="1231"/>
                </a:lnTo>
                <a:close/>
                <a:moveTo>
                  <a:pt x="409" y="1026"/>
                </a:moveTo>
                <a:lnTo>
                  <a:pt x="614" y="1026"/>
                </a:lnTo>
                <a:lnTo>
                  <a:pt x="614" y="1231"/>
                </a:lnTo>
                <a:lnTo>
                  <a:pt x="409" y="1231"/>
                </a:lnTo>
                <a:lnTo>
                  <a:pt x="409" y="1026"/>
                </a:lnTo>
                <a:close/>
                <a:moveTo>
                  <a:pt x="2048" y="821"/>
                </a:moveTo>
                <a:lnTo>
                  <a:pt x="2253" y="821"/>
                </a:lnTo>
                <a:lnTo>
                  <a:pt x="2253" y="1026"/>
                </a:lnTo>
                <a:lnTo>
                  <a:pt x="2048" y="1026"/>
                </a:lnTo>
                <a:lnTo>
                  <a:pt x="2048" y="821"/>
                </a:lnTo>
                <a:close/>
                <a:moveTo>
                  <a:pt x="1639" y="821"/>
                </a:moveTo>
                <a:lnTo>
                  <a:pt x="1844" y="821"/>
                </a:lnTo>
                <a:lnTo>
                  <a:pt x="1844" y="1026"/>
                </a:lnTo>
                <a:lnTo>
                  <a:pt x="1639" y="1026"/>
                </a:lnTo>
                <a:lnTo>
                  <a:pt x="1639" y="821"/>
                </a:lnTo>
                <a:close/>
                <a:moveTo>
                  <a:pt x="1228" y="821"/>
                </a:moveTo>
                <a:lnTo>
                  <a:pt x="1433" y="821"/>
                </a:lnTo>
                <a:lnTo>
                  <a:pt x="1433" y="1026"/>
                </a:lnTo>
                <a:lnTo>
                  <a:pt x="1228" y="1026"/>
                </a:lnTo>
                <a:lnTo>
                  <a:pt x="1228" y="821"/>
                </a:lnTo>
                <a:close/>
                <a:moveTo>
                  <a:pt x="205" y="821"/>
                </a:moveTo>
                <a:lnTo>
                  <a:pt x="205" y="3079"/>
                </a:lnTo>
                <a:lnTo>
                  <a:pt x="819" y="3079"/>
                </a:lnTo>
                <a:lnTo>
                  <a:pt x="819" y="821"/>
                </a:lnTo>
                <a:lnTo>
                  <a:pt x="205" y="821"/>
                </a:lnTo>
                <a:close/>
                <a:moveTo>
                  <a:pt x="2048" y="411"/>
                </a:moveTo>
                <a:lnTo>
                  <a:pt x="2253" y="411"/>
                </a:lnTo>
                <a:lnTo>
                  <a:pt x="2253" y="616"/>
                </a:lnTo>
                <a:lnTo>
                  <a:pt x="2048" y="616"/>
                </a:lnTo>
                <a:lnTo>
                  <a:pt x="2048" y="411"/>
                </a:lnTo>
                <a:close/>
                <a:moveTo>
                  <a:pt x="1639" y="411"/>
                </a:moveTo>
                <a:lnTo>
                  <a:pt x="1844" y="411"/>
                </a:lnTo>
                <a:lnTo>
                  <a:pt x="1844" y="616"/>
                </a:lnTo>
                <a:lnTo>
                  <a:pt x="1639" y="616"/>
                </a:lnTo>
                <a:lnTo>
                  <a:pt x="1639" y="411"/>
                </a:lnTo>
                <a:close/>
                <a:moveTo>
                  <a:pt x="1228" y="411"/>
                </a:moveTo>
                <a:lnTo>
                  <a:pt x="1433" y="411"/>
                </a:lnTo>
                <a:lnTo>
                  <a:pt x="1433" y="616"/>
                </a:lnTo>
                <a:lnTo>
                  <a:pt x="1228" y="616"/>
                </a:lnTo>
                <a:lnTo>
                  <a:pt x="1228" y="411"/>
                </a:lnTo>
                <a:close/>
                <a:moveTo>
                  <a:pt x="1024" y="205"/>
                </a:moveTo>
                <a:lnTo>
                  <a:pt x="1024" y="3079"/>
                </a:lnTo>
                <a:lnTo>
                  <a:pt x="1639" y="3079"/>
                </a:lnTo>
                <a:lnTo>
                  <a:pt x="1639" y="2464"/>
                </a:lnTo>
                <a:lnTo>
                  <a:pt x="1844" y="2464"/>
                </a:lnTo>
                <a:lnTo>
                  <a:pt x="1844" y="3079"/>
                </a:lnTo>
                <a:lnTo>
                  <a:pt x="2458" y="3079"/>
                </a:lnTo>
                <a:lnTo>
                  <a:pt x="2458" y="205"/>
                </a:lnTo>
                <a:lnTo>
                  <a:pt x="1024" y="205"/>
                </a:lnTo>
                <a:close/>
                <a:moveTo>
                  <a:pt x="1024" y="0"/>
                </a:moveTo>
                <a:lnTo>
                  <a:pt x="2458" y="0"/>
                </a:lnTo>
                <a:lnTo>
                  <a:pt x="2491" y="3"/>
                </a:lnTo>
                <a:lnTo>
                  <a:pt x="2522" y="10"/>
                </a:lnTo>
                <a:lnTo>
                  <a:pt x="2552" y="23"/>
                </a:lnTo>
                <a:lnTo>
                  <a:pt x="2579" y="40"/>
                </a:lnTo>
                <a:lnTo>
                  <a:pt x="2602" y="60"/>
                </a:lnTo>
                <a:lnTo>
                  <a:pt x="2623" y="84"/>
                </a:lnTo>
                <a:lnTo>
                  <a:pt x="2639" y="111"/>
                </a:lnTo>
                <a:lnTo>
                  <a:pt x="2652" y="141"/>
                </a:lnTo>
                <a:lnTo>
                  <a:pt x="2660" y="172"/>
                </a:lnTo>
                <a:lnTo>
                  <a:pt x="2663" y="205"/>
                </a:lnTo>
                <a:lnTo>
                  <a:pt x="2663" y="1438"/>
                </a:lnTo>
                <a:lnTo>
                  <a:pt x="2867" y="1438"/>
                </a:lnTo>
                <a:lnTo>
                  <a:pt x="2901" y="1440"/>
                </a:lnTo>
                <a:lnTo>
                  <a:pt x="2932" y="1448"/>
                </a:lnTo>
                <a:lnTo>
                  <a:pt x="2961" y="1460"/>
                </a:lnTo>
                <a:lnTo>
                  <a:pt x="2988" y="1477"/>
                </a:lnTo>
                <a:lnTo>
                  <a:pt x="3012" y="1497"/>
                </a:lnTo>
                <a:lnTo>
                  <a:pt x="3033" y="1522"/>
                </a:lnTo>
                <a:lnTo>
                  <a:pt x="3049" y="1548"/>
                </a:lnTo>
                <a:lnTo>
                  <a:pt x="3062" y="1577"/>
                </a:lnTo>
                <a:lnTo>
                  <a:pt x="3069" y="1610"/>
                </a:lnTo>
                <a:lnTo>
                  <a:pt x="3072" y="1643"/>
                </a:lnTo>
                <a:lnTo>
                  <a:pt x="3072" y="3079"/>
                </a:lnTo>
                <a:lnTo>
                  <a:pt x="3069" y="3113"/>
                </a:lnTo>
                <a:lnTo>
                  <a:pt x="3062" y="3144"/>
                </a:lnTo>
                <a:lnTo>
                  <a:pt x="3049" y="3174"/>
                </a:lnTo>
                <a:lnTo>
                  <a:pt x="3033" y="3201"/>
                </a:lnTo>
                <a:lnTo>
                  <a:pt x="3012" y="3225"/>
                </a:lnTo>
                <a:lnTo>
                  <a:pt x="2988" y="3245"/>
                </a:lnTo>
                <a:lnTo>
                  <a:pt x="2961" y="3262"/>
                </a:lnTo>
                <a:lnTo>
                  <a:pt x="2932" y="3275"/>
                </a:lnTo>
                <a:lnTo>
                  <a:pt x="2901" y="3283"/>
                </a:lnTo>
                <a:lnTo>
                  <a:pt x="2867" y="3285"/>
                </a:lnTo>
                <a:lnTo>
                  <a:pt x="205" y="3285"/>
                </a:lnTo>
                <a:lnTo>
                  <a:pt x="171" y="3283"/>
                </a:lnTo>
                <a:lnTo>
                  <a:pt x="140" y="3275"/>
                </a:lnTo>
                <a:lnTo>
                  <a:pt x="111" y="3262"/>
                </a:lnTo>
                <a:lnTo>
                  <a:pt x="84" y="3245"/>
                </a:lnTo>
                <a:lnTo>
                  <a:pt x="60" y="3225"/>
                </a:lnTo>
                <a:lnTo>
                  <a:pt x="39" y="3201"/>
                </a:lnTo>
                <a:lnTo>
                  <a:pt x="23" y="3174"/>
                </a:lnTo>
                <a:lnTo>
                  <a:pt x="10" y="3144"/>
                </a:lnTo>
                <a:lnTo>
                  <a:pt x="3" y="3113"/>
                </a:lnTo>
                <a:lnTo>
                  <a:pt x="0" y="3079"/>
                </a:lnTo>
                <a:lnTo>
                  <a:pt x="0" y="821"/>
                </a:lnTo>
                <a:lnTo>
                  <a:pt x="3" y="788"/>
                </a:lnTo>
                <a:lnTo>
                  <a:pt x="10" y="756"/>
                </a:lnTo>
                <a:lnTo>
                  <a:pt x="23" y="727"/>
                </a:lnTo>
                <a:lnTo>
                  <a:pt x="39" y="700"/>
                </a:lnTo>
                <a:lnTo>
                  <a:pt x="60" y="677"/>
                </a:lnTo>
                <a:lnTo>
                  <a:pt x="84" y="655"/>
                </a:lnTo>
                <a:lnTo>
                  <a:pt x="111" y="639"/>
                </a:lnTo>
                <a:lnTo>
                  <a:pt x="140" y="627"/>
                </a:lnTo>
                <a:lnTo>
                  <a:pt x="171" y="619"/>
                </a:lnTo>
                <a:lnTo>
                  <a:pt x="205" y="616"/>
                </a:lnTo>
                <a:lnTo>
                  <a:pt x="819" y="616"/>
                </a:lnTo>
                <a:lnTo>
                  <a:pt x="819" y="205"/>
                </a:lnTo>
                <a:lnTo>
                  <a:pt x="822" y="172"/>
                </a:lnTo>
                <a:lnTo>
                  <a:pt x="830" y="141"/>
                </a:lnTo>
                <a:lnTo>
                  <a:pt x="842" y="111"/>
                </a:lnTo>
                <a:lnTo>
                  <a:pt x="858" y="84"/>
                </a:lnTo>
                <a:lnTo>
                  <a:pt x="879" y="60"/>
                </a:lnTo>
                <a:lnTo>
                  <a:pt x="903" y="40"/>
                </a:lnTo>
                <a:lnTo>
                  <a:pt x="930" y="23"/>
                </a:lnTo>
                <a:lnTo>
                  <a:pt x="959" y="10"/>
                </a:lnTo>
                <a:lnTo>
                  <a:pt x="990" y="3"/>
                </a:lnTo>
                <a:lnTo>
                  <a:pt x="102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7" name="Freeform 11">
            <a:extLst>
              <a:ext uri="{FF2B5EF4-FFF2-40B4-BE49-F238E27FC236}">
                <a16:creationId xmlns:a16="http://schemas.microsoft.com/office/drawing/2014/main" id="{60D25789-C1ED-4FF4-8499-39C6FCD818A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6766" y="3657338"/>
            <a:ext cx="291032" cy="292126"/>
          </a:xfrm>
          <a:custGeom>
            <a:avLst/>
            <a:gdLst>
              <a:gd name="T0" fmla="*/ 2833 w 4793"/>
              <a:gd name="T1" fmla="*/ 1644 h 4810"/>
              <a:gd name="T2" fmla="*/ 2939 w 4793"/>
              <a:gd name="T3" fmla="*/ 2153 h 4810"/>
              <a:gd name="T4" fmla="*/ 3037 w 4793"/>
              <a:gd name="T5" fmla="*/ 1743 h 4810"/>
              <a:gd name="T6" fmla="*/ 3192 w 4793"/>
              <a:gd name="T7" fmla="*/ 1838 h 4810"/>
              <a:gd name="T8" fmla="*/ 3347 w 4793"/>
              <a:gd name="T9" fmla="*/ 1735 h 4810"/>
              <a:gd name="T10" fmla="*/ 3112 w 4793"/>
              <a:gd name="T11" fmla="*/ 1514 h 4810"/>
              <a:gd name="T12" fmla="*/ 783 w 4793"/>
              <a:gd name="T13" fmla="*/ 976 h 4810"/>
              <a:gd name="T14" fmla="*/ 2218 w 4793"/>
              <a:gd name="T15" fmla="*/ 1074 h 4810"/>
              <a:gd name="T16" fmla="*/ 2150 w 4793"/>
              <a:gd name="T17" fmla="*/ 1983 h 4810"/>
              <a:gd name="T18" fmla="*/ 2505 w 4793"/>
              <a:gd name="T19" fmla="*/ 1822 h 4810"/>
              <a:gd name="T20" fmla="*/ 2713 w 4793"/>
              <a:gd name="T21" fmla="*/ 1395 h 4810"/>
              <a:gd name="T22" fmla="*/ 3132 w 4793"/>
              <a:gd name="T23" fmla="*/ 1259 h 4810"/>
              <a:gd name="T24" fmla="*/ 3508 w 4793"/>
              <a:gd name="T25" fmla="*/ 1495 h 4810"/>
              <a:gd name="T26" fmla="*/ 3633 w 4793"/>
              <a:gd name="T27" fmla="*/ 2153 h 4810"/>
              <a:gd name="T28" fmla="*/ 4185 w 4793"/>
              <a:gd name="T29" fmla="*/ 2251 h 4810"/>
              <a:gd name="T30" fmla="*/ 4430 w 4793"/>
              <a:gd name="T31" fmla="*/ 3249 h 4810"/>
              <a:gd name="T32" fmla="*/ 4655 w 4793"/>
              <a:gd name="T33" fmla="*/ 3144 h 4810"/>
              <a:gd name="T34" fmla="*/ 4793 w 4793"/>
              <a:gd name="T35" fmla="*/ 3259 h 4810"/>
              <a:gd name="T36" fmla="*/ 4611 w 4793"/>
              <a:gd name="T37" fmla="*/ 3459 h 4810"/>
              <a:gd name="T38" fmla="*/ 4179 w 4793"/>
              <a:gd name="T39" fmla="*/ 3504 h 4810"/>
              <a:gd name="T40" fmla="*/ 3766 w 4793"/>
              <a:gd name="T41" fmla="*/ 3325 h 4810"/>
              <a:gd name="T42" fmla="*/ 3403 w 4793"/>
              <a:gd name="T43" fmla="*/ 3299 h 4810"/>
              <a:gd name="T44" fmla="*/ 3180 w 4793"/>
              <a:gd name="T45" fmla="*/ 3397 h 4810"/>
              <a:gd name="T46" fmla="*/ 3071 w 4793"/>
              <a:gd name="T47" fmla="*/ 3254 h 4810"/>
              <a:gd name="T48" fmla="*/ 3321 w 4793"/>
              <a:gd name="T49" fmla="*/ 3056 h 4810"/>
              <a:gd name="T50" fmla="*/ 3759 w 4793"/>
              <a:gd name="T51" fmla="*/ 3054 h 4810"/>
              <a:gd name="T52" fmla="*/ 3933 w 4793"/>
              <a:gd name="T53" fmla="*/ 4553 h 4810"/>
              <a:gd name="T54" fmla="*/ 3662 w 4793"/>
              <a:gd name="T55" fmla="*/ 3740 h 4810"/>
              <a:gd name="T56" fmla="*/ 3320 w 4793"/>
              <a:gd name="T57" fmla="*/ 3784 h 4810"/>
              <a:gd name="T58" fmla="*/ 3128 w 4793"/>
              <a:gd name="T59" fmla="*/ 3825 h 4810"/>
              <a:gd name="T60" fmla="*/ 3091 w 4793"/>
              <a:gd name="T61" fmla="*/ 3648 h 4810"/>
              <a:gd name="T62" fmla="*/ 3432 w 4793"/>
              <a:gd name="T63" fmla="*/ 3479 h 4810"/>
              <a:gd name="T64" fmla="*/ 3856 w 4793"/>
              <a:gd name="T65" fmla="*/ 3533 h 4810"/>
              <a:gd name="T66" fmla="*/ 4204 w 4793"/>
              <a:gd name="T67" fmla="*/ 3696 h 4810"/>
              <a:gd name="T68" fmla="*/ 4544 w 4793"/>
              <a:gd name="T69" fmla="*/ 3651 h 4810"/>
              <a:gd name="T70" fmla="*/ 4736 w 4793"/>
              <a:gd name="T71" fmla="*/ 3611 h 4810"/>
              <a:gd name="T72" fmla="*/ 4772 w 4793"/>
              <a:gd name="T73" fmla="*/ 3788 h 4810"/>
              <a:gd name="T74" fmla="*/ 4443 w 4793"/>
              <a:gd name="T75" fmla="*/ 3954 h 4810"/>
              <a:gd name="T76" fmla="*/ 4176 w 4793"/>
              <a:gd name="T77" fmla="*/ 4738 h 4810"/>
              <a:gd name="T78" fmla="*/ 98 w 4793"/>
              <a:gd name="T79" fmla="*/ 4807 h 4810"/>
              <a:gd name="T80" fmla="*/ 0 w 4793"/>
              <a:gd name="T81" fmla="*/ 2281 h 4810"/>
              <a:gd name="T82" fmla="*/ 127 w 4793"/>
              <a:gd name="T83" fmla="*/ 2153 h 4810"/>
              <a:gd name="T84" fmla="*/ 684 w 4793"/>
              <a:gd name="T85" fmla="*/ 1948 h 4810"/>
              <a:gd name="T86" fmla="*/ 684 w 4793"/>
              <a:gd name="T87" fmla="*/ 1023 h 4810"/>
              <a:gd name="T88" fmla="*/ 2973 w 4793"/>
              <a:gd name="T89" fmla="*/ 273 h 4810"/>
              <a:gd name="T90" fmla="*/ 2795 w 4793"/>
              <a:gd name="T91" fmla="*/ 528 h 4810"/>
              <a:gd name="T92" fmla="*/ 2973 w 4793"/>
              <a:gd name="T93" fmla="*/ 783 h 4810"/>
              <a:gd name="T94" fmla="*/ 3274 w 4793"/>
              <a:gd name="T95" fmla="*/ 702 h 4810"/>
              <a:gd name="T96" fmla="*/ 3301 w 4793"/>
              <a:gd name="T97" fmla="*/ 392 h 4810"/>
              <a:gd name="T98" fmla="*/ 3066 w 4793"/>
              <a:gd name="T99" fmla="*/ 0 h 4810"/>
              <a:gd name="T100" fmla="*/ 3416 w 4793"/>
              <a:gd name="T101" fmla="*/ 134 h 4810"/>
              <a:gd name="T102" fmla="*/ 3593 w 4793"/>
              <a:gd name="T103" fmla="*/ 528 h 4810"/>
              <a:gd name="T104" fmla="*/ 3416 w 4793"/>
              <a:gd name="T105" fmla="*/ 922 h 4810"/>
              <a:gd name="T106" fmla="*/ 3000 w 4793"/>
              <a:gd name="T107" fmla="*/ 1051 h 4810"/>
              <a:gd name="T108" fmla="*/ 2634 w 4793"/>
              <a:gd name="T109" fmla="*/ 828 h 4810"/>
              <a:gd name="T110" fmla="*/ 2555 w 4793"/>
              <a:gd name="T111" fmla="*/ 397 h 4810"/>
              <a:gd name="T112" fmla="*/ 2819 w 4793"/>
              <a:gd name="T113" fmla="*/ 62 h 4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93" h="4810">
                <a:moveTo>
                  <a:pt x="3066" y="1510"/>
                </a:moveTo>
                <a:lnTo>
                  <a:pt x="3022" y="1514"/>
                </a:lnTo>
                <a:lnTo>
                  <a:pt x="2978" y="1527"/>
                </a:lnTo>
                <a:lnTo>
                  <a:pt x="2937" y="1546"/>
                </a:lnTo>
                <a:lnTo>
                  <a:pt x="2899" y="1574"/>
                </a:lnTo>
                <a:lnTo>
                  <a:pt x="2864" y="1606"/>
                </a:lnTo>
                <a:lnTo>
                  <a:pt x="2833" y="1644"/>
                </a:lnTo>
                <a:lnTo>
                  <a:pt x="2807" y="1688"/>
                </a:lnTo>
                <a:lnTo>
                  <a:pt x="2787" y="1735"/>
                </a:lnTo>
                <a:lnTo>
                  <a:pt x="2770" y="1787"/>
                </a:lnTo>
                <a:lnTo>
                  <a:pt x="2760" y="1841"/>
                </a:lnTo>
                <a:lnTo>
                  <a:pt x="2757" y="1898"/>
                </a:lnTo>
                <a:lnTo>
                  <a:pt x="2757" y="2153"/>
                </a:lnTo>
                <a:lnTo>
                  <a:pt x="2939" y="2153"/>
                </a:lnTo>
                <a:lnTo>
                  <a:pt x="2939" y="1867"/>
                </a:lnTo>
                <a:lnTo>
                  <a:pt x="2942" y="1838"/>
                </a:lnTo>
                <a:lnTo>
                  <a:pt x="2952" y="1812"/>
                </a:lnTo>
                <a:lnTo>
                  <a:pt x="2967" y="1787"/>
                </a:lnTo>
                <a:lnTo>
                  <a:pt x="2987" y="1768"/>
                </a:lnTo>
                <a:lnTo>
                  <a:pt x="3011" y="1753"/>
                </a:lnTo>
                <a:lnTo>
                  <a:pt x="3037" y="1743"/>
                </a:lnTo>
                <a:lnTo>
                  <a:pt x="3066" y="1740"/>
                </a:lnTo>
                <a:lnTo>
                  <a:pt x="3096" y="1743"/>
                </a:lnTo>
                <a:lnTo>
                  <a:pt x="3123" y="1753"/>
                </a:lnTo>
                <a:lnTo>
                  <a:pt x="3147" y="1768"/>
                </a:lnTo>
                <a:lnTo>
                  <a:pt x="3167" y="1787"/>
                </a:lnTo>
                <a:lnTo>
                  <a:pt x="3182" y="1812"/>
                </a:lnTo>
                <a:lnTo>
                  <a:pt x="3192" y="1838"/>
                </a:lnTo>
                <a:lnTo>
                  <a:pt x="3195" y="1867"/>
                </a:lnTo>
                <a:lnTo>
                  <a:pt x="3195" y="2153"/>
                </a:lnTo>
                <a:lnTo>
                  <a:pt x="3377" y="2153"/>
                </a:lnTo>
                <a:lnTo>
                  <a:pt x="3377" y="1898"/>
                </a:lnTo>
                <a:lnTo>
                  <a:pt x="3374" y="1841"/>
                </a:lnTo>
                <a:lnTo>
                  <a:pt x="3364" y="1787"/>
                </a:lnTo>
                <a:lnTo>
                  <a:pt x="3347" y="1735"/>
                </a:lnTo>
                <a:lnTo>
                  <a:pt x="3325" y="1688"/>
                </a:lnTo>
                <a:lnTo>
                  <a:pt x="3299" y="1644"/>
                </a:lnTo>
                <a:lnTo>
                  <a:pt x="3268" y="1606"/>
                </a:lnTo>
                <a:lnTo>
                  <a:pt x="3235" y="1574"/>
                </a:lnTo>
                <a:lnTo>
                  <a:pt x="3197" y="1546"/>
                </a:lnTo>
                <a:lnTo>
                  <a:pt x="3156" y="1527"/>
                </a:lnTo>
                <a:lnTo>
                  <a:pt x="3112" y="1514"/>
                </a:lnTo>
                <a:lnTo>
                  <a:pt x="3066" y="1510"/>
                </a:lnTo>
                <a:close/>
                <a:moveTo>
                  <a:pt x="911" y="1233"/>
                </a:moveTo>
                <a:lnTo>
                  <a:pt x="911" y="1740"/>
                </a:lnTo>
                <a:lnTo>
                  <a:pt x="1965" y="1740"/>
                </a:lnTo>
                <a:lnTo>
                  <a:pt x="1965" y="1233"/>
                </a:lnTo>
                <a:lnTo>
                  <a:pt x="911" y="1233"/>
                </a:lnTo>
                <a:close/>
                <a:moveTo>
                  <a:pt x="783" y="976"/>
                </a:moveTo>
                <a:lnTo>
                  <a:pt x="2094" y="976"/>
                </a:lnTo>
                <a:lnTo>
                  <a:pt x="2123" y="979"/>
                </a:lnTo>
                <a:lnTo>
                  <a:pt x="2150" y="989"/>
                </a:lnTo>
                <a:lnTo>
                  <a:pt x="2173" y="1004"/>
                </a:lnTo>
                <a:lnTo>
                  <a:pt x="2194" y="1023"/>
                </a:lnTo>
                <a:lnTo>
                  <a:pt x="2208" y="1048"/>
                </a:lnTo>
                <a:lnTo>
                  <a:pt x="2218" y="1074"/>
                </a:lnTo>
                <a:lnTo>
                  <a:pt x="2221" y="1104"/>
                </a:lnTo>
                <a:lnTo>
                  <a:pt x="2221" y="1867"/>
                </a:lnTo>
                <a:lnTo>
                  <a:pt x="2218" y="1897"/>
                </a:lnTo>
                <a:lnTo>
                  <a:pt x="2208" y="1924"/>
                </a:lnTo>
                <a:lnTo>
                  <a:pt x="2194" y="1948"/>
                </a:lnTo>
                <a:lnTo>
                  <a:pt x="2173" y="1967"/>
                </a:lnTo>
                <a:lnTo>
                  <a:pt x="2150" y="1983"/>
                </a:lnTo>
                <a:lnTo>
                  <a:pt x="2123" y="1992"/>
                </a:lnTo>
                <a:lnTo>
                  <a:pt x="2094" y="1996"/>
                </a:lnTo>
                <a:lnTo>
                  <a:pt x="1567" y="1996"/>
                </a:lnTo>
                <a:lnTo>
                  <a:pt x="1567" y="2153"/>
                </a:lnTo>
                <a:lnTo>
                  <a:pt x="2501" y="2153"/>
                </a:lnTo>
                <a:lnTo>
                  <a:pt x="2501" y="1898"/>
                </a:lnTo>
                <a:lnTo>
                  <a:pt x="2505" y="1822"/>
                </a:lnTo>
                <a:lnTo>
                  <a:pt x="2516" y="1750"/>
                </a:lnTo>
                <a:lnTo>
                  <a:pt x="2535" y="1681"/>
                </a:lnTo>
                <a:lnTo>
                  <a:pt x="2558" y="1615"/>
                </a:lnTo>
                <a:lnTo>
                  <a:pt x="2589" y="1552"/>
                </a:lnTo>
                <a:lnTo>
                  <a:pt x="2626" y="1495"/>
                </a:lnTo>
                <a:lnTo>
                  <a:pt x="2667" y="1442"/>
                </a:lnTo>
                <a:lnTo>
                  <a:pt x="2713" y="1395"/>
                </a:lnTo>
                <a:lnTo>
                  <a:pt x="2763" y="1354"/>
                </a:lnTo>
                <a:lnTo>
                  <a:pt x="2819" y="1319"/>
                </a:lnTo>
                <a:lnTo>
                  <a:pt x="2876" y="1291"/>
                </a:lnTo>
                <a:lnTo>
                  <a:pt x="2937" y="1271"/>
                </a:lnTo>
                <a:lnTo>
                  <a:pt x="3000" y="1259"/>
                </a:lnTo>
                <a:lnTo>
                  <a:pt x="3066" y="1255"/>
                </a:lnTo>
                <a:lnTo>
                  <a:pt x="3132" y="1259"/>
                </a:lnTo>
                <a:lnTo>
                  <a:pt x="3197" y="1271"/>
                </a:lnTo>
                <a:lnTo>
                  <a:pt x="3258" y="1291"/>
                </a:lnTo>
                <a:lnTo>
                  <a:pt x="3315" y="1319"/>
                </a:lnTo>
                <a:lnTo>
                  <a:pt x="3369" y="1354"/>
                </a:lnTo>
                <a:lnTo>
                  <a:pt x="3421" y="1395"/>
                </a:lnTo>
                <a:lnTo>
                  <a:pt x="3467" y="1442"/>
                </a:lnTo>
                <a:lnTo>
                  <a:pt x="3508" y="1495"/>
                </a:lnTo>
                <a:lnTo>
                  <a:pt x="3545" y="1552"/>
                </a:lnTo>
                <a:lnTo>
                  <a:pt x="3574" y="1615"/>
                </a:lnTo>
                <a:lnTo>
                  <a:pt x="3599" y="1681"/>
                </a:lnTo>
                <a:lnTo>
                  <a:pt x="3618" y="1750"/>
                </a:lnTo>
                <a:lnTo>
                  <a:pt x="3629" y="1822"/>
                </a:lnTo>
                <a:lnTo>
                  <a:pt x="3633" y="1898"/>
                </a:lnTo>
                <a:lnTo>
                  <a:pt x="3633" y="2153"/>
                </a:lnTo>
                <a:lnTo>
                  <a:pt x="4061" y="2153"/>
                </a:lnTo>
                <a:lnTo>
                  <a:pt x="4090" y="2156"/>
                </a:lnTo>
                <a:lnTo>
                  <a:pt x="4118" y="2166"/>
                </a:lnTo>
                <a:lnTo>
                  <a:pt x="4141" y="2181"/>
                </a:lnTo>
                <a:lnTo>
                  <a:pt x="4160" y="2201"/>
                </a:lnTo>
                <a:lnTo>
                  <a:pt x="4176" y="2225"/>
                </a:lnTo>
                <a:lnTo>
                  <a:pt x="4185" y="2251"/>
                </a:lnTo>
                <a:lnTo>
                  <a:pt x="4189" y="2281"/>
                </a:lnTo>
                <a:lnTo>
                  <a:pt x="4189" y="3246"/>
                </a:lnTo>
                <a:lnTo>
                  <a:pt x="4238" y="3255"/>
                </a:lnTo>
                <a:lnTo>
                  <a:pt x="4287" y="3259"/>
                </a:lnTo>
                <a:lnTo>
                  <a:pt x="4336" y="3261"/>
                </a:lnTo>
                <a:lnTo>
                  <a:pt x="4384" y="3256"/>
                </a:lnTo>
                <a:lnTo>
                  <a:pt x="4430" y="3249"/>
                </a:lnTo>
                <a:lnTo>
                  <a:pt x="4472" y="3237"/>
                </a:lnTo>
                <a:lnTo>
                  <a:pt x="4512" y="3221"/>
                </a:lnTo>
                <a:lnTo>
                  <a:pt x="4547" y="3202"/>
                </a:lnTo>
                <a:lnTo>
                  <a:pt x="4577" y="3177"/>
                </a:lnTo>
                <a:lnTo>
                  <a:pt x="4601" y="3160"/>
                </a:lnTo>
                <a:lnTo>
                  <a:pt x="4627" y="3148"/>
                </a:lnTo>
                <a:lnTo>
                  <a:pt x="4655" y="3144"/>
                </a:lnTo>
                <a:lnTo>
                  <a:pt x="4683" y="3144"/>
                </a:lnTo>
                <a:lnTo>
                  <a:pt x="4709" y="3151"/>
                </a:lnTo>
                <a:lnTo>
                  <a:pt x="4736" y="3164"/>
                </a:lnTo>
                <a:lnTo>
                  <a:pt x="4758" y="3183"/>
                </a:lnTo>
                <a:lnTo>
                  <a:pt x="4777" y="3207"/>
                </a:lnTo>
                <a:lnTo>
                  <a:pt x="4787" y="3233"/>
                </a:lnTo>
                <a:lnTo>
                  <a:pt x="4793" y="3259"/>
                </a:lnTo>
                <a:lnTo>
                  <a:pt x="4793" y="3289"/>
                </a:lnTo>
                <a:lnTo>
                  <a:pt x="4785" y="3315"/>
                </a:lnTo>
                <a:lnTo>
                  <a:pt x="4772" y="3341"/>
                </a:lnTo>
                <a:lnTo>
                  <a:pt x="4753" y="3363"/>
                </a:lnTo>
                <a:lnTo>
                  <a:pt x="4709" y="3400"/>
                </a:lnTo>
                <a:lnTo>
                  <a:pt x="4662" y="3432"/>
                </a:lnTo>
                <a:lnTo>
                  <a:pt x="4611" y="3459"/>
                </a:lnTo>
                <a:lnTo>
                  <a:pt x="4557" y="3479"/>
                </a:lnTo>
                <a:lnTo>
                  <a:pt x="4501" y="3495"/>
                </a:lnTo>
                <a:lnTo>
                  <a:pt x="4443" y="3507"/>
                </a:lnTo>
                <a:lnTo>
                  <a:pt x="4384" y="3514"/>
                </a:lnTo>
                <a:lnTo>
                  <a:pt x="4324" y="3516"/>
                </a:lnTo>
                <a:lnTo>
                  <a:pt x="4251" y="3513"/>
                </a:lnTo>
                <a:lnTo>
                  <a:pt x="4179" y="3504"/>
                </a:lnTo>
                <a:lnTo>
                  <a:pt x="4109" y="3490"/>
                </a:lnTo>
                <a:lnTo>
                  <a:pt x="4041" y="3469"/>
                </a:lnTo>
                <a:lnTo>
                  <a:pt x="3977" y="3443"/>
                </a:lnTo>
                <a:lnTo>
                  <a:pt x="3916" y="3412"/>
                </a:lnTo>
                <a:lnTo>
                  <a:pt x="3861" y="3378"/>
                </a:lnTo>
                <a:lnTo>
                  <a:pt x="3816" y="3349"/>
                </a:lnTo>
                <a:lnTo>
                  <a:pt x="3766" y="3325"/>
                </a:lnTo>
                <a:lnTo>
                  <a:pt x="3715" y="3306"/>
                </a:lnTo>
                <a:lnTo>
                  <a:pt x="3662" y="3293"/>
                </a:lnTo>
                <a:lnTo>
                  <a:pt x="3608" y="3284"/>
                </a:lnTo>
                <a:lnTo>
                  <a:pt x="3554" y="3281"/>
                </a:lnTo>
                <a:lnTo>
                  <a:pt x="3501" y="3281"/>
                </a:lnTo>
                <a:lnTo>
                  <a:pt x="3451" y="3289"/>
                </a:lnTo>
                <a:lnTo>
                  <a:pt x="3403" y="3299"/>
                </a:lnTo>
                <a:lnTo>
                  <a:pt x="3359" y="3315"/>
                </a:lnTo>
                <a:lnTo>
                  <a:pt x="3320" y="3337"/>
                </a:lnTo>
                <a:lnTo>
                  <a:pt x="3286" y="3363"/>
                </a:lnTo>
                <a:lnTo>
                  <a:pt x="3262" y="3381"/>
                </a:lnTo>
                <a:lnTo>
                  <a:pt x="3236" y="3393"/>
                </a:lnTo>
                <a:lnTo>
                  <a:pt x="3208" y="3399"/>
                </a:lnTo>
                <a:lnTo>
                  <a:pt x="3180" y="3397"/>
                </a:lnTo>
                <a:lnTo>
                  <a:pt x="3154" y="3391"/>
                </a:lnTo>
                <a:lnTo>
                  <a:pt x="3128" y="3378"/>
                </a:lnTo>
                <a:lnTo>
                  <a:pt x="3106" y="3359"/>
                </a:lnTo>
                <a:lnTo>
                  <a:pt x="3088" y="3336"/>
                </a:lnTo>
                <a:lnTo>
                  <a:pt x="3077" y="3309"/>
                </a:lnTo>
                <a:lnTo>
                  <a:pt x="3071" y="3281"/>
                </a:lnTo>
                <a:lnTo>
                  <a:pt x="3071" y="3254"/>
                </a:lnTo>
                <a:lnTo>
                  <a:pt x="3078" y="3226"/>
                </a:lnTo>
                <a:lnTo>
                  <a:pt x="3091" y="3201"/>
                </a:lnTo>
                <a:lnTo>
                  <a:pt x="3110" y="3177"/>
                </a:lnTo>
                <a:lnTo>
                  <a:pt x="3157" y="3138"/>
                </a:lnTo>
                <a:lnTo>
                  <a:pt x="3208" y="3104"/>
                </a:lnTo>
                <a:lnTo>
                  <a:pt x="3264" y="3078"/>
                </a:lnTo>
                <a:lnTo>
                  <a:pt x="3321" y="3056"/>
                </a:lnTo>
                <a:lnTo>
                  <a:pt x="3383" y="3040"/>
                </a:lnTo>
                <a:lnTo>
                  <a:pt x="3444" y="3029"/>
                </a:lnTo>
                <a:lnTo>
                  <a:pt x="3507" y="3025"/>
                </a:lnTo>
                <a:lnTo>
                  <a:pt x="3570" y="3025"/>
                </a:lnTo>
                <a:lnTo>
                  <a:pt x="3634" y="3029"/>
                </a:lnTo>
                <a:lnTo>
                  <a:pt x="3697" y="3040"/>
                </a:lnTo>
                <a:lnTo>
                  <a:pt x="3759" y="3054"/>
                </a:lnTo>
                <a:lnTo>
                  <a:pt x="3820" y="3072"/>
                </a:lnTo>
                <a:lnTo>
                  <a:pt x="3877" y="3095"/>
                </a:lnTo>
                <a:lnTo>
                  <a:pt x="3933" y="3122"/>
                </a:lnTo>
                <a:lnTo>
                  <a:pt x="3933" y="2409"/>
                </a:lnTo>
                <a:lnTo>
                  <a:pt x="256" y="2409"/>
                </a:lnTo>
                <a:lnTo>
                  <a:pt x="256" y="4553"/>
                </a:lnTo>
                <a:lnTo>
                  <a:pt x="3933" y="4553"/>
                </a:lnTo>
                <a:lnTo>
                  <a:pt x="3933" y="3869"/>
                </a:lnTo>
                <a:lnTo>
                  <a:pt x="3895" y="3847"/>
                </a:lnTo>
                <a:lnTo>
                  <a:pt x="3861" y="3825"/>
                </a:lnTo>
                <a:lnTo>
                  <a:pt x="3816" y="3796"/>
                </a:lnTo>
                <a:lnTo>
                  <a:pt x="3766" y="3772"/>
                </a:lnTo>
                <a:lnTo>
                  <a:pt x="3715" y="3755"/>
                </a:lnTo>
                <a:lnTo>
                  <a:pt x="3662" y="3740"/>
                </a:lnTo>
                <a:lnTo>
                  <a:pt x="3608" y="3731"/>
                </a:lnTo>
                <a:lnTo>
                  <a:pt x="3554" y="3728"/>
                </a:lnTo>
                <a:lnTo>
                  <a:pt x="3501" y="3730"/>
                </a:lnTo>
                <a:lnTo>
                  <a:pt x="3451" y="3736"/>
                </a:lnTo>
                <a:lnTo>
                  <a:pt x="3403" y="3747"/>
                </a:lnTo>
                <a:lnTo>
                  <a:pt x="3359" y="3764"/>
                </a:lnTo>
                <a:lnTo>
                  <a:pt x="3320" y="3784"/>
                </a:lnTo>
                <a:lnTo>
                  <a:pt x="3286" y="3810"/>
                </a:lnTo>
                <a:lnTo>
                  <a:pt x="3262" y="3828"/>
                </a:lnTo>
                <a:lnTo>
                  <a:pt x="3236" y="3840"/>
                </a:lnTo>
                <a:lnTo>
                  <a:pt x="3208" y="3846"/>
                </a:lnTo>
                <a:lnTo>
                  <a:pt x="3180" y="3846"/>
                </a:lnTo>
                <a:lnTo>
                  <a:pt x="3154" y="3838"/>
                </a:lnTo>
                <a:lnTo>
                  <a:pt x="3128" y="3825"/>
                </a:lnTo>
                <a:lnTo>
                  <a:pt x="3106" y="3806"/>
                </a:lnTo>
                <a:lnTo>
                  <a:pt x="3088" y="3783"/>
                </a:lnTo>
                <a:lnTo>
                  <a:pt x="3077" y="3756"/>
                </a:lnTo>
                <a:lnTo>
                  <a:pt x="3071" y="3728"/>
                </a:lnTo>
                <a:lnTo>
                  <a:pt x="3071" y="3701"/>
                </a:lnTo>
                <a:lnTo>
                  <a:pt x="3078" y="3674"/>
                </a:lnTo>
                <a:lnTo>
                  <a:pt x="3091" y="3648"/>
                </a:lnTo>
                <a:lnTo>
                  <a:pt x="3110" y="3626"/>
                </a:lnTo>
                <a:lnTo>
                  <a:pt x="3156" y="3586"/>
                </a:lnTo>
                <a:lnTo>
                  <a:pt x="3205" y="3554"/>
                </a:lnTo>
                <a:lnTo>
                  <a:pt x="3258" y="3528"/>
                </a:lnTo>
                <a:lnTo>
                  <a:pt x="3314" y="3506"/>
                </a:lnTo>
                <a:lnTo>
                  <a:pt x="3372" y="3490"/>
                </a:lnTo>
                <a:lnTo>
                  <a:pt x="3432" y="3479"/>
                </a:lnTo>
                <a:lnTo>
                  <a:pt x="3494" y="3473"/>
                </a:lnTo>
                <a:lnTo>
                  <a:pt x="3555" y="3472"/>
                </a:lnTo>
                <a:lnTo>
                  <a:pt x="3617" y="3475"/>
                </a:lnTo>
                <a:lnTo>
                  <a:pt x="3678" y="3484"/>
                </a:lnTo>
                <a:lnTo>
                  <a:pt x="3738" y="3495"/>
                </a:lnTo>
                <a:lnTo>
                  <a:pt x="3798" y="3513"/>
                </a:lnTo>
                <a:lnTo>
                  <a:pt x="3856" y="3533"/>
                </a:lnTo>
                <a:lnTo>
                  <a:pt x="3910" y="3557"/>
                </a:lnTo>
                <a:lnTo>
                  <a:pt x="3961" y="3585"/>
                </a:lnTo>
                <a:lnTo>
                  <a:pt x="4009" y="3616"/>
                </a:lnTo>
                <a:lnTo>
                  <a:pt x="4053" y="3643"/>
                </a:lnTo>
                <a:lnTo>
                  <a:pt x="4100" y="3665"/>
                </a:lnTo>
                <a:lnTo>
                  <a:pt x="4151" y="3683"/>
                </a:lnTo>
                <a:lnTo>
                  <a:pt x="4204" y="3696"/>
                </a:lnTo>
                <a:lnTo>
                  <a:pt x="4257" y="3705"/>
                </a:lnTo>
                <a:lnTo>
                  <a:pt x="4311" y="3708"/>
                </a:lnTo>
                <a:lnTo>
                  <a:pt x="4364" y="3706"/>
                </a:lnTo>
                <a:lnTo>
                  <a:pt x="4413" y="3701"/>
                </a:lnTo>
                <a:lnTo>
                  <a:pt x="4462" y="3689"/>
                </a:lnTo>
                <a:lnTo>
                  <a:pt x="4506" y="3673"/>
                </a:lnTo>
                <a:lnTo>
                  <a:pt x="4544" y="3651"/>
                </a:lnTo>
                <a:lnTo>
                  <a:pt x="4577" y="3626"/>
                </a:lnTo>
                <a:lnTo>
                  <a:pt x="4601" y="3607"/>
                </a:lnTo>
                <a:lnTo>
                  <a:pt x="4627" y="3596"/>
                </a:lnTo>
                <a:lnTo>
                  <a:pt x="4655" y="3591"/>
                </a:lnTo>
                <a:lnTo>
                  <a:pt x="4683" y="3591"/>
                </a:lnTo>
                <a:lnTo>
                  <a:pt x="4709" y="3598"/>
                </a:lnTo>
                <a:lnTo>
                  <a:pt x="4736" y="3611"/>
                </a:lnTo>
                <a:lnTo>
                  <a:pt x="4758" y="3630"/>
                </a:lnTo>
                <a:lnTo>
                  <a:pt x="4777" y="3654"/>
                </a:lnTo>
                <a:lnTo>
                  <a:pt x="4787" y="3680"/>
                </a:lnTo>
                <a:lnTo>
                  <a:pt x="4793" y="3708"/>
                </a:lnTo>
                <a:lnTo>
                  <a:pt x="4793" y="3736"/>
                </a:lnTo>
                <a:lnTo>
                  <a:pt x="4785" y="3762"/>
                </a:lnTo>
                <a:lnTo>
                  <a:pt x="4772" y="3788"/>
                </a:lnTo>
                <a:lnTo>
                  <a:pt x="4753" y="3810"/>
                </a:lnTo>
                <a:lnTo>
                  <a:pt x="4709" y="3849"/>
                </a:lnTo>
                <a:lnTo>
                  <a:pt x="4662" y="3879"/>
                </a:lnTo>
                <a:lnTo>
                  <a:pt x="4611" y="3906"/>
                </a:lnTo>
                <a:lnTo>
                  <a:pt x="4557" y="3928"/>
                </a:lnTo>
                <a:lnTo>
                  <a:pt x="4501" y="3944"/>
                </a:lnTo>
                <a:lnTo>
                  <a:pt x="4443" y="3954"/>
                </a:lnTo>
                <a:lnTo>
                  <a:pt x="4384" y="3961"/>
                </a:lnTo>
                <a:lnTo>
                  <a:pt x="4324" y="3963"/>
                </a:lnTo>
                <a:lnTo>
                  <a:pt x="4257" y="3960"/>
                </a:lnTo>
                <a:lnTo>
                  <a:pt x="4189" y="3953"/>
                </a:lnTo>
                <a:lnTo>
                  <a:pt x="4189" y="4682"/>
                </a:lnTo>
                <a:lnTo>
                  <a:pt x="4185" y="4712"/>
                </a:lnTo>
                <a:lnTo>
                  <a:pt x="4176" y="4738"/>
                </a:lnTo>
                <a:lnTo>
                  <a:pt x="4160" y="4762"/>
                </a:lnTo>
                <a:lnTo>
                  <a:pt x="4141" y="4782"/>
                </a:lnTo>
                <a:lnTo>
                  <a:pt x="4118" y="4797"/>
                </a:lnTo>
                <a:lnTo>
                  <a:pt x="4090" y="4807"/>
                </a:lnTo>
                <a:lnTo>
                  <a:pt x="4061" y="4810"/>
                </a:lnTo>
                <a:lnTo>
                  <a:pt x="127" y="4810"/>
                </a:lnTo>
                <a:lnTo>
                  <a:pt x="98" y="4807"/>
                </a:lnTo>
                <a:lnTo>
                  <a:pt x="72" y="4797"/>
                </a:lnTo>
                <a:lnTo>
                  <a:pt x="48" y="4782"/>
                </a:lnTo>
                <a:lnTo>
                  <a:pt x="28" y="4762"/>
                </a:lnTo>
                <a:lnTo>
                  <a:pt x="13" y="4738"/>
                </a:lnTo>
                <a:lnTo>
                  <a:pt x="3" y="4712"/>
                </a:lnTo>
                <a:lnTo>
                  <a:pt x="0" y="4682"/>
                </a:lnTo>
                <a:lnTo>
                  <a:pt x="0" y="2281"/>
                </a:lnTo>
                <a:lnTo>
                  <a:pt x="3" y="2251"/>
                </a:lnTo>
                <a:lnTo>
                  <a:pt x="13" y="2225"/>
                </a:lnTo>
                <a:lnTo>
                  <a:pt x="28" y="2201"/>
                </a:lnTo>
                <a:lnTo>
                  <a:pt x="48" y="2181"/>
                </a:lnTo>
                <a:lnTo>
                  <a:pt x="72" y="2166"/>
                </a:lnTo>
                <a:lnTo>
                  <a:pt x="98" y="2156"/>
                </a:lnTo>
                <a:lnTo>
                  <a:pt x="127" y="2153"/>
                </a:lnTo>
                <a:lnTo>
                  <a:pt x="1311" y="2153"/>
                </a:lnTo>
                <a:lnTo>
                  <a:pt x="1311" y="1996"/>
                </a:lnTo>
                <a:lnTo>
                  <a:pt x="783" y="1996"/>
                </a:lnTo>
                <a:lnTo>
                  <a:pt x="754" y="1992"/>
                </a:lnTo>
                <a:lnTo>
                  <a:pt x="726" y="1983"/>
                </a:lnTo>
                <a:lnTo>
                  <a:pt x="703" y="1967"/>
                </a:lnTo>
                <a:lnTo>
                  <a:pt x="684" y="1948"/>
                </a:lnTo>
                <a:lnTo>
                  <a:pt x="668" y="1924"/>
                </a:lnTo>
                <a:lnTo>
                  <a:pt x="659" y="1897"/>
                </a:lnTo>
                <a:lnTo>
                  <a:pt x="655" y="1867"/>
                </a:lnTo>
                <a:lnTo>
                  <a:pt x="655" y="1104"/>
                </a:lnTo>
                <a:lnTo>
                  <a:pt x="659" y="1074"/>
                </a:lnTo>
                <a:lnTo>
                  <a:pt x="668" y="1048"/>
                </a:lnTo>
                <a:lnTo>
                  <a:pt x="684" y="1023"/>
                </a:lnTo>
                <a:lnTo>
                  <a:pt x="703" y="1004"/>
                </a:lnTo>
                <a:lnTo>
                  <a:pt x="726" y="989"/>
                </a:lnTo>
                <a:lnTo>
                  <a:pt x="754" y="979"/>
                </a:lnTo>
                <a:lnTo>
                  <a:pt x="783" y="976"/>
                </a:lnTo>
                <a:close/>
                <a:moveTo>
                  <a:pt x="3066" y="257"/>
                </a:moveTo>
                <a:lnTo>
                  <a:pt x="3018" y="261"/>
                </a:lnTo>
                <a:lnTo>
                  <a:pt x="2973" y="273"/>
                </a:lnTo>
                <a:lnTo>
                  <a:pt x="2930" y="293"/>
                </a:lnTo>
                <a:lnTo>
                  <a:pt x="2892" y="320"/>
                </a:lnTo>
                <a:lnTo>
                  <a:pt x="2860" y="353"/>
                </a:lnTo>
                <a:lnTo>
                  <a:pt x="2833" y="392"/>
                </a:lnTo>
                <a:lnTo>
                  <a:pt x="2813" y="433"/>
                </a:lnTo>
                <a:lnTo>
                  <a:pt x="2800" y="479"/>
                </a:lnTo>
                <a:lnTo>
                  <a:pt x="2795" y="528"/>
                </a:lnTo>
                <a:lnTo>
                  <a:pt x="2800" y="576"/>
                </a:lnTo>
                <a:lnTo>
                  <a:pt x="2813" y="623"/>
                </a:lnTo>
                <a:lnTo>
                  <a:pt x="2833" y="664"/>
                </a:lnTo>
                <a:lnTo>
                  <a:pt x="2860" y="702"/>
                </a:lnTo>
                <a:lnTo>
                  <a:pt x="2892" y="736"/>
                </a:lnTo>
                <a:lnTo>
                  <a:pt x="2930" y="762"/>
                </a:lnTo>
                <a:lnTo>
                  <a:pt x="2973" y="783"/>
                </a:lnTo>
                <a:lnTo>
                  <a:pt x="3018" y="795"/>
                </a:lnTo>
                <a:lnTo>
                  <a:pt x="3066" y="799"/>
                </a:lnTo>
                <a:lnTo>
                  <a:pt x="3116" y="795"/>
                </a:lnTo>
                <a:lnTo>
                  <a:pt x="3161" y="783"/>
                </a:lnTo>
                <a:lnTo>
                  <a:pt x="3204" y="762"/>
                </a:lnTo>
                <a:lnTo>
                  <a:pt x="3242" y="736"/>
                </a:lnTo>
                <a:lnTo>
                  <a:pt x="3274" y="702"/>
                </a:lnTo>
                <a:lnTo>
                  <a:pt x="3301" y="664"/>
                </a:lnTo>
                <a:lnTo>
                  <a:pt x="3321" y="623"/>
                </a:lnTo>
                <a:lnTo>
                  <a:pt x="3334" y="576"/>
                </a:lnTo>
                <a:lnTo>
                  <a:pt x="3339" y="528"/>
                </a:lnTo>
                <a:lnTo>
                  <a:pt x="3334" y="479"/>
                </a:lnTo>
                <a:lnTo>
                  <a:pt x="3321" y="433"/>
                </a:lnTo>
                <a:lnTo>
                  <a:pt x="3301" y="392"/>
                </a:lnTo>
                <a:lnTo>
                  <a:pt x="3274" y="353"/>
                </a:lnTo>
                <a:lnTo>
                  <a:pt x="3242" y="320"/>
                </a:lnTo>
                <a:lnTo>
                  <a:pt x="3204" y="293"/>
                </a:lnTo>
                <a:lnTo>
                  <a:pt x="3161" y="273"/>
                </a:lnTo>
                <a:lnTo>
                  <a:pt x="3116" y="261"/>
                </a:lnTo>
                <a:lnTo>
                  <a:pt x="3066" y="257"/>
                </a:lnTo>
                <a:close/>
                <a:moveTo>
                  <a:pt x="3066" y="0"/>
                </a:moveTo>
                <a:lnTo>
                  <a:pt x="3066" y="0"/>
                </a:lnTo>
                <a:lnTo>
                  <a:pt x="3132" y="5"/>
                </a:lnTo>
                <a:lnTo>
                  <a:pt x="3197" y="16"/>
                </a:lnTo>
                <a:lnTo>
                  <a:pt x="3257" y="35"/>
                </a:lnTo>
                <a:lnTo>
                  <a:pt x="3315" y="62"/>
                </a:lnTo>
                <a:lnTo>
                  <a:pt x="3368" y="96"/>
                </a:lnTo>
                <a:lnTo>
                  <a:pt x="3416" y="134"/>
                </a:lnTo>
                <a:lnTo>
                  <a:pt x="3460" y="178"/>
                </a:lnTo>
                <a:lnTo>
                  <a:pt x="3500" y="226"/>
                </a:lnTo>
                <a:lnTo>
                  <a:pt x="3532" y="280"/>
                </a:lnTo>
                <a:lnTo>
                  <a:pt x="3558" y="337"/>
                </a:lnTo>
                <a:lnTo>
                  <a:pt x="3577" y="397"/>
                </a:lnTo>
                <a:lnTo>
                  <a:pt x="3590" y="462"/>
                </a:lnTo>
                <a:lnTo>
                  <a:pt x="3593" y="528"/>
                </a:lnTo>
                <a:lnTo>
                  <a:pt x="3590" y="594"/>
                </a:lnTo>
                <a:lnTo>
                  <a:pt x="3577" y="657"/>
                </a:lnTo>
                <a:lnTo>
                  <a:pt x="3558" y="718"/>
                </a:lnTo>
                <a:lnTo>
                  <a:pt x="3532" y="775"/>
                </a:lnTo>
                <a:lnTo>
                  <a:pt x="3500" y="828"/>
                </a:lnTo>
                <a:lnTo>
                  <a:pt x="3460" y="878"/>
                </a:lnTo>
                <a:lnTo>
                  <a:pt x="3416" y="922"/>
                </a:lnTo>
                <a:lnTo>
                  <a:pt x="3368" y="960"/>
                </a:lnTo>
                <a:lnTo>
                  <a:pt x="3315" y="994"/>
                </a:lnTo>
                <a:lnTo>
                  <a:pt x="3257" y="1020"/>
                </a:lnTo>
                <a:lnTo>
                  <a:pt x="3197" y="1039"/>
                </a:lnTo>
                <a:lnTo>
                  <a:pt x="3132" y="1051"/>
                </a:lnTo>
                <a:lnTo>
                  <a:pt x="3066" y="1055"/>
                </a:lnTo>
                <a:lnTo>
                  <a:pt x="3000" y="1051"/>
                </a:lnTo>
                <a:lnTo>
                  <a:pt x="2937" y="1039"/>
                </a:lnTo>
                <a:lnTo>
                  <a:pt x="2876" y="1020"/>
                </a:lnTo>
                <a:lnTo>
                  <a:pt x="2819" y="994"/>
                </a:lnTo>
                <a:lnTo>
                  <a:pt x="2766" y="960"/>
                </a:lnTo>
                <a:lnTo>
                  <a:pt x="2716" y="922"/>
                </a:lnTo>
                <a:lnTo>
                  <a:pt x="2672" y="878"/>
                </a:lnTo>
                <a:lnTo>
                  <a:pt x="2634" y="828"/>
                </a:lnTo>
                <a:lnTo>
                  <a:pt x="2602" y="775"/>
                </a:lnTo>
                <a:lnTo>
                  <a:pt x="2576" y="718"/>
                </a:lnTo>
                <a:lnTo>
                  <a:pt x="2555" y="657"/>
                </a:lnTo>
                <a:lnTo>
                  <a:pt x="2544" y="594"/>
                </a:lnTo>
                <a:lnTo>
                  <a:pt x="2539" y="528"/>
                </a:lnTo>
                <a:lnTo>
                  <a:pt x="2544" y="462"/>
                </a:lnTo>
                <a:lnTo>
                  <a:pt x="2555" y="397"/>
                </a:lnTo>
                <a:lnTo>
                  <a:pt x="2576" y="337"/>
                </a:lnTo>
                <a:lnTo>
                  <a:pt x="2602" y="280"/>
                </a:lnTo>
                <a:lnTo>
                  <a:pt x="2634" y="226"/>
                </a:lnTo>
                <a:lnTo>
                  <a:pt x="2672" y="178"/>
                </a:lnTo>
                <a:lnTo>
                  <a:pt x="2716" y="134"/>
                </a:lnTo>
                <a:lnTo>
                  <a:pt x="2766" y="96"/>
                </a:lnTo>
                <a:lnTo>
                  <a:pt x="2819" y="62"/>
                </a:lnTo>
                <a:lnTo>
                  <a:pt x="2876" y="35"/>
                </a:lnTo>
                <a:lnTo>
                  <a:pt x="2937" y="16"/>
                </a:lnTo>
                <a:lnTo>
                  <a:pt x="3000" y="5"/>
                </a:lnTo>
                <a:lnTo>
                  <a:pt x="306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75918BD4-C0C3-4217-B9E3-CEAD8D9F0B7F}"/>
              </a:ext>
            </a:extLst>
          </p:cNvPr>
          <p:cNvSpPr>
            <a:spLocks noChangeAspect="1"/>
          </p:cNvSpPr>
          <p:nvPr userDrawn="1"/>
        </p:nvSpPr>
        <p:spPr>
          <a:xfrm>
            <a:off x="6183747" y="4519995"/>
            <a:ext cx="231113" cy="266670"/>
          </a:xfrm>
          <a:custGeom>
            <a:avLst/>
            <a:gdLst>
              <a:gd name="connsiteX0" fmla="*/ 142224 w 231113"/>
              <a:gd name="connsiteY0" fmla="*/ 115557 h 266670"/>
              <a:gd name="connsiteX1" fmla="*/ 151113 w 231113"/>
              <a:gd name="connsiteY1" fmla="*/ 124446 h 266670"/>
              <a:gd name="connsiteX2" fmla="*/ 151113 w 231113"/>
              <a:gd name="connsiteY2" fmla="*/ 213336 h 266670"/>
              <a:gd name="connsiteX3" fmla="*/ 142224 w 231113"/>
              <a:gd name="connsiteY3" fmla="*/ 222225 h 266670"/>
              <a:gd name="connsiteX4" fmla="*/ 133335 w 231113"/>
              <a:gd name="connsiteY4" fmla="*/ 213336 h 266670"/>
              <a:gd name="connsiteX5" fmla="*/ 133335 w 231113"/>
              <a:gd name="connsiteY5" fmla="*/ 124446 h 266670"/>
              <a:gd name="connsiteX6" fmla="*/ 142224 w 231113"/>
              <a:gd name="connsiteY6" fmla="*/ 115557 h 266670"/>
              <a:gd name="connsiteX7" fmla="*/ 88890 w 231113"/>
              <a:gd name="connsiteY7" fmla="*/ 115557 h 266670"/>
              <a:gd name="connsiteX8" fmla="*/ 97779 w 231113"/>
              <a:gd name="connsiteY8" fmla="*/ 124446 h 266670"/>
              <a:gd name="connsiteX9" fmla="*/ 97779 w 231113"/>
              <a:gd name="connsiteY9" fmla="*/ 213336 h 266670"/>
              <a:gd name="connsiteX10" fmla="*/ 88890 w 231113"/>
              <a:gd name="connsiteY10" fmla="*/ 222225 h 266670"/>
              <a:gd name="connsiteX11" fmla="*/ 80001 w 231113"/>
              <a:gd name="connsiteY11" fmla="*/ 213336 h 266670"/>
              <a:gd name="connsiteX12" fmla="*/ 80001 w 231113"/>
              <a:gd name="connsiteY12" fmla="*/ 124446 h 266670"/>
              <a:gd name="connsiteX13" fmla="*/ 88890 w 231113"/>
              <a:gd name="connsiteY13" fmla="*/ 115557 h 266670"/>
              <a:gd name="connsiteX14" fmla="*/ 35556 w 231113"/>
              <a:gd name="connsiteY14" fmla="*/ 53334 h 266670"/>
              <a:gd name="connsiteX15" fmla="*/ 35556 w 231113"/>
              <a:gd name="connsiteY15" fmla="*/ 231114 h 266670"/>
              <a:gd name="connsiteX16" fmla="*/ 53334 w 231113"/>
              <a:gd name="connsiteY16" fmla="*/ 248892 h 266670"/>
              <a:gd name="connsiteX17" fmla="*/ 177780 w 231113"/>
              <a:gd name="connsiteY17" fmla="*/ 248892 h 266670"/>
              <a:gd name="connsiteX18" fmla="*/ 195557 w 231113"/>
              <a:gd name="connsiteY18" fmla="*/ 231114 h 266670"/>
              <a:gd name="connsiteX19" fmla="*/ 195557 w 231113"/>
              <a:gd name="connsiteY19" fmla="*/ 53334 h 266670"/>
              <a:gd name="connsiteX20" fmla="*/ 88890 w 231113"/>
              <a:gd name="connsiteY20" fmla="*/ 17778 h 266670"/>
              <a:gd name="connsiteX21" fmla="*/ 88890 w 231113"/>
              <a:gd name="connsiteY21" fmla="*/ 35556 h 266670"/>
              <a:gd name="connsiteX22" fmla="*/ 142224 w 231113"/>
              <a:gd name="connsiteY22" fmla="*/ 35556 h 266670"/>
              <a:gd name="connsiteX23" fmla="*/ 142224 w 231113"/>
              <a:gd name="connsiteY23" fmla="*/ 17778 h 266670"/>
              <a:gd name="connsiteX24" fmla="*/ 88890 w 231113"/>
              <a:gd name="connsiteY24" fmla="*/ 0 h 266670"/>
              <a:gd name="connsiteX25" fmla="*/ 142224 w 231113"/>
              <a:gd name="connsiteY25" fmla="*/ 0 h 266670"/>
              <a:gd name="connsiteX26" fmla="*/ 160002 w 231113"/>
              <a:gd name="connsiteY26" fmla="*/ 17778 h 266670"/>
              <a:gd name="connsiteX27" fmla="*/ 160002 w 231113"/>
              <a:gd name="connsiteY27" fmla="*/ 35556 h 266670"/>
              <a:gd name="connsiteX28" fmla="*/ 204446 w 231113"/>
              <a:gd name="connsiteY28" fmla="*/ 35556 h 266670"/>
              <a:gd name="connsiteX29" fmla="*/ 222224 w 231113"/>
              <a:gd name="connsiteY29" fmla="*/ 35556 h 266670"/>
              <a:gd name="connsiteX30" fmla="*/ 231113 w 231113"/>
              <a:gd name="connsiteY30" fmla="*/ 44445 h 266670"/>
              <a:gd name="connsiteX31" fmla="*/ 222224 w 231113"/>
              <a:gd name="connsiteY31" fmla="*/ 53334 h 266670"/>
              <a:gd name="connsiteX32" fmla="*/ 213335 w 231113"/>
              <a:gd name="connsiteY32" fmla="*/ 53334 h 266670"/>
              <a:gd name="connsiteX33" fmla="*/ 213335 w 231113"/>
              <a:gd name="connsiteY33" fmla="*/ 231114 h 266670"/>
              <a:gd name="connsiteX34" fmla="*/ 177780 w 231113"/>
              <a:gd name="connsiteY34" fmla="*/ 266670 h 266670"/>
              <a:gd name="connsiteX35" fmla="*/ 53334 w 231113"/>
              <a:gd name="connsiteY35" fmla="*/ 266670 h 266670"/>
              <a:gd name="connsiteX36" fmla="*/ 17778 w 231113"/>
              <a:gd name="connsiteY36" fmla="*/ 231114 h 266670"/>
              <a:gd name="connsiteX37" fmla="*/ 17778 w 231113"/>
              <a:gd name="connsiteY37" fmla="*/ 53334 h 266670"/>
              <a:gd name="connsiteX38" fmla="*/ 8889 w 231113"/>
              <a:gd name="connsiteY38" fmla="*/ 53334 h 266670"/>
              <a:gd name="connsiteX39" fmla="*/ 0 w 231113"/>
              <a:gd name="connsiteY39" fmla="*/ 44445 h 266670"/>
              <a:gd name="connsiteX40" fmla="*/ 8889 w 231113"/>
              <a:gd name="connsiteY40" fmla="*/ 35556 h 266670"/>
              <a:gd name="connsiteX41" fmla="*/ 26667 w 231113"/>
              <a:gd name="connsiteY41" fmla="*/ 35556 h 266670"/>
              <a:gd name="connsiteX42" fmla="*/ 71112 w 231113"/>
              <a:gd name="connsiteY42" fmla="*/ 35556 h 266670"/>
              <a:gd name="connsiteX43" fmla="*/ 71112 w 231113"/>
              <a:gd name="connsiteY43" fmla="*/ 17778 h 266670"/>
              <a:gd name="connsiteX44" fmla="*/ 88890 w 231113"/>
              <a:gd name="connsiteY44" fmla="*/ 0 h 2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113" h="266670">
                <a:moveTo>
                  <a:pt x="142224" y="115557"/>
                </a:moveTo>
                <a:cubicBezTo>
                  <a:pt x="147557" y="115557"/>
                  <a:pt x="151113" y="120001"/>
                  <a:pt x="151113" y="124446"/>
                </a:cubicBezTo>
                <a:lnTo>
                  <a:pt x="151113" y="213336"/>
                </a:lnTo>
                <a:cubicBezTo>
                  <a:pt x="151113" y="218669"/>
                  <a:pt x="147557" y="222225"/>
                  <a:pt x="142224" y="222225"/>
                </a:cubicBezTo>
                <a:cubicBezTo>
                  <a:pt x="136891" y="222225"/>
                  <a:pt x="133335" y="218669"/>
                  <a:pt x="133335" y="213336"/>
                </a:cubicBezTo>
                <a:lnTo>
                  <a:pt x="133335" y="124446"/>
                </a:lnTo>
                <a:cubicBezTo>
                  <a:pt x="133335" y="119113"/>
                  <a:pt x="136891" y="115557"/>
                  <a:pt x="142224" y="115557"/>
                </a:cubicBezTo>
                <a:close/>
                <a:moveTo>
                  <a:pt x="88890" y="115557"/>
                </a:moveTo>
                <a:cubicBezTo>
                  <a:pt x="94223" y="115557"/>
                  <a:pt x="97779" y="120001"/>
                  <a:pt x="97779" y="124446"/>
                </a:cubicBezTo>
                <a:lnTo>
                  <a:pt x="97779" y="213336"/>
                </a:lnTo>
                <a:cubicBezTo>
                  <a:pt x="97779" y="218669"/>
                  <a:pt x="94223" y="222225"/>
                  <a:pt x="88890" y="222225"/>
                </a:cubicBezTo>
                <a:cubicBezTo>
                  <a:pt x="83557" y="222225"/>
                  <a:pt x="80001" y="218669"/>
                  <a:pt x="80001" y="213336"/>
                </a:cubicBezTo>
                <a:lnTo>
                  <a:pt x="80001" y="124446"/>
                </a:lnTo>
                <a:cubicBezTo>
                  <a:pt x="80001" y="119113"/>
                  <a:pt x="83557" y="115557"/>
                  <a:pt x="88890" y="115557"/>
                </a:cubicBezTo>
                <a:close/>
                <a:moveTo>
                  <a:pt x="35556" y="53334"/>
                </a:moveTo>
                <a:lnTo>
                  <a:pt x="35556" y="231114"/>
                </a:lnTo>
                <a:cubicBezTo>
                  <a:pt x="35556" y="240891"/>
                  <a:pt x="43556" y="248892"/>
                  <a:pt x="53334" y="248892"/>
                </a:cubicBezTo>
                <a:lnTo>
                  <a:pt x="177780" y="248892"/>
                </a:lnTo>
                <a:cubicBezTo>
                  <a:pt x="187557" y="248892"/>
                  <a:pt x="195557" y="240891"/>
                  <a:pt x="195557" y="231114"/>
                </a:cubicBezTo>
                <a:lnTo>
                  <a:pt x="195557" y="53334"/>
                </a:lnTo>
                <a:close/>
                <a:moveTo>
                  <a:pt x="88890" y="17778"/>
                </a:moveTo>
                <a:lnTo>
                  <a:pt x="88890" y="35556"/>
                </a:lnTo>
                <a:lnTo>
                  <a:pt x="142224" y="35556"/>
                </a:lnTo>
                <a:lnTo>
                  <a:pt x="142224" y="17778"/>
                </a:lnTo>
                <a:close/>
                <a:moveTo>
                  <a:pt x="88890" y="0"/>
                </a:moveTo>
                <a:lnTo>
                  <a:pt x="142224" y="0"/>
                </a:lnTo>
                <a:cubicBezTo>
                  <a:pt x="152002" y="0"/>
                  <a:pt x="160002" y="8000"/>
                  <a:pt x="160002" y="17778"/>
                </a:cubicBezTo>
                <a:lnTo>
                  <a:pt x="160002" y="35556"/>
                </a:lnTo>
                <a:lnTo>
                  <a:pt x="204446" y="35556"/>
                </a:lnTo>
                <a:lnTo>
                  <a:pt x="222224" y="35556"/>
                </a:lnTo>
                <a:cubicBezTo>
                  <a:pt x="227558" y="35556"/>
                  <a:pt x="231113" y="39112"/>
                  <a:pt x="231113" y="44445"/>
                </a:cubicBezTo>
                <a:cubicBezTo>
                  <a:pt x="231113" y="49778"/>
                  <a:pt x="227558" y="53334"/>
                  <a:pt x="222224" y="53334"/>
                </a:cubicBezTo>
                <a:lnTo>
                  <a:pt x="213335" y="53334"/>
                </a:lnTo>
                <a:lnTo>
                  <a:pt x="213335" y="231114"/>
                </a:lnTo>
                <a:cubicBezTo>
                  <a:pt x="213335" y="250670"/>
                  <a:pt x="197335" y="266670"/>
                  <a:pt x="177780" y="266670"/>
                </a:cubicBezTo>
                <a:lnTo>
                  <a:pt x="53334" y="266670"/>
                </a:lnTo>
                <a:cubicBezTo>
                  <a:pt x="33778" y="266670"/>
                  <a:pt x="17778" y="250670"/>
                  <a:pt x="17778" y="231114"/>
                </a:cubicBezTo>
                <a:lnTo>
                  <a:pt x="17778" y="53334"/>
                </a:lnTo>
                <a:lnTo>
                  <a:pt x="8889" y="53334"/>
                </a:lnTo>
                <a:cubicBezTo>
                  <a:pt x="3556" y="53334"/>
                  <a:pt x="0" y="49778"/>
                  <a:pt x="0" y="44445"/>
                </a:cubicBezTo>
                <a:cubicBezTo>
                  <a:pt x="0" y="39112"/>
                  <a:pt x="3556" y="35556"/>
                  <a:pt x="8889" y="35556"/>
                </a:cubicBezTo>
                <a:lnTo>
                  <a:pt x="26667" y="35556"/>
                </a:lnTo>
                <a:lnTo>
                  <a:pt x="71112" y="35556"/>
                </a:lnTo>
                <a:lnTo>
                  <a:pt x="71112" y="17778"/>
                </a:lnTo>
                <a:cubicBezTo>
                  <a:pt x="71112" y="8000"/>
                  <a:pt x="79112" y="0"/>
                  <a:pt x="88890" y="0"/>
                </a:cubicBez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69" name="Graphique 685">
            <a:extLst>
              <a:ext uri="{FF2B5EF4-FFF2-40B4-BE49-F238E27FC236}">
                <a16:creationId xmlns:a16="http://schemas.microsoft.com/office/drawing/2014/main" id="{364432F5-2149-478E-9CD5-4A888F7B44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68597" y="4519996"/>
            <a:ext cx="266669" cy="266669"/>
            <a:chOff x="6250432" y="4029067"/>
            <a:chExt cx="266669" cy="266669"/>
          </a:xfrm>
          <a:solidFill>
            <a:schemeClr val="tx1"/>
          </a:solidFill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CEFD37A-556B-4F9A-AFFE-9B23DC638A44}"/>
                </a:ext>
              </a:extLst>
            </p:cNvPr>
            <p:cNvSpPr/>
            <p:nvPr/>
          </p:nvSpPr>
          <p:spPr>
            <a:xfrm>
              <a:off x="6285988" y="4189069"/>
              <a:ext cx="17777" cy="106667"/>
            </a:xfrm>
            <a:custGeom>
              <a:avLst/>
              <a:gdLst>
                <a:gd name="connsiteX0" fmla="*/ 8889 w 17777"/>
                <a:gd name="connsiteY0" fmla="*/ 0 h 106667"/>
                <a:gd name="connsiteX1" fmla="*/ 0 w 17777"/>
                <a:gd name="connsiteY1" fmla="*/ 8889 h 106667"/>
                <a:gd name="connsiteX2" fmla="*/ 0 w 17777"/>
                <a:gd name="connsiteY2" fmla="*/ 97779 h 106667"/>
                <a:gd name="connsiteX3" fmla="*/ 8889 w 17777"/>
                <a:gd name="connsiteY3" fmla="*/ 106668 h 106667"/>
                <a:gd name="connsiteX4" fmla="*/ 17778 w 17777"/>
                <a:gd name="connsiteY4" fmla="*/ 97779 h 106667"/>
                <a:gd name="connsiteX5" fmla="*/ 17778 w 17777"/>
                <a:gd name="connsiteY5" fmla="*/ 8889 h 106667"/>
                <a:gd name="connsiteX6" fmla="*/ 8889 w 17777"/>
                <a:gd name="connsiteY6" fmla="*/ 0 h 10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106667">
                  <a:moveTo>
                    <a:pt x="8889" y="0"/>
                  </a:moveTo>
                  <a:cubicBezTo>
                    <a:pt x="3556" y="0"/>
                    <a:pt x="0" y="3556"/>
                    <a:pt x="0" y="8889"/>
                  </a:cubicBezTo>
                  <a:lnTo>
                    <a:pt x="0" y="97779"/>
                  </a:lnTo>
                  <a:cubicBezTo>
                    <a:pt x="0" y="103113"/>
                    <a:pt x="3556" y="106668"/>
                    <a:pt x="8889" y="106668"/>
                  </a:cubicBezTo>
                  <a:cubicBezTo>
                    <a:pt x="14222" y="106668"/>
                    <a:pt x="17778" y="103113"/>
                    <a:pt x="17778" y="97779"/>
                  </a:cubicBezTo>
                  <a:lnTo>
                    <a:pt x="17778" y="8889"/>
                  </a:lnTo>
                  <a:cubicBezTo>
                    <a:pt x="17778" y="4444"/>
                    <a:pt x="14222" y="0"/>
                    <a:pt x="8889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491167D-2B2E-48A5-A42B-01A8DB8D291C}"/>
                </a:ext>
              </a:extLst>
            </p:cNvPr>
            <p:cNvSpPr/>
            <p:nvPr/>
          </p:nvSpPr>
          <p:spPr>
            <a:xfrm>
              <a:off x="6285988" y="4029067"/>
              <a:ext cx="17777" cy="35555"/>
            </a:xfrm>
            <a:custGeom>
              <a:avLst/>
              <a:gdLst>
                <a:gd name="connsiteX0" fmla="*/ 8889 w 17777"/>
                <a:gd name="connsiteY0" fmla="*/ 35556 h 35555"/>
                <a:gd name="connsiteX1" fmla="*/ 17778 w 17777"/>
                <a:gd name="connsiteY1" fmla="*/ 26667 h 35555"/>
                <a:gd name="connsiteX2" fmla="*/ 17778 w 17777"/>
                <a:gd name="connsiteY2" fmla="*/ 8889 h 35555"/>
                <a:gd name="connsiteX3" fmla="*/ 8889 w 17777"/>
                <a:gd name="connsiteY3" fmla="*/ 0 h 35555"/>
                <a:gd name="connsiteX4" fmla="*/ 0 w 17777"/>
                <a:gd name="connsiteY4" fmla="*/ 8889 h 35555"/>
                <a:gd name="connsiteX5" fmla="*/ 0 w 17777"/>
                <a:gd name="connsiteY5" fmla="*/ 26667 h 35555"/>
                <a:gd name="connsiteX6" fmla="*/ 8889 w 17777"/>
                <a:gd name="connsiteY6" fmla="*/ 35556 h 3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35555">
                  <a:moveTo>
                    <a:pt x="8889" y="35556"/>
                  </a:moveTo>
                  <a:cubicBezTo>
                    <a:pt x="14222" y="35556"/>
                    <a:pt x="17778" y="32001"/>
                    <a:pt x="17778" y="26667"/>
                  </a:cubicBezTo>
                  <a:lnTo>
                    <a:pt x="17778" y="8889"/>
                  </a:lnTo>
                  <a:cubicBezTo>
                    <a:pt x="17778" y="3556"/>
                    <a:pt x="14222" y="0"/>
                    <a:pt x="8889" y="0"/>
                  </a:cubicBezTo>
                  <a:cubicBezTo>
                    <a:pt x="3556" y="0"/>
                    <a:pt x="0" y="3556"/>
                    <a:pt x="0" y="8889"/>
                  </a:cubicBezTo>
                  <a:lnTo>
                    <a:pt x="0" y="26667"/>
                  </a:lnTo>
                  <a:cubicBezTo>
                    <a:pt x="0" y="32001"/>
                    <a:pt x="3556" y="35556"/>
                    <a:pt x="8889" y="35556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095E4B0-5F51-49A4-BAC8-53E38A2E354A}"/>
                </a:ext>
              </a:extLst>
            </p:cNvPr>
            <p:cNvSpPr/>
            <p:nvPr/>
          </p:nvSpPr>
          <p:spPr>
            <a:xfrm>
              <a:off x="6250432" y="4082401"/>
              <a:ext cx="88889" cy="88889"/>
            </a:xfrm>
            <a:custGeom>
              <a:avLst/>
              <a:gdLst>
                <a:gd name="connsiteX0" fmla="*/ 44445 w 88889"/>
                <a:gd name="connsiteY0" fmla="*/ 0 h 88889"/>
                <a:gd name="connsiteX1" fmla="*/ 0 w 88889"/>
                <a:gd name="connsiteY1" fmla="*/ 44445 h 88889"/>
                <a:gd name="connsiteX2" fmla="*/ 44445 w 88889"/>
                <a:gd name="connsiteY2" fmla="*/ 88890 h 88889"/>
                <a:gd name="connsiteX3" fmla="*/ 88890 w 88889"/>
                <a:gd name="connsiteY3" fmla="*/ 44445 h 88889"/>
                <a:gd name="connsiteX4" fmla="*/ 44445 w 88889"/>
                <a:gd name="connsiteY4" fmla="*/ 0 h 88889"/>
                <a:gd name="connsiteX5" fmla="*/ 44445 w 88889"/>
                <a:gd name="connsiteY5" fmla="*/ 71112 h 88889"/>
                <a:gd name="connsiteX6" fmla="*/ 17778 w 88889"/>
                <a:gd name="connsiteY6" fmla="*/ 44445 h 88889"/>
                <a:gd name="connsiteX7" fmla="*/ 44445 w 88889"/>
                <a:gd name="connsiteY7" fmla="*/ 17778 h 88889"/>
                <a:gd name="connsiteX8" fmla="*/ 71112 w 88889"/>
                <a:gd name="connsiteY8" fmla="*/ 44445 h 88889"/>
                <a:gd name="connsiteX9" fmla="*/ 44445 w 88889"/>
                <a:gd name="connsiteY9" fmla="*/ 71112 h 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89" h="88889">
                  <a:moveTo>
                    <a:pt x="44445" y="0"/>
                  </a:moveTo>
                  <a:cubicBezTo>
                    <a:pt x="19556" y="0"/>
                    <a:pt x="0" y="19556"/>
                    <a:pt x="0" y="44445"/>
                  </a:cubicBezTo>
                  <a:cubicBezTo>
                    <a:pt x="0" y="69335"/>
                    <a:pt x="19556" y="88890"/>
                    <a:pt x="44445" y="88890"/>
                  </a:cubicBezTo>
                  <a:cubicBezTo>
                    <a:pt x="69334" y="88890"/>
                    <a:pt x="88890" y="69335"/>
                    <a:pt x="88890" y="44445"/>
                  </a:cubicBezTo>
                  <a:cubicBezTo>
                    <a:pt x="88890" y="19556"/>
                    <a:pt x="69334" y="0"/>
                    <a:pt x="44445" y="0"/>
                  </a:cubicBezTo>
                  <a:close/>
                  <a:moveTo>
                    <a:pt x="44445" y="71112"/>
                  </a:moveTo>
                  <a:cubicBezTo>
                    <a:pt x="29334" y="71112"/>
                    <a:pt x="17778" y="59556"/>
                    <a:pt x="17778" y="44445"/>
                  </a:cubicBezTo>
                  <a:cubicBezTo>
                    <a:pt x="17778" y="29334"/>
                    <a:pt x="29334" y="17778"/>
                    <a:pt x="44445" y="17778"/>
                  </a:cubicBezTo>
                  <a:cubicBezTo>
                    <a:pt x="59556" y="17778"/>
                    <a:pt x="71112" y="29334"/>
                    <a:pt x="71112" y="44445"/>
                  </a:cubicBezTo>
                  <a:cubicBezTo>
                    <a:pt x="71112" y="59556"/>
                    <a:pt x="59556" y="71112"/>
                    <a:pt x="44445" y="7111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05D86E2A-420E-48CC-AF1A-AD6105DC9D95}"/>
                </a:ext>
              </a:extLst>
            </p:cNvPr>
            <p:cNvSpPr/>
            <p:nvPr/>
          </p:nvSpPr>
          <p:spPr>
            <a:xfrm>
              <a:off x="6463768" y="4189069"/>
              <a:ext cx="17777" cy="106667"/>
            </a:xfrm>
            <a:custGeom>
              <a:avLst/>
              <a:gdLst>
                <a:gd name="connsiteX0" fmla="*/ 8889 w 17777"/>
                <a:gd name="connsiteY0" fmla="*/ 0 h 106667"/>
                <a:gd name="connsiteX1" fmla="*/ 0 w 17777"/>
                <a:gd name="connsiteY1" fmla="*/ 8889 h 106667"/>
                <a:gd name="connsiteX2" fmla="*/ 0 w 17777"/>
                <a:gd name="connsiteY2" fmla="*/ 97779 h 106667"/>
                <a:gd name="connsiteX3" fmla="*/ 8889 w 17777"/>
                <a:gd name="connsiteY3" fmla="*/ 106668 h 106667"/>
                <a:gd name="connsiteX4" fmla="*/ 17778 w 17777"/>
                <a:gd name="connsiteY4" fmla="*/ 97779 h 106667"/>
                <a:gd name="connsiteX5" fmla="*/ 17778 w 17777"/>
                <a:gd name="connsiteY5" fmla="*/ 8889 h 106667"/>
                <a:gd name="connsiteX6" fmla="*/ 8889 w 17777"/>
                <a:gd name="connsiteY6" fmla="*/ 0 h 10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106667">
                  <a:moveTo>
                    <a:pt x="8889" y="0"/>
                  </a:moveTo>
                  <a:cubicBezTo>
                    <a:pt x="3556" y="0"/>
                    <a:pt x="0" y="3556"/>
                    <a:pt x="0" y="8889"/>
                  </a:cubicBezTo>
                  <a:lnTo>
                    <a:pt x="0" y="97779"/>
                  </a:lnTo>
                  <a:cubicBezTo>
                    <a:pt x="0" y="103113"/>
                    <a:pt x="3556" y="106668"/>
                    <a:pt x="8889" y="106668"/>
                  </a:cubicBezTo>
                  <a:cubicBezTo>
                    <a:pt x="14222" y="106668"/>
                    <a:pt x="17778" y="103113"/>
                    <a:pt x="17778" y="97779"/>
                  </a:cubicBezTo>
                  <a:lnTo>
                    <a:pt x="17778" y="8889"/>
                  </a:lnTo>
                  <a:cubicBezTo>
                    <a:pt x="17778" y="4444"/>
                    <a:pt x="14222" y="0"/>
                    <a:pt x="8889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7405CBF8-228B-459F-83DF-DAC505818DA5}"/>
                </a:ext>
              </a:extLst>
            </p:cNvPr>
            <p:cNvSpPr/>
            <p:nvPr/>
          </p:nvSpPr>
          <p:spPr>
            <a:xfrm>
              <a:off x="6463768" y="4029067"/>
              <a:ext cx="17777" cy="35555"/>
            </a:xfrm>
            <a:custGeom>
              <a:avLst/>
              <a:gdLst>
                <a:gd name="connsiteX0" fmla="*/ 8889 w 17777"/>
                <a:gd name="connsiteY0" fmla="*/ 35556 h 35555"/>
                <a:gd name="connsiteX1" fmla="*/ 17778 w 17777"/>
                <a:gd name="connsiteY1" fmla="*/ 26667 h 35555"/>
                <a:gd name="connsiteX2" fmla="*/ 17778 w 17777"/>
                <a:gd name="connsiteY2" fmla="*/ 8889 h 35555"/>
                <a:gd name="connsiteX3" fmla="*/ 8889 w 17777"/>
                <a:gd name="connsiteY3" fmla="*/ 0 h 35555"/>
                <a:gd name="connsiteX4" fmla="*/ 0 w 17777"/>
                <a:gd name="connsiteY4" fmla="*/ 8889 h 35555"/>
                <a:gd name="connsiteX5" fmla="*/ 0 w 17777"/>
                <a:gd name="connsiteY5" fmla="*/ 26667 h 35555"/>
                <a:gd name="connsiteX6" fmla="*/ 8889 w 17777"/>
                <a:gd name="connsiteY6" fmla="*/ 35556 h 3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35555">
                  <a:moveTo>
                    <a:pt x="8889" y="35556"/>
                  </a:moveTo>
                  <a:cubicBezTo>
                    <a:pt x="14222" y="35556"/>
                    <a:pt x="17778" y="32001"/>
                    <a:pt x="17778" y="26667"/>
                  </a:cubicBezTo>
                  <a:lnTo>
                    <a:pt x="17778" y="8889"/>
                  </a:lnTo>
                  <a:cubicBezTo>
                    <a:pt x="17778" y="3556"/>
                    <a:pt x="14222" y="0"/>
                    <a:pt x="8889" y="0"/>
                  </a:cubicBezTo>
                  <a:cubicBezTo>
                    <a:pt x="3556" y="0"/>
                    <a:pt x="0" y="3556"/>
                    <a:pt x="0" y="8889"/>
                  </a:cubicBezTo>
                  <a:lnTo>
                    <a:pt x="0" y="26667"/>
                  </a:lnTo>
                  <a:cubicBezTo>
                    <a:pt x="0" y="32001"/>
                    <a:pt x="3556" y="35556"/>
                    <a:pt x="8889" y="35556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76FD4AA-70EA-4410-86C5-48D218BF3CB3}"/>
                </a:ext>
              </a:extLst>
            </p:cNvPr>
            <p:cNvSpPr/>
            <p:nvPr/>
          </p:nvSpPr>
          <p:spPr>
            <a:xfrm>
              <a:off x="6428212" y="4082401"/>
              <a:ext cx="88889" cy="88889"/>
            </a:xfrm>
            <a:custGeom>
              <a:avLst/>
              <a:gdLst>
                <a:gd name="connsiteX0" fmla="*/ 44445 w 88889"/>
                <a:gd name="connsiteY0" fmla="*/ 0 h 88889"/>
                <a:gd name="connsiteX1" fmla="*/ 0 w 88889"/>
                <a:gd name="connsiteY1" fmla="*/ 44445 h 88889"/>
                <a:gd name="connsiteX2" fmla="*/ 44445 w 88889"/>
                <a:gd name="connsiteY2" fmla="*/ 88890 h 88889"/>
                <a:gd name="connsiteX3" fmla="*/ 88890 w 88889"/>
                <a:gd name="connsiteY3" fmla="*/ 44445 h 88889"/>
                <a:gd name="connsiteX4" fmla="*/ 44445 w 88889"/>
                <a:gd name="connsiteY4" fmla="*/ 0 h 88889"/>
                <a:gd name="connsiteX5" fmla="*/ 44445 w 88889"/>
                <a:gd name="connsiteY5" fmla="*/ 71112 h 88889"/>
                <a:gd name="connsiteX6" fmla="*/ 17778 w 88889"/>
                <a:gd name="connsiteY6" fmla="*/ 44445 h 88889"/>
                <a:gd name="connsiteX7" fmla="*/ 44445 w 88889"/>
                <a:gd name="connsiteY7" fmla="*/ 17778 h 88889"/>
                <a:gd name="connsiteX8" fmla="*/ 71112 w 88889"/>
                <a:gd name="connsiteY8" fmla="*/ 44445 h 88889"/>
                <a:gd name="connsiteX9" fmla="*/ 44445 w 88889"/>
                <a:gd name="connsiteY9" fmla="*/ 71112 h 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89" h="88889">
                  <a:moveTo>
                    <a:pt x="44445" y="0"/>
                  </a:moveTo>
                  <a:cubicBezTo>
                    <a:pt x="19556" y="0"/>
                    <a:pt x="0" y="19556"/>
                    <a:pt x="0" y="44445"/>
                  </a:cubicBezTo>
                  <a:cubicBezTo>
                    <a:pt x="0" y="69335"/>
                    <a:pt x="19556" y="88890"/>
                    <a:pt x="44445" y="88890"/>
                  </a:cubicBezTo>
                  <a:cubicBezTo>
                    <a:pt x="69334" y="88890"/>
                    <a:pt x="88890" y="69335"/>
                    <a:pt x="88890" y="44445"/>
                  </a:cubicBezTo>
                  <a:cubicBezTo>
                    <a:pt x="88890" y="19556"/>
                    <a:pt x="69334" y="0"/>
                    <a:pt x="44445" y="0"/>
                  </a:cubicBezTo>
                  <a:close/>
                  <a:moveTo>
                    <a:pt x="44445" y="71112"/>
                  </a:moveTo>
                  <a:cubicBezTo>
                    <a:pt x="29334" y="71112"/>
                    <a:pt x="17778" y="59556"/>
                    <a:pt x="17778" y="44445"/>
                  </a:cubicBezTo>
                  <a:cubicBezTo>
                    <a:pt x="17778" y="29334"/>
                    <a:pt x="29334" y="17778"/>
                    <a:pt x="44445" y="17778"/>
                  </a:cubicBezTo>
                  <a:cubicBezTo>
                    <a:pt x="59556" y="17778"/>
                    <a:pt x="71112" y="29334"/>
                    <a:pt x="71112" y="44445"/>
                  </a:cubicBezTo>
                  <a:cubicBezTo>
                    <a:pt x="71112" y="59556"/>
                    <a:pt x="59556" y="71112"/>
                    <a:pt x="44445" y="7111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C2187AE-012D-4E96-B5CE-1B9F62F660D8}"/>
                </a:ext>
              </a:extLst>
            </p:cNvPr>
            <p:cNvSpPr/>
            <p:nvPr/>
          </p:nvSpPr>
          <p:spPr>
            <a:xfrm>
              <a:off x="6374878" y="4029067"/>
              <a:ext cx="17777" cy="106667"/>
            </a:xfrm>
            <a:custGeom>
              <a:avLst/>
              <a:gdLst>
                <a:gd name="connsiteX0" fmla="*/ 8889 w 17777"/>
                <a:gd name="connsiteY0" fmla="*/ 106668 h 106667"/>
                <a:gd name="connsiteX1" fmla="*/ 17778 w 17777"/>
                <a:gd name="connsiteY1" fmla="*/ 97779 h 106667"/>
                <a:gd name="connsiteX2" fmla="*/ 17778 w 17777"/>
                <a:gd name="connsiteY2" fmla="*/ 8889 h 106667"/>
                <a:gd name="connsiteX3" fmla="*/ 8889 w 17777"/>
                <a:gd name="connsiteY3" fmla="*/ 0 h 106667"/>
                <a:gd name="connsiteX4" fmla="*/ 0 w 17777"/>
                <a:gd name="connsiteY4" fmla="*/ 8889 h 106667"/>
                <a:gd name="connsiteX5" fmla="*/ 0 w 17777"/>
                <a:gd name="connsiteY5" fmla="*/ 97779 h 106667"/>
                <a:gd name="connsiteX6" fmla="*/ 8889 w 17777"/>
                <a:gd name="connsiteY6" fmla="*/ 106668 h 10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106667">
                  <a:moveTo>
                    <a:pt x="8889" y="106668"/>
                  </a:moveTo>
                  <a:cubicBezTo>
                    <a:pt x="14222" y="106668"/>
                    <a:pt x="17778" y="103113"/>
                    <a:pt x="17778" y="97779"/>
                  </a:cubicBezTo>
                  <a:lnTo>
                    <a:pt x="17778" y="8889"/>
                  </a:lnTo>
                  <a:cubicBezTo>
                    <a:pt x="17778" y="3556"/>
                    <a:pt x="14222" y="0"/>
                    <a:pt x="8889" y="0"/>
                  </a:cubicBezTo>
                  <a:cubicBezTo>
                    <a:pt x="3556" y="0"/>
                    <a:pt x="0" y="3556"/>
                    <a:pt x="0" y="8889"/>
                  </a:cubicBezTo>
                  <a:lnTo>
                    <a:pt x="0" y="97779"/>
                  </a:lnTo>
                  <a:cubicBezTo>
                    <a:pt x="0" y="103113"/>
                    <a:pt x="3556" y="106668"/>
                    <a:pt x="8889" y="10666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6D726FBC-0985-4AD4-836B-B286B6303122}"/>
                </a:ext>
              </a:extLst>
            </p:cNvPr>
            <p:cNvSpPr/>
            <p:nvPr/>
          </p:nvSpPr>
          <p:spPr>
            <a:xfrm>
              <a:off x="6374878" y="4260181"/>
              <a:ext cx="17777" cy="35555"/>
            </a:xfrm>
            <a:custGeom>
              <a:avLst/>
              <a:gdLst>
                <a:gd name="connsiteX0" fmla="*/ 8889 w 17777"/>
                <a:gd name="connsiteY0" fmla="*/ 0 h 35555"/>
                <a:gd name="connsiteX1" fmla="*/ 0 w 17777"/>
                <a:gd name="connsiteY1" fmla="*/ 8889 h 35555"/>
                <a:gd name="connsiteX2" fmla="*/ 0 w 17777"/>
                <a:gd name="connsiteY2" fmla="*/ 26667 h 35555"/>
                <a:gd name="connsiteX3" fmla="*/ 8889 w 17777"/>
                <a:gd name="connsiteY3" fmla="*/ 35556 h 35555"/>
                <a:gd name="connsiteX4" fmla="*/ 17778 w 17777"/>
                <a:gd name="connsiteY4" fmla="*/ 26667 h 35555"/>
                <a:gd name="connsiteX5" fmla="*/ 17778 w 17777"/>
                <a:gd name="connsiteY5" fmla="*/ 8889 h 35555"/>
                <a:gd name="connsiteX6" fmla="*/ 8889 w 17777"/>
                <a:gd name="connsiteY6" fmla="*/ 0 h 3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35555">
                  <a:moveTo>
                    <a:pt x="8889" y="0"/>
                  </a:moveTo>
                  <a:cubicBezTo>
                    <a:pt x="3556" y="0"/>
                    <a:pt x="0" y="3556"/>
                    <a:pt x="0" y="8889"/>
                  </a:cubicBezTo>
                  <a:lnTo>
                    <a:pt x="0" y="26667"/>
                  </a:lnTo>
                  <a:cubicBezTo>
                    <a:pt x="0" y="32001"/>
                    <a:pt x="3556" y="35556"/>
                    <a:pt x="8889" y="35556"/>
                  </a:cubicBezTo>
                  <a:cubicBezTo>
                    <a:pt x="14222" y="35556"/>
                    <a:pt x="17778" y="32001"/>
                    <a:pt x="17778" y="26667"/>
                  </a:cubicBezTo>
                  <a:lnTo>
                    <a:pt x="17778" y="8889"/>
                  </a:lnTo>
                  <a:cubicBezTo>
                    <a:pt x="17778" y="4444"/>
                    <a:pt x="14222" y="0"/>
                    <a:pt x="8889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68EF149-7482-4CF2-8680-D8D7F72520BC}"/>
                </a:ext>
              </a:extLst>
            </p:cNvPr>
            <p:cNvSpPr/>
            <p:nvPr/>
          </p:nvSpPr>
          <p:spPr>
            <a:xfrm>
              <a:off x="6339322" y="4153513"/>
              <a:ext cx="88889" cy="88889"/>
            </a:xfrm>
            <a:custGeom>
              <a:avLst/>
              <a:gdLst>
                <a:gd name="connsiteX0" fmla="*/ 44445 w 88889"/>
                <a:gd name="connsiteY0" fmla="*/ 0 h 88889"/>
                <a:gd name="connsiteX1" fmla="*/ 0 w 88889"/>
                <a:gd name="connsiteY1" fmla="*/ 44445 h 88889"/>
                <a:gd name="connsiteX2" fmla="*/ 44445 w 88889"/>
                <a:gd name="connsiteY2" fmla="*/ 88890 h 88889"/>
                <a:gd name="connsiteX3" fmla="*/ 88890 w 88889"/>
                <a:gd name="connsiteY3" fmla="*/ 44445 h 88889"/>
                <a:gd name="connsiteX4" fmla="*/ 44445 w 88889"/>
                <a:gd name="connsiteY4" fmla="*/ 0 h 88889"/>
                <a:gd name="connsiteX5" fmla="*/ 44445 w 88889"/>
                <a:gd name="connsiteY5" fmla="*/ 71112 h 88889"/>
                <a:gd name="connsiteX6" fmla="*/ 17778 w 88889"/>
                <a:gd name="connsiteY6" fmla="*/ 44445 h 88889"/>
                <a:gd name="connsiteX7" fmla="*/ 44445 w 88889"/>
                <a:gd name="connsiteY7" fmla="*/ 17778 h 88889"/>
                <a:gd name="connsiteX8" fmla="*/ 71112 w 88889"/>
                <a:gd name="connsiteY8" fmla="*/ 44445 h 88889"/>
                <a:gd name="connsiteX9" fmla="*/ 44445 w 88889"/>
                <a:gd name="connsiteY9" fmla="*/ 71112 h 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89" h="88889">
                  <a:moveTo>
                    <a:pt x="44445" y="0"/>
                  </a:moveTo>
                  <a:cubicBezTo>
                    <a:pt x="19556" y="0"/>
                    <a:pt x="0" y="19556"/>
                    <a:pt x="0" y="44445"/>
                  </a:cubicBezTo>
                  <a:cubicBezTo>
                    <a:pt x="0" y="69335"/>
                    <a:pt x="19556" y="88890"/>
                    <a:pt x="44445" y="88890"/>
                  </a:cubicBezTo>
                  <a:cubicBezTo>
                    <a:pt x="69334" y="88890"/>
                    <a:pt x="88890" y="69335"/>
                    <a:pt x="88890" y="44445"/>
                  </a:cubicBezTo>
                  <a:cubicBezTo>
                    <a:pt x="88890" y="19556"/>
                    <a:pt x="69334" y="0"/>
                    <a:pt x="44445" y="0"/>
                  </a:cubicBezTo>
                  <a:close/>
                  <a:moveTo>
                    <a:pt x="44445" y="71112"/>
                  </a:moveTo>
                  <a:cubicBezTo>
                    <a:pt x="29334" y="71112"/>
                    <a:pt x="17778" y="59556"/>
                    <a:pt x="17778" y="44445"/>
                  </a:cubicBezTo>
                  <a:cubicBezTo>
                    <a:pt x="17778" y="29334"/>
                    <a:pt x="29334" y="17778"/>
                    <a:pt x="44445" y="17778"/>
                  </a:cubicBezTo>
                  <a:cubicBezTo>
                    <a:pt x="59556" y="17778"/>
                    <a:pt x="71112" y="29334"/>
                    <a:pt x="71112" y="44445"/>
                  </a:cubicBezTo>
                  <a:cubicBezTo>
                    <a:pt x="71112" y="59556"/>
                    <a:pt x="59556" y="71112"/>
                    <a:pt x="44445" y="7111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79" name="Graphique 1">
            <a:extLst>
              <a:ext uri="{FF2B5EF4-FFF2-40B4-BE49-F238E27FC236}">
                <a16:creationId xmlns:a16="http://schemas.microsoft.com/office/drawing/2014/main" id="{C8B2D2CE-B383-40DA-B41F-593BDAA3609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5781" y="4546531"/>
            <a:ext cx="285750" cy="213598"/>
            <a:chOff x="1951711" y="3322077"/>
            <a:chExt cx="285750" cy="213598"/>
          </a:xfrm>
          <a:solidFill>
            <a:schemeClr val="tx1"/>
          </a:solidFill>
        </p:grpSpPr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F5D661C2-C897-4F40-AAB1-6F88C628A350}"/>
                </a:ext>
              </a:extLst>
            </p:cNvPr>
            <p:cNvSpPr/>
            <p:nvPr/>
          </p:nvSpPr>
          <p:spPr>
            <a:xfrm>
              <a:off x="1951711" y="3322077"/>
              <a:ext cx="285750" cy="72628"/>
            </a:xfrm>
            <a:custGeom>
              <a:avLst/>
              <a:gdLst>
                <a:gd name="connsiteX0" fmla="*/ 282892 w 285750"/>
                <a:gd name="connsiteY0" fmla="*/ 56436 h 72628"/>
                <a:gd name="connsiteX1" fmla="*/ 2858 w 285750"/>
                <a:gd name="connsiteY1" fmla="*/ 56436 h 72628"/>
                <a:gd name="connsiteX2" fmla="*/ 2858 w 285750"/>
                <a:gd name="connsiteY2" fmla="*/ 69771 h 72628"/>
                <a:gd name="connsiteX3" fmla="*/ 16192 w 285750"/>
                <a:gd name="connsiteY3" fmla="*/ 69771 h 72628"/>
                <a:gd name="connsiteX4" fmla="*/ 269558 w 285750"/>
                <a:gd name="connsiteY4" fmla="*/ 69771 h 72628"/>
                <a:gd name="connsiteX5" fmla="*/ 276225 w 285750"/>
                <a:gd name="connsiteY5" fmla="*/ 72628 h 72628"/>
                <a:gd name="connsiteX6" fmla="*/ 282892 w 285750"/>
                <a:gd name="connsiteY6" fmla="*/ 69771 h 72628"/>
                <a:gd name="connsiteX7" fmla="*/ 282892 w 285750"/>
                <a:gd name="connsiteY7" fmla="*/ 56436 h 7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72628">
                  <a:moveTo>
                    <a:pt x="282892" y="56436"/>
                  </a:moveTo>
                  <a:cubicBezTo>
                    <a:pt x="205740" y="-18812"/>
                    <a:pt x="80010" y="-18812"/>
                    <a:pt x="2858" y="56436"/>
                  </a:cubicBezTo>
                  <a:cubicBezTo>
                    <a:pt x="-953" y="60246"/>
                    <a:pt x="-953" y="65961"/>
                    <a:pt x="2858" y="69771"/>
                  </a:cubicBezTo>
                  <a:cubicBezTo>
                    <a:pt x="6667" y="73581"/>
                    <a:pt x="12383" y="73581"/>
                    <a:pt x="16192" y="69771"/>
                  </a:cubicBezTo>
                  <a:cubicBezTo>
                    <a:pt x="85725" y="1191"/>
                    <a:pt x="200025" y="1191"/>
                    <a:pt x="269558" y="69771"/>
                  </a:cubicBezTo>
                  <a:cubicBezTo>
                    <a:pt x="271462" y="71676"/>
                    <a:pt x="273367" y="72628"/>
                    <a:pt x="276225" y="72628"/>
                  </a:cubicBezTo>
                  <a:cubicBezTo>
                    <a:pt x="279083" y="72628"/>
                    <a:pt x="280987" y="71676"/>
                    <a:pt x="282892" y="69771"/>
                  </a:cubicBezTo>
                  <a:cubicBezTo>
                    <a:pt x="286703" y="65961"/>
                    <a:pt x="286703" y="60246"/>
                    <a:pt x="282892" y="56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660AB507-594B-47B1-95D8-37888A15E12F}"/>
                </a:ext>
              </a:extLst>
            </p:cNvPr>
            <p:cNvSpPr/>
            <p:nvPr/>
          </p:nvSpPr>
          <p:spPr>
            <a:xfrm>
              <a:off x="1982190" y="3373751"/>
              <a:ext cx="224789" cy="61912"/>
            </a:xfrm>
            <a:custGeom>
              <a:avLst/>
              <a:gdLst>
                <a:gd name="connsiteX0" fmla="*/ 112395 w 224789"/>
                <a:gd name="connsiteY0" fmla="*/ 0 h 61912"/>
                <a:gd name="connsiteX1" fmla="*/ 2858 w 224789"/>
                <a:gd name="connsiteY1" fmla="*/ 45720 h 61912"/>
                <a:gd name="connsiteX2" fmla="*/ 2858 w 224789"/>
                <a:gd name="connsiteY2" fmla="*/ 59055 h 61912"/>
                <a:gd name="connsiteX3" fmla="*/ 16193 w 224789"/>
                <a:gd name="connsiteY3" fmla="*/ 59055 h 61912"/>
                <a:gd name="connsiteX4" fmla="*/ 112395 w 224789"/>
                <a:gd name="connsiteY4" fmla="*/ 19050 h 61912"/>
                <a:gd name="connsiteX5" fmla="*/ 208598 w 224789"/>
                <a:gd name="connsiteY5" fmla="*/ 59055 h 61912"/>
                <a:gd name="connsiteX6" fmla="*/ 215265 w 224789"/>
                <a:gd name="connsiteY6" fmla="*/ 61913 h 61912"/>
                <a:gd name="connsiteX7" fmla="*/ 221933 w 224789"/>
                <a:gd name="connsiteY7" fmla="*/ 59055 h 61912"/>
                <a:gd name="connsiteX8" fmla="*/ 221933 w 224789"/>
                <a:gd name="connsiteY8" fmla="*/ 45720 h 61912"/>
                <a:gd name="connsiteX9" fmla="*/ 112395 w 224789"/>
                <a:gd name="connsiteY9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61912">
                  <a:moveTo>
                    <a:pt x="112395" y="0"/>
                  </a:moveTo>
                  <a:cubicBezTo>
                    <a:pt x="71437" y="0"/>
                    <a:pt x="32385" y="16192"/>
                    <a:pt x="2858" y="45720"/>
                  </a:cubicBezTo>
                  <a:cubicBezTo>
                    <a:pt x="-953" y="49530"/>
                    <a:pt x="-953" y="55245"/>
                    <a:pt x="2858" y="59055"/>
                  </a:cubicBezTo>
                  <a:cubicBezTo>
                    <a:pt x="6668" y="62865"/>
                    <a:pt x="12383" y="62865"/>
                    <a:pt x="16193" y="59055"/>
                  </a:cubicBezTo>
                  <a:cubicBezTo>
                    <a:pt x="41910" y="33338"/>
                    <a:pt x="76200" y="19050"/>
                    <a:pt x="112395" y="19050"/>
                  </a:cubicBezTo>
                  <a:cubicBezTo>
                    <a:pt x="148590" y="19050"/>
                    <a:pt x="182880" y="33338"/>
                    <a:pt x="208598" y="59055"/>
                  </a:cubicBezTo>
                  <a:cubicBezTo>
                    <a:pt x="210503" y="60960"/>
                    <a:pt x="213360" y="61913"/>
                    <a:pt x="215265" y="61913"/>
                  </a:cubicBezTo>
                  <a:cubicBezTo>
                    <a:pt x="218123" y="61913"/>
                    <a:pt x="220028" y="60960"/>
                    <a:pt x="221933" y="59055"/>
                  </a:cubicBezTo>
                  <a:cubicBezTo>
                    <a:pt x="225742" y="55245"/>
                    <a:pt x="225742" y="49530"/>
                    <a:pt x="221933" y="45720"/>
                  </a:cubicBezTo>
                  <a:cubicBezTo>
                    <a:pt x="192405" y="16192"/>
                    <a:pt x="153353" y="0"/>
                    <a:pt x="1123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EA465B8-F002-47A3-A58A-BDFD0DE23140}"/>
                </a:ext>
              </a:extLst>
            </p:cNvPr>
            <p:cNvSpPr/>
            <p:nvPr/>
          </p:nvSpPr>
          <p:spPr>
            <a:xfrm>
              <a:off x="2012671" y="3427090"/>
              <a:ext cx="161924" cy="49530"/>
            </a:xfrm>
            <a:custGeom>
              <a:avLst/>
              <a:gdLst>
                <a:gd name="connsiteX0" fmla="*/ 81915 w 161924"/>
                <a:gd name="connsiteY0" fmla="*/ 0 h 49530"/>
                <a:gd name="connsiteX1" fmla="*/ 2857 w 161924"/>
                <a:gd name="connsiteY1" fmla="*/ 33338 h 49530"/>
                <a:gd name="connsiteX2" fmla="*/ 2857 w 161924"/>
                <a:gd name="connsiteY2" fmla="*/ 46673 h 49530"/>
                <a:gd name="connsiteX3" fmla="*/ 16192 w 161924"/>
                <a:gd name="connsiteY3" fmla="*/ 46673 h 49530"/>
                <a:gd name="connsiteX4" fmla="*/ 80963 w 161924"/>
                <a:gd name="connsiteY4" fmla="*/ 19050 h 49530"/>
                <a:gd name="connsiteX5" fmla="*/ 145732 w 161924"/>
                <a:gd name="connsiteY5" fmla="*/ 46673 h 49530"/>
                <a:gd name="connsiteX6" fmla="*/ 152400 w 161924"/>
                <a:gd name="connsiteY6" fmla="*/ 49530 h 49530"/>
                <a:gd name="connsiteX7" fmla="*/ 159067 w 161924"/>
                <a:gd name="connsiteY7" fmla="*/ 46673 h 49530"/>
                <a:gd name="connsiteX8" fmla="*/ 159067 w 161924"/>
                <a:gd name="connsiteY8" fmla="*/ 33338 h 49530"/>
                <a:gd name="connsiteX9" fmla="*/ 81915 w 161924"/>
                <a:gd name="connsiteY9" fmla="*/ 0 h 4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4" h="49530">
                  <a:moveTo>
                    <a:pt x="81915" y="0"/>
                  </a:moveTo>
                  <a:cubicBezTo>
                    <a:pt x="52388" y="0"/>
                    <a:pt x="24765" y="11430"/>
                    <a:pt x="2857" y="33338"/>
                  </a:cubicBezTo>
                  <a:cubicBezTo>
                    <a:pt x="-952" y="37148"/>
                    <a:pt x="-952" y="42863"/>
                    <a:pt x="2857" y="46673"/>
                  </a:cubicBezTo>
                  <a:cubicBezTo>
                    <a:pt x="6667" y="50483"/>
                    <a:pt x="12382" y="50483"/>
                    <a:pt x="16192" y="46673"/>
                  </a:cubicBezTo>
                  <a:cubicBezTo>
                    <a:pt x="33338" y="28575"/>
                    <a:pt x="57150" y="19050"/>
                    <a:pt x="80963" y="19050"/>
                  </a:cubicBezTo>
                  <a:cubicBezTo>
                    <a:pt x="104775" y="19050"/>
                    <a:pt x="128588" y="28575"/>
                    <a:pt x="145732" y="46673"/>
                  </a:cubicBezTo>
                  <a:cubicBezTo>
                    <a:pt x="147638" y="48577"/>
                    <a:pt x="150495" y="49530"/>
                    <a:pt x="152400" y="49530"/>
                  </a:cubicBezTo>
                  <a:cubicBezTo>
                    <a:pt x="155257" y="49530"/>
                    <a:pt x="157163" y="48577"/>
                    <a:pt x="159067" y="46673"/>
                  </a:cubicBezTo>
                  <a:cubicBezTo>
                    <a:pt x="162877" y="42863"/>
                    <a:pt x="162877" y="37148"/>
                    <a:pt x="159067" y="33338"/>
                  </a:cubicBezTo>
                  <a:cubicBezTo>
                    <a:pt x="139065" y="12383"/>
                    <a:pt x="111442" y="0"/>
                    <a:pt x="8191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C8C88414-7C15-40C9-8535-F6AE80AEFD57}"/>
                </a:ext>
              </a:extLst>
            </p:cNvPr>
            <p:cNvSpPr/>
            <p:nvPr/>
          </p:nvSpPr>
          <p:spPr>
            <a:xfrm>
              <a:off x="2075536" y="3497576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84" name="Graphique 685">
            <a:extLst>
              <a:ext uri="{FF2B5EF4-FFF2-40B4-BE49-F238E27FC236}">
                <a16:creationId xmlns:a16="http://schemas.microsoft.com/office/drawing/2014/main" id="{CC5F4CFA-9446-4F1E-B767-0E09D4F9A2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62539" y="4525774"/>
            <a:ext cx="256248" cy="255113"/>
            <a:chOff x="6255643" y="5902866"/>
            <a:chExt cx="256248" cy="255113"/>
          </a:xfrm>
          <a:solidFill>
            <a:schemeClr val="tx1"/>
          </a:solidFill>
        </p:grpSpPr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71BD5792-1086-47C2-AC14-A48A9B5C3921}"/>
                </a:ext>
              </a:extLst>
            </p:cNvPr>
            <p:cNvSpPr/>
            <p:nvPr/>
          </p:nvSpPr>
          <p:spPr>
            <a:xfrm>
              <a:off x="6374878" y="5980200"/>
              <a:ext cx="17777" cy="97778"/>
            </a:xfrm>
            <a:custGeom>
              <a:avLst/>
              <a:gdLst>
                <a:gd name="connsiteX0" fmla="*/ 0 w 17777"/>
                <a:gd name="connsiteY0" fmla="*/ 8889 h 97778"/>
                <a:gd name="connsiteX1" fmla="*/ 0 w 17777"/>
                <a:gd name="connsiteY1" fmla="*/ 88890 h 97778"/>
                <a:gd name="connsiteX2" fmla="*/ 8889 w 17777"/>
                <a:gd name="connsiteY2" fmla="*/ 97779 h 97778"/>
                <a:gd name="connsiteX3" fmla="*/ 17778 w 17777"/>
                <a:gd name="connsiteY3" fmla="*/ 88890 h 97778"/>
                <a:gd name="connsiteX4" fmla="*/ 17778 w 17777"/>
                <a:gd name="connsiteY4" fmla="*/ 8889 h 97778"/>
                <a:gd name="connsiteX5" fmla="*/ 8889 w 17777"/>
                <a:gd name="connsiteY5" fmla="*/ 0 h 97778"/>
                <a:gd name="connsiteX6" fmla="*/ 0 w 17777"/>
                <a:gd name="connsiteY6" fmla="*/ 8889 h 9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97778">
                  <a:moveTo>
                    <a:pt x="0" y="8889"/>
                  </a:moveTo>
                  <a:lnTo>
                    <a:pt x="0" y="88890"/>
                  </a:lnTo>
                  <a:cubicBezTo>
                    <a:pt x="0" y="94223"/>
                    <a:pt x="3556" y="97779"/>
                    <a:pt x="8889" y="97779"/>
                  </a:cubicBezTo>
                  <a:cubicBezTo>
                    <a:pt x="14222" y="97779"/>
                    <a:pt x="17778" y="94223"/>
                    <a:pt x="17778" y="88890"/>
                  </a:cubicBezTo>
                  <a:lnTo>
                    <a:pt x="17778" y="8889"/>
                  </a:lnTo>
                  <a:cubicBezTo>
                    <a:pt x="17778" y="3556"/>
                    <a:pt x="14222" y="0"/>
                    <a:pt x="8889" y="0"/>
                  </a:cubicBezTo>
                  <a:cubicBezTo>
                    <a:pt x="3556" y="0"/>
                    <a:pt x="0" y="4444"/>
                    <a:pt x="0" y="8889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B1179318-A8F6-4BC6-A7F8-6F1EFF6919E8}"/>
                </a:ext>
              </a:extLst>
            </p:cNvPr>
            <p:cNvSpPr/>
            <p:nvPr/>
          </p:nvSpPr>
          <p:spPr>
            <a:xfrm>
              <a:off x="6255643" y="5902866"/>
              <a:ext cx="256248" cy="255113"/>
            </a:xfrm>
            <a:custGeom>
              <a:avLst/>
              <a:gdLst>
                <a:gd name="connsiteX0" fmla="*/ 254348 w 256248"/>
                <a:gd name="connsiteY0" fmla="*/ 230225 h 255113"/>
                <a:gd name="connsiteX1" fmla="*/ 144124 w 256248"/>
                <a:gd name="connsiteY1" fmla="*/ 9778 h 255113"/>
                <a:gd name="connsiteX2" fmla="*/ 128124 w 256248"/>
                <a:gd name="connsiteY2" fmla="*/ 0 h 255113"/>
                <a:gd name="connsiteX3" fmla="*/ 112124 w 256248"/>
                <a:gd name="connsiteY3" fmla="*/ 9778 h 255113"/>
                <a:gd name="connsiteX4" fmla="*/ 1901 w 256248"/>
                <a:gd name="connsiteY4" fmla="*/ 230225 h 255113"/>
                <a:gd name="connsiteX5" fmla="*/ 2790 w 256248"/>
                <a:gd name="connsiteY5" fmla="*/ 247113 h 255113"/>
                <a:gd name="connsiteX6" fmla="*/ 17901 w 256248"/>
                <a:gd name="connsiteY6" fmla="*/ 255114 h 255113"/>
                <a:gd name="connsiteX7" fmla="*/ 238348 w 256248"/>
                <a:gd name="connsiteY7" fmla="*/ 255114 h 255113"/>
                <a:gd name="connsiteX8" fmla="*/ 253459 w 256248"/>
                <a:gd name="connsiteY8" fmla="*/ 247113 h 255113"/>
                <a:gd name="connsiteX9" fmla="*/ 254348 w 256248"/>
                <a:gd name="connsiteY9" fmla="*/ 230225 h 255113"/>
                <a:gd name="connsiteX10" fmla="*/ 17901 w 256248"/>
                <a:gd name="connsiteY10" fmla="*/ 237336 h 255113"/>
                <a:gd name="connsiteX11" fmla="*/ 128124 w 256248"/>
                <a:gd name="connsiteY11" fmla="*/ 16889 h 255113"/>
                <a:gd name="connsiteX12" fmla="*/ 238348 w 256248"/>
                <a:gd name="connsiteY12" fmla="*/ 237336 h 255113"/>
                <a:gd name="connsiteX13" fmla="*/ 17901 w 256248"/>
                <a:gd name="connsiteY13" fmla="*/ 237336 h 25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48" h="255113">
                  <a:moveTo>
                    <a:pt x="254348" y="230225"/>
                  </a:moveTo>
                  <a:lnTo>
                    <a:pt x="144124" y="9778"/>
                  </a:lnTo>
                  <a:cubicBezTo>
                    <a:pt x="141458" y="3556"/>
                    <a:pt x="135236" y="0"/>
                    <a:pt x="128124" y="0"/>
                  </a:cubicBezTo>
                  <a:cubicBezTo>
                    <a:pt x="121013" y="0"/>
                    <a:pt x="115680" y="3556"/>
                    <a:pt x="112124" y="9778"/>
                  </a:cubicBezTo>
                  <a:lnTo>
                    <a:pt x="1901" y="230225"/>
                  </a:lnTo>
                  <a:cubicBezTo>
                    <a:pt x="-766" y="235558"/>
                    <a:pt x="-766" y="242669"/>
                    <a:pt x="2790" y="247113"/>
                  </a:cubicBezTo>
                  <a:cubicBezTo>
                    <a:pt x="6345" y="252447"/>
                    <a:pt x="11679" y="255114"/>
                    <a:pt x="17901" y="255114"/>
                  </a:cubicBezTo>
                  <a:lnTo>
                    <a:pt x="238348" y="255114"/>
                  </a:lnTo>
                  <a:cubicBezTo>
                    <a:pt x="244570" y="255114"/>
                    <a:pt x="249903" y="251558"/>
                    <a:pt x="253459" y="247113"/>
                  </a:cubicBezTo>
                  <a:cubicBezTo>
                    <a:pt x="257014" y="241780"/>
                    <a:pt x="257014" y="235558"/>
                    <a:pt x="254348" y="230225"/>
                  </a:cubicBezTo>
                  <a:close/>
                  <a:moveTo>
                    <a:pt x="17901" y="237336"/>
                  </a:moveTo>
                  <a:lnTo>
                    <a:pt x="128124" y="16889"/>
                  </a:lnTo>
                  <a:lnTo>
                    <a:pt x="238348" y="237336"/>
                  </a:lnTo>
                  <a:lnTo>
                    <a:pt x="17901" y="237336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5214781B-2C0B-402E-8461-4C8FB6B7383B}"/>
                </a:ext>
              </a:extLst>
            </p:cNvPr>
            <p:cNvSpPr/>
            <p:nvPr/>
          </p:nvSpPr>
          <p:spPr>
            <a:xfrm>
              <a:off x="6370433" y="6091312"/>
              <a:ext cx="26666" cy="26666"/>
            </a:xfrm>
            <a:custGeom>
              <a:avLst/>
              <a:gdLst>
                <a:gd name="connsiteX0" fmla="*/ 0 w 26666"/>
                <a:gd name="connsiteY0" fmla="*/ 13333 h 26666"/>
                <a:gd name="connsiteX1" fmla="*/ 13333 w 26666"/>
                <a:gd name="connsiteY1" fmla="*/ 26667 h 26666"/>
                <a:gd name="connsiteX2" fmla="*/ 26667 w 26666"/>
                <a:gd name="connsiteY2" fmla="*/ 13333 h 26666"/>
                <a:gd name="connsiteX3" fmla="*/ 13333 w 26666"/>
                <a:gd name="connsiteY3" fmla="*/ 0 h 26666"/>
                <a:gd name="connsiteX4" fmla="*/ 0 w 26666"/>
                <a:gd name="connsiteY4" fmla="*/ 13333 h 26666"/>
                <a:gd name="connsiteX5" fmla="*/ 15111 w 26666"/>
                <a:gd name="connsiteY5" fmla="*/ 9778 h 26666"/>
                <a:gd name="connsiteX6" fmla="*/ 13333 w 26666"/>
                <a:gd name="connsiteY6" fmla="*/ 9778 h 26666"/>
                <a:gd name="connsiteX7" fmla="*/ 11556 w 26666"/>
                <a:gd name="connsiteY7" fmla="*/ 10667 h 26666"/>
                <a:gd name="connsiteX8" fmla="*/ 13333 w 26666"/>
                <a:gd name="connsiteY8" fmla="*/ 9778 h 26666"/>
                <a:gd name="connsiteX9" fmla="*/ 15111 w 26666"/>
                <a:gd name="connsiteY9" fmla="*/ 9778 h 26666"/>
                <a:gd name="connsiteX10" fmla="*/ 9778 w 26666"/>
                <a:gd name="connsiteY10" fmla="*/ 11556 h 26666"/>
                <a:gd name="connsiteX11" fmla="*/ 8889 w 26666"/>
                <a:gd name="connsiteY11" fmla="*/ 13333 h 26666"/>
                <a:gd name="connsiteX12" fmla="*/ 8889 w 26666"/>
                <a:gd name="connsiteY12" fmla="*/ 15112 h 26666"/>
                <a:gd name="connsiteX13" fmla="*/ 8889 w 26666"/>
                <a:gd name="connsiteY13" fmla="*/ 13333 h 26666"/>
                <a:gd name="connsiteX14" fmla="*/ 9778 w 26666"/>
                <a:gd name="connsiteY14" fmla="*/ 11556 h 2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66" h="26666">
                  <a:moveTo>
                    <a:pt x="0" y="13333"/>
                  </a:moveTo>
                  <a:cubicBezTo>
                    <a:pt x="0" y="20445"/>
                    <a:pt x="6222" y="26667"/>
                    <a:pt x="13333" y="26667"/>
                  </a:cubicBezTo>
                  <a:cubicBezTo>
                    <a:pt x="20445" y="26667"/>
                    <a:pt x="26667" y="20445"/>
                    <a:pt x="26667" y="13333"/>
                  </a:cubicBezTo>
                  <a:cubicBezTo>
                    <a:pt x="26667" y="6223"/>
                    <a:pt x="20445" y="0"/>
                    <a:pt x="13333" y="0"/>
                  </a:cubicBezTo>
                  <a:cubicBezTo>
                    <a:pt x="6222" y="0"/>
                    <a:pt x="0" y="6223"/>
                    <a:pt x="0" y="13333"/>
                  </a:cubicBezTo>
                  <a:close/>
                  <a:moveTo>
                    <a:pt x="15111" y="9778"/>
                  </a:moveTo>
                  <a:cubicBezTo>
                    <a:pt x="14222" y="9778"/>
                    <a:pt x="14222" y="9778"/>
                    <a:pt x="13333" y="9778"/>
                  </a:cubicBezTo>
                  <a:cubicBezTo>
                    <a:pt x="12445" y="9778"/>
                    <a:pt x="11556" y="9778"/>
                    <a:pt x="11556" y="10667"/>
                  </a:cubicBezTo>
                  <a:cubicBezTo>
                    <a:pt x="12445" y="10667"/>
                    <a:pt x="12445" y="9778"/>
                    <a:pt x="13333" y="9778"/>
                  </a:cubicBezTo>
                  <a:cubicBezTo>
                    <a:pt x="14222" y="8889"/>
                    <a:pt x="14222" y="9778"/>
                    <a:pt x="15111" y="9778"/>
                  </a:cubicBezTo>
                  <a:close/>
                  <a:moveTo>
                    <a:pt x="9778" y="11556"/>
                  </a:moveTo>
                  <a:cubicBezTo>
                    <a:pt x="9778" y="12445"/>
                    <a:pt x="8889" y="13333"/>
                    <a:pt x="8889" y="13333"/>
                  </a:cubicBezTo>
                  <a:cubicBezTo>
                    <a:pt x="8889" y="14222"/>
                    <a:pt x="8889" y="14222"/>
                    <a:pt x="8889" y="15112"/>
                  </a:cubicBezTo>
                  <a:cubicBezTo>
                    <a:pt x="8889" y="14222"/>
                    <a:pt x="8889" y="14222"/>
                    <a:pt x="8889" y="13333"/>
                  </a:cubicBezTo>
                  <a:cubicBezTo>
                    <a:pt x="8889" y="13333"/>
                    <a:pt x="8889" y="12445"/>
                    <a:pt x="9778" y="11556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F7697198-5F61-4440-81E6-FF8419C73B13}"/>
              </a:ext>
            </a:extLst>
          </p:cNvPr>
          <p:cNvSpPr>
            <a:spLocks noChangeAspect="1"/>
          </p:cNvSpPr>
          <p:nvPr userDrawn="1"/>
        </p:nvSpPr>
        <p:spPr>
          <a:xfrm>
            <a:off x="2370490" y="4515214"/>
            <a:ext cx="295963" cy="276232"/>
          </a:xfrm>
          <a:custGeom>
            <a:avLst/>
            <a:gdLst>
              <a:gd name="connsiteX0" fmla="*/ 256502 w 295963"/>
              <a:gd name="connsiteY0" fmla="*/ 0 h 276232"/>
              <a:gd name="connsiteX1" fmla="*/ 39462 w 295963"/>
              <a:gd name="connsiteY1" fmla="*/ 0 h 276232"/>
              <a:gd name="connsiteX2" fmla="*/ 0 w 295963"/>
              <a:gd name="connsiteY2" fmla="*/ 39462 h 276232"/>
              <a:gd name="connsiteX3" fmla="*/ 0 w 295963"/>
              <a:gd name="connsiteY3" fmla="*/ 187443 h 276232"/>
              <a:gd name="connsiteX4" fmla="*/ 39462 w 295963"/>
              <a:gd name="connsiteY4" fmla="*/ 226905 h 276232"/>
              <a:gd name="connsiteX5" fmla="*/ 78924 w 295963"/>
              <a:gd name="connsiteY5" fmla="*/ 226905 h 276232"/>
              <a:gd name="connsiteX6" fmla="*/ 32556 w 295963"/>
              <a:gd name="connsiteY6" fmla="*/ 259461 h 276232"/>
              <a:gd name="connsiteX7" fmla="*/ 32556 w 295963"/>
              <a:gd name="connsiteY7" fmla="*/ 273273 h 276232"/>
              <a:gd name="connsiteX8" fmla="*/ 46368 w 295963"/>
              <a:gd name="connsiteY8" fmla="*/ 273273 h 276232"/>
              <a:gd name="connsiteX9" fmla="*/ 147982 w 295963"/>
              <a:gd name="connsiteY9" fmla="*/ 230851 h 276232"/>
              <a:gd name="connsiteX10" fmla="*/ 249596 w 295963"/>
              <a:gd name="connsiteY10" fmla="*/ 273273 h 276232"/>
              <a:gd name="connsiteX11" fmla="*/ 256502 w 295963"/>
              <a:gd name="connsiteY11" fmla="*/ 276233 h 276232"/>
              <a:gd name="connsiteX12" fmla="*/ 263407 w 295963"/>
              <a:gd name="connsiteY12" fmla="*/ 273273 h 276232"/>
              <a:gd name="connsiteX13" fmla="*/ 263407 w 295963"/>
              <a:gd name="connsiteY13" fmla="*/ 259461 h 276232"/>
              <a:gd name="connsiteX14" fmla="*/ 217040 w 295963"/>
              <a:gd name="connsiteY14" fmla="*/ 226905 h 276232"/>
              <a:gd name="connsiteX15" fmla="*/ 256502 w 295963"/>
              <a:gd name="connsiteY15" fmla="*/ 226905 h 276232"/>
              <a:gd name="connsiteX16" fmla="*/ 295963 w 295963"/>
              <a:gd name="connsiteY16" fmla="*/ 187443 h 276232"/>
              <a:gd name="connsiteX17" fmla="*/ 295963 w 295963"/>
              <a:gd name="connsiteY17" fmla="*/ 39462 h 276232"/>
              <a:gd name="connsiteX18" fmla="*/ 256502 w 295963"/>
              <a:gd name="connsiteY18" fmla="*/ 0 h 276232"/>
              <a:gd name="connsiteX19" fmla="*/ 276232 w 295963"/>
              <a:gd name="connsiteY19" fmla="*/ 187443 h 276232"/>
              <a:gd name="connsiteX20" fmla="*/ 256502 w 295963"/>
              <a:gd name="connsiteY20" fmla="*/ 207174 h 276232"/>
              <a:gd name="connsiteX21" fmla="*/ 39462 w 295963"/>
              <a:gd name="connsiteY21" fmla="*/ 207174 h 276232"/>
              <a:gd name="connsiteX22" fmla="*/ 19731 w 295963"/>
              <a:gd name="connsiteY22" fmla="*/ 187443 h 276232"/>
              <a:gd name="connsiteX23" fmla="*/ 19731 w 295963"/>
              <a:gd name="connsiteY23" fmla="*/ 39462 h 276232"/>
              <a:gd name="connsiteX24" fmla="*/ 39462 w 295963"/>
              <a:gd name="connsiteY24" fmla="*/ 19731 h 276232"/>
              <a:gd name="connsiteX25" fmla="*/ 256502 w 295963"/>
              <a:gd name="connsiteY25" fmla="*/ 19731 h 276232"/>
              <a:gd name="connsiteX26" fmla="*/ 276232 w 295963"/>
              <a:gd name="connsiteY26" fmla="*/ 39462 h 276232"/>
              <a:gd name="connsiteX27" fmla="*/ 276232 w 295963"/>
              <a:gd name="connsiteY27" fmla="*/ 187443 h 27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5963" h="276232">
                <a:moveTo>
                  <a:pt x="256502" y="0"/>
                </a:moveTo>
                <a:lnTo>
                  <a:pt x="39462" y="0"/>
                </a:lnTo>
                <a:cubicBezTo>
                  <a:pt x="17758" y="0"/>
                  <a:pt x="0" y="17758"/>
                  <a:pt x="0" y="39462"/>
                </a:cubicBezTo>
                <a:lnTo>
                  <a:pt x="0" y="187443"/>
                </a:lnTo>
                <a:cubicBezTo>
                  <a:pt x="0" y="209147"/>
                  <a:pt x="17758" y="226905"/>
                  <a:pt x="39462" y="226905"/>
                </a:cubicBezTo>
                <a:lnTo>
                  <a:pt x="78924" y="226905"/>
                </a:lnTo>
                <a:cubicBezTo>
                  <a:pt x="62152" y="234798"/>
                  <a:pt x="46368" y="245650"/>
                  <a:pt x="32556" y="259461"/>
                </a:cubicBezTo>
                <a:cubicBezTo>
                  <a:pt x="28610" y="263407"/>
                  <a:pt x="28610" y="269327"/>
                  <a:pt x="32556" y="273273"/>
                </a:cubicBezTo>
                <a:cubicBezTo>
                  <a:pt x="36502" y="277219"/>
                  <a:pt x="42421" y="277219"/>
                  <a:pt x="46368" y="273273"/>
                </a:cubicBezTo>
                <a:cubicBezTo>
                  <a:pt x="73991" y="245650"/>
                  <a:pt x="109506" y="230851"/>
                  <a:pt x="147982" y="230851"/>
                </a:cubicBezTo>
                <a:cubicBezTo>
                  <a:pt x="186457" y="230851"/>
                  <a:pt x="221973" y="245650"/>
                  <a:pt x="249596" y="273273"/>
                </a:cubicBezTo>
                <a:cubicBezTo>
                  <a:pt x="251569" y="275246"/>
                  <a:pt x="254528" y="276233"/>
                  <a:pt x="256502" y="276233"/>
                </a:cubicBezTo>
                <a:cubicBezTo>
                  <a:pt x="258475" y="276233"/>
                  <a:pt x="261434" y="275246"/>
                  <a:pt x="263407" y="273273"/>
                </a:cubicBezTo>
                <a:cubicBezTo>
                  <a:pt x="267354" y="269327"/>
                  <a:pt x="267354" y="263407"/>
                  <a:pt x="263407" y="259461"/>
                </a:cubicBezTo>
                <a:cubicBezTo>
                  <a:pt x="249596" y="245650"/>
                  <a:pt x="233811" y="234798"/>
                  <a:pt x="217040" y="226905"/>
                </a:cubicBezTo>
                <a:lnTo>
                  <a:pt x="256502" y="226905"/>
                </a:lnTo>
                <a:cubicBezTo>
                  <a:pt x="278206" y="226905"/>
                  <a:pt x="295963" y="209147"/>
                  <a:pt x="295963" y="187443"/>
                </a:cubicBezTo>
                <a:lnTo>
                  <a:pt x="295963" y="39462"/>
                </a:lnTo>
                <a:cubicBezTo>
                  <a:pt x="295963" y="17758"/>
                  <a:pt x="278206" y="0"/>
                  <a:pt x="256502" y="0"/>
                </a:cubicBezTo>
                <a:close/>
                <a:moveTo>
                  <a:pt x="276232" y="187443"/>
                </a:moveTo>
                <a:cubicBezTo>
                  <a:pt x="276232" y="198295"/>
                  <a:pt x="267354" y="207174"/>
                  <a:pt x="256502" y="207174"/>
                </a:cubicBezTo>
                <a:lnTo>
                  <a:pt x="39462" y="207174"/>
                </a:lnTo>
                <a:cubicBezTo>
                  <a:pt x="28610" y="207174"/>
                  <a:pt x="19731" y="198295"/>
                  <a:pt x="19731" y="187443"/>
                </a:cubicBezTo>
                <a:lnTo>
                  <a:pt x="19731" y="39462"/>
                </a:lnTo>
                <a:cubicBezTo>
                  <a:pt x="19731" y="28610"/>
                  <a:pt x="28610" y="19731"/>
                  <a:pt x="39462" y="19731"/>
                </a:cubicBezTo>
                <a:lnTo>
                  <a:pt x="256502" y="19731"/>
                </a:lnTo>
                <a:cubicBezTo>
                  <a:pt x="267354" y="19731"/>
                  <a:pt x="276232" y="28610"/>
                  <a:pt x="276232" y="39462"/>
                </a:cubicBezTo>
                <a:lnTo>
                  <a:pt x="276232" y="187443"/>
                </a:lnTo>
                <a:close/>
              </a:path>
            </a:pathLst>
          </a:custGeom>
          <a:solidFill>
            <a:schemeClr val="tx1"/>
          </a:solidFill>
          <a:ln w="98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89" name="Graphique 1906">
            <a:extLst>
              <a:ext uri="{FF2B5EF4-FFF2-40B4-BE49-F238E27FC236}">
                <a16:creationId xmlns:a16="http://schemas.microsoft.com/office/drawing/2014/main" id="{ED22A909-D25D-4CC4-8A45-8D9C1CE824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1413" y="4525080"/>
            <a:ext cx="295963" cy="256501"/>
            <a:chOff x="3019300" y="3932346"/>
            <a:chExt cx="295963" cy="256501"/>
          </a:xfrm>
          <a:solidFill>
            <a:schemeClr val="tx1"/>
          </a:solidFill>
        </p:grpSpPr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65E196ED-FBF1-40D3-83FE-9A448B2E57F4}"/>
                </a:ext>
              </a:extLst>
            </p:cNvPr>
            <p:cNvSpPr/>
            <p:nvPr/>
          </p:nvSpPr>
          <p:spPr>
            <a:xfrm>
              <a:off x="3019300" y="3932346"/>
              <a:ext cx="295963" cy="217039"/>
            </a:xfrm>
            <a:custGeom>
              <a:avLst/>
              <a:gdLst>
                <a:gd name="connsiteX0" fmla="*/ 256502 w 295963"/>
                <a:gd name="connsiteY0" fmla="*/ 0 h 217039"/>
                <a:gd name="connsiteX1" fmla="*/ 39462 w 295963"/>
                <a:gd name="connsiteY1" fmla="*/ 0 h 217039"/>
                <a:gd name="connsiteX2" fmla="*/ 0 w 295963"/>
                <a:gd name="connsiteY2" fmla="*/ 39462 h 217039"/>
                <a:gd name="connsiteX3" fmla="*/ 0 w 295963"/>
                <a:gd name="connsiteY3" fmla="*/ 177578 h 217039"/>
                <a:gd name="connsiteX4" fmla="*/ 39462 w 295963"/>
                <a:gd name="connsiteY4" fmla="*/ 217040 h 217039"/>
                <a:gd name="connsiteX5" fmla="*/ 256502 w 295963"/>
                <a:gd name="connsiteY5" fmla="*/ 217040 h 217039"/>
                <a:gd name="connsiteX6" fmla="*/ 295963 w 295963"/>
                <a:gd name="connsiteY6" fmla="*/ 177578 h 217039"/>
                <a:gd name="connsiteX7" fmla="*/ 295963 w 295963"/>
                <a:gd name="connsiteY7" fmla="*/ 39462 h 217039"/>
                <a:gd name="connsiteX8" fmla="*/ 256502 w 295963"/>
                <a:gd name="connsiteY8" fmla="*/ 0 h 217039"/>
                <a:gd name="connsiteX9" fmla="*/ 276232 w 295963"/>
                <a:gd name="connsiteY9" fmla="*/ 177578 h 217039"/>
                <a:gd name="connsiteX10" fmla="*/ 256502 w 295963"/>
                <a:gd name="connsiteY10" fmla="*/ 197309 h 217039"/>
                <a:gd name="connsiteX11" fmla="*/ 39462 w 295963"/>
                <a:gd name="connsiteY11" fmla="*/ 197309 h 217039"/>
                <a:gd name="connsiteX12" fmla="*/ 19731 w 295963"/>
                <a:gd name="connsiteY12" fmla="*/ 177578 h 217039"/>
                <a:gd name="connsiteX13" fmla="*/ 19731 w 295963"/>
                <a:gd name="connsiteY13" fmla="*/ 39462 h 217039"/>
                <a:gd name="connsiteX14" fmla="*/ 39462 w 295963"/>
                <a:gd name="connsiteY14" fmla="*/ 19731 h 217039"/>
                <a:gd name="connsiteX15" fmla="*/ 256502 w 295963"/>
                <a:gd name="connsiteY15" fmla="*/ 19731 h 217039"/>
                <a:gd name="connsiteX16" fmla="*/ 276232 w 295963"/>
                <a:gd name="connsiteY16" fmla="*/ 39462 h 217039"/>
                <a:gd name="connsiteX17" fmla="*/ 276232 w 295963"/>
                <a:gd name="connsiteY17" fmla="*/ 177578 h 21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963" h="217039">
                  <a:moveTo>
                    <a:pt x="256502" y="0"/>
                  </a:moveTo>
                  <a:lnTo>
                    <a:pt x="39462" y="0"/>
                  </a:lnTo>
                  <a:cubicBezTo>
                    <a:pt x="17758" y="0"/>
                    <a:pt x="0" y="17758"/>
                    <a:pt x="0" y="39462"/>
                  </a:cubicBezTo>
                  <a:lnTo>
                    <a:pt x="0" y="177578"/>
                  </a:lnTo>
                  <a:cubicBezTo>
                    <a:pt x="0" y="199282"/>
                    <a:pt x="17758" y="217040"/>
                    <a:pt x="39462" y="217040"/>
                  </a:cubicBezTo>
                  <a:lnTo>
                    <a:pt x="256502" y="217040"/>
                  </a:lnTo>
                  <a:cubicBezTo>
                    <a:pt x="278206" y="217040"/>
                    <a:pt x="295963" y="199282"/>
                    <a:pt x="295963" y="177578"/>
                  </a:cubicBezTo>
                  <a:lnTo>
                    <a:pt x="295963" y="39462"/>
                  </a:lnTo>
                  <a:cubicBezTo>
                    <a:pt x="295963" y="17758"/>
                    <a:pt x="278206" y="0"/>
                    <a:pt x="256502" y="0"/>
                  </a:cubicBezTo>
                  <a:close/>
                  <a:moveTo>
                    <a:pt x="276232" y="177578"/>
                  </a:moveTo>
                  <a:cubicBezTo>
                    <a:pt x="276232" y="188430"/>
                    <a:pt x="267354" y="197309"/>
                    <a:pt x="256502" y="197309"/>
                  </a:cubicBezTo>
                  <a:lnTo>
                    <a:pt x="39462" y="197309"/>
                  </a:lnTo>
                  <a:cubicBezTo>
                    <a:pt x="28610" y="197309"/>
                    <a:pt x="19731" y="188430"/>
                    <a:pt x="19731" y="177578"/>
                  </a:cubicBezTo>
                  <a:lnTo>
                    <a:pt x="19731" y="39462"/>
                  </a:lnTo>
                  <a:cubicBezTo>
                    <a:pt x="19731" y="28610"/>
                    <a:pt x="28610" y="19731"/>
                    <a:pt x="39462" y="19731"/>
                  </a:cubicBezTo>
                  <a:lnTo>
                    <a:pt x="256502" y="19731"/>
                  </a:lnTo>
                  <a:cubicBezTo>
                    <a:pt x="267354" y="19731"/>
                    <a:pt x="276232" y="28610"/>
                    <a:pt x="276232" y="39462"/>
                  </a:cubicBezTo>
                  <a:lnTo>
                    <a:pt x="276232" y="177578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7760885-3853-4450-900A-76E86754B83D}"/>
                </a:ext>
              </a:extLst>
            </p:cNvPr>
            <p:cNvSpPr/>
            <p:nvPr/>
          </p:nvSpPr>
          <p:spPr>
            <a:xfrm>
              <a:off x="3098224" y="4169116"/>
              <a:ext cx="138116" cy="19730"/>
            </a:xfrm>
            <a:custGeom>
              <a:avLst/>
              <a:gdLst>
                <a:gd name="connsiteX0" fmla="*/ 128251 w 138116"/>
                <a:gd name="connsiteY0" fmla="*/ 0 h 19730"/>
                <a:gd name="connsiteX1" fmla="*/ 9865 w 138116"/>
                <a:gd name="connsiteY1" fmla="*/ 0 h 19730"/>
                <a:gd name="connsiteX2" fmla="*/ 0 w 138116"/>
                <a:gd name="connsiteY2" fmla="*/ 9865 h 19730"/>
                <a:gd name="connsiteX3" fmla="*/ 9865 w 138116"/>
                <a:gd name="connsiteY3" fmla="*/ 19731 h 19730"/>
                <a:gd name="connsiteX4" fmla="*/ 128251 w 138116"/>
                <a:gd name="connsiteY4" fmla="*/ 19731 h 19730"/>
                <a:gd name="connsiteX5" fmla="*/ 138116 w 138116"/>
                <a:gd name="connsiteY5" fmla="*/ 9865 h 19730"/>
                <a:gd name="connsiteX6" fmla="*/ 128251 w 138116"/>
                <a:gd name="connsiteY6" fmla="*/ 0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16" h="19730">
                  <a:moveTo>
                    <a:pt x="128251" y="0"/>
                  </a:move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5"/>
                    <a:pt x="3946" y="19731"/>
                    <a:pt x="9865" y="19731"/>
                  </a:cubicBezTo>
                  <a:lnTo>
                    <a:pt x="128251" y="19731"/>
                  </a:lnTo>
                  <a:cubicBezTo>
                    <a:pt x="134170" y="19731"/>
                    <a:pt x="138116" y="15785"/>
                    <a:pt x="138116" y="9865"/>
                  </a:cubicBezTo>
                  <a:cubicBezTo>
                    <a:pt x="138116" y="3946"/>
                    <a:pt x="134170" y="0"/>
                    <a:pt x="128251" y="0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92" name="Graphique 1906">
            <a:extLst>
              <a:ext uri="{FF2B5EF4-FFF2-40B4-BE49-F238E27FC236}">
                <a16:creationId xmlns:a16="http://schemas.microsoft.com/office/drawing/2014/main" id="{D46AA360-9932-47D1-9FD6-15812B8B8F7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06491" y="4505349"/>
            <a:ext cx="246636" cy="295963"/>
            <a:chOff x="2526028" y="8204084"/>
            <a:chExt cx="246636" cy="295963"/>
          </a:xfrm>
          <a:solidFill>
            <a:schemeClr val="tx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F836DED1-2594-4936-93DE-3749FB70181A}"/>
                </a:ext>
              </a:extLst>
            </p:cNvPr>
            <p:cNvSpPr/>
            <p:nvPr/>
          </p:nvSpPr>
          <p:spPr>
            <a:xfrm>
              <a:off x="2614817" y="8243545"/>
              <a:ext cx="69058" cy="19730"/>
            </a:xfrm>
            <a:custGeom>
              <a:avLst/>
              <a:gdLst>
                <a:gd name="connsiteX0" fmla="*/ 59193 w 69058"/>
                <a:gd name="connsiteY0" fmla="*/ 0 h 19730"/>
                <a:gd name="connsiteX1" fmla="*/ 9865 w 69058"/>
                <a:gd name="connsiteY1" fmla="*/ 0 h 19730"/>
                <a:gd name="connsiteX2" fmla="*/ 0 w 69058"/>
                <a:gd name="connsiteY2" fmla="*/ 9865 h 19730"/>
                <a:gd name="connsiteX3" fmla="*/ 9865 w 69058"/>
                <a:gd name="connsiteY3" fmla="*/ 19731 h 19730"/>
                <a:gd name="connsiteX4" fmla="*/ 59193 w 69058"/>
                <a:gd name="connsiteY4" fmla="*/ 19731 h 19730"/>
                <a:gd name="connsiteX5" fmla="*/ 69058 w 69058"/>
                <a:gd name="connsiteY5" fmla="*/ 9865 h 19730"/>
                <a:gd name="connsiteX6" fmla="*/ 59193 w 69058"/>
                <a:gd name="connsiteY6" fmla="*/ 0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58" h="19730">
                  <a:moveTo>
                    <a:pt x="59193" y="0"/>
                  </a:move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5"/>
                    <a:pt x="3946" y="19731"/>
                    <a:pt x="9865" y="19731"/>
                  </a:cubicBezTo>
                  <a:lnTo>
                    <a:pt x="59193" y="19731"/>
                  </a:lnTo>
                  <a:cubicBezTo>
                    <a:pt x="65112" y="19731"/>
                    <a:pt x="69058" y="15785"/>
                    <a:pt x="69058" y="9865"/>
                  </a:cubicBezTo>
                  <a:cubicBezTo>
                    <a:pt x="69058" y="3946"/>
                    <a:pt x="65112" y="0"/>
                    <a:pt x="59193" y="0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D526F285-7657-4157-944F-AA6F34152D08}"/>
                </a:ext>
              </a:extLst>
            </p:cNvPr>
            <p:cNvSpPr/>
            <p:nvPr/>
          </p:nvSpPr>
          <p:spPr>
            <a:xfrm>
              <a:off x="2526028" y="8204084"/>
              <a:ext cx="246636" cy="295963"/>
            </a:xfrm>
            <a:custGeom>
              <a:avLst/>
              <a:gdLst>
                <a:gd name="connsiteX0" fmla="*/ 207174 w 246636"/>
                <a:gd name="connsiteY0" fmla="*/ 0 h 295963"/>
                <a:gd name="connsiteX1" fmla="*/ 39462 w 246636"/>
                <a:gd name="connsiteY1" fmla="*/ 0 h 295963"/>
                <a:gd name="connsiteX2" fmla="*/ 0 w 246636"/>
                <a:gd name="connsiteY2" fmla="*/ 39462 h 295963"/>
                <a:gd name="connsiteX3" fmla="*/ 0 w 246636"/>
                <a:gd name="connsiteY3" fmla="*/ 256502 h 295963"/>
                <a:gd name="connsiteX4" fmla="*/ 39462 w 246636"/>
                <a:gd name="connsiteY4" fmla="*/ 295963 h 295963"/>
                <a:gd name="connsiteX5" fmla="*/ 207174 w 246636"/>
                <a:gd name="connsiteY5" fmla="*/ 295963 h 295963"/>
                <a:gd name="connsiteX6" fmla="*/ 246636 w 246636"/>
                <a:gd name="connsiteY6" fmla="*/ 256502 h 295963"/>
                <a:gd name="connsiteX7" fmla="*/ 246636 w 246636"/>
                <a:gd name="connsiteY7" fmla="*/ 39462 h 295963"/>
                <a:gd name="connsiteX8" fmla="*/ 207174 w 246636"/>
                <a:gd name="connsiteY8" fmla="*/ 0 h 295963"/>
                <a:gd name="connsiteX9" fmla="*/ 226905 w 246636"/>
                <a:gd name="connsiteY9" fmla="*/ 256502 h 295963"/>
                <a:gd name="connsiteX10" fmla="*/ 207174 w 246636"/>
                <a:gd name="connsiteY10" fmla="*/ 276233 h 295963"/>
                <a:gd name="connsiteX11" fmla="*/ 39462 w 246636"/>
                <a:gd name="connsiteY11" fmla="*/ 276233 h 295963"/>
                <a:gd name="connsiteX12" fmla="*/ 19731 w 246636"/>
                <a:gd name="connsiteY12" fmla="*/ 256502 h 295963"/>
                <a:gd name="connsiteX13" fmla="*/ 19731 w 246636"/>
                <a:gd name="connsiteY13" fmla="*/ 39462 h 295963"/>
                <a:gd name="connsiteX14" fmla="*/ 39462 w 246636"/>
                <a:gd name="connsiteY14" fmla="*/ 19731 h 295963"/>
                <a:gd name="connsiteX15" fmla="*/ 207174 w 246636"/>
                <a:gd name="connsiteY15" fmla="*/ 19731 h 295963"/>
                <a:gd name="connsiteX16" fmla="*/ 226905 w 246636"/>
                <a:gd name="connsiteY16" fmla="*/ 39462 h 295963"/>
                <a:gd name="connsiteX17" fmla="*/ 226905 w 246636"/>
                <a:gd name="connsiteY17" fmla="*/ 256502 h 29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36" h="295963">
                  <a:moveTo>
                    <a:pt x="207174" y="0"/>
                  </a:moveTo>
                  <a:lnTo>
                    <a:pt x="39462" y="0"/>
                  </a:lnTo>
                  <a:cubicBezTo>
                    <a:pt x="17758" y="0"/>
                    <a:pt x="0" y="17758"/>
                    <a:pt x="0" y="39462"/>
                  </a:cubicBezTo>
                  <a:lnTo>
                    <a:pt x="0" y="256502"/>
                  </a:lnTo>
                  <a:cubicBezTo>
                    <a:pt x="0" y="278206"/>
                    <a:pt x="17758" y="295963"/>
                    <a:pt x="39462" y="295963"/>
                  </a:cubicBezTo>
                  <a:lnTo>
                    <a:pt x="207174" y="295963"/>
                  </a:lnTo>
                  <a:cubicBezTo>
                    <a:pt x="228878" y="295963"/>
                    <a:pt x="246636" y="278206"/>
                    <a:pt x="246636" y="256502"/>
                  </a:cubicBezTo>
                  <a:lnTo>
                    <a:pt x="246636" y="39462"/>
                  </a:lnTo>
                  <a:cubicBezTo>
                    <a:pt x="246636" y="17758"/>
                    <a:pt x="228878" y="0"/>
                    <a:pt x="207174" y="0"/>
                  </a:cubicBezTo>
                  <a:close/>
                  <a:moveTo>
                    <a:pt x="226905" y="256502"/>
                  </a:moveTo>
                  <a:cubicBezTo>
                    <a:pt x="226905" y="267353"/>
                    <a:pt x="218026" y="276233"/>
                    <a:pt x="207174" y="276233"/>
                  </a:cubicBezTo>
                  <a:lnTo>
                    <a:pt x="39462" y="276233"/>
                  </a:lnTo>
                  <a:cubicBezTo>
                    <a:pt x="28610" y="276233"/>
                    <a:pt x="19731" y="267353"/>
                    <a:pt x="19731" y="256502"/>
                  </a:cubicBezTo>
                  <a:lnTo>
                    <a:pt x="19731" y="39462"/>
                  </a:lnTo>
                  <a:cubicBezTo>
                    <a:pt x="19731" y="28610"/>
                    <a:pt x="28610" y="19731"/>
                    <a:pt x="39462" y="19731"/>
                  </a:cubicBezTo>
                  <a:lnTo>
                    <a:pt x="207174" y="19731"/>
                  </a:lnTo>
                  <a:cubicBezTo>
                    <a:pt x="218026" y="19731"/>
                    <a:pt x="226905" y="28610"/>
                    <a:pt x="226905" y="39462"/>
                  </a:cubicBezTo>
                  <a:lnTo>
                    <a:pt x="226905" y="256502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595E02-5E0F-4F52-9C14-681E452A9104}"/>
                </a:ext>
              </a:extLst>
            </p:cNvPr>
            <p:cNvSpPr/>
            <p:nvPr/>
          </p:nvSpPr>
          <p:spPr>
            <a:xfrm>
              <a:off x="2634548" y="8440854"/>
              <a:ext cx="29596" cy="29596"/>
            </a:xfrm>
            <a:custGeom>
              <a:avLst/>
              <a:gdLst>
                <a:gd name="connsiteX0" fmla="*/ 29596 w 29596"/>
                <a:gd name="connsiteY0" fmla="*/ 14798 h 29596"/>
                <a:gd name="connsiteX1" fmla="*/ 14798 w 29596"/>
                <a:gd name="connsiteY1" fmla="*/ 29596 h 29596"/>
                <a:gd name="connsiteX2" fmla="*/ 0 w 29596"/>
                <a:gd name="connsiteY2" fmla="*/ 14798 h 29596"/>
                <a:gd name="connsiteX3" fmla="*/ 14798 w 29596"/>
                <a:gd name="connsiteY3" fmla="*/ 0 h 29596"/>
                <a:gd name="connsiteX4" fmla="*/ 29596 w 29596"/>
                <a:gd name="connsiteY4" fmla="*/ 14798 h 2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6" h="29596">
                  <a:moveTo>
                    <a:pt x="29596" y="14798"/>
                  </a:moveTo>
                  <a:cubicBezTo>
                    <a:pt x="29596" y="22971"/>
                    <a:pt x="22971" y="29596"/>
                    <a:pt x="14798" y="29596"/>
                  </a:cubicBezTo>
                  <a:cubicBezTo>
                    <a:pt x="6625" y="29596"/>
                    <a:pt x="0" y="22971"/>
                    <a:pt x="0" y="14798"/>
                  </a:cubicBezTo>
                  <a:cubicBezTo>
                    <a:pt x="0" y="6625"/>
                    <a:pt x="6625" y="0"/>
                    <a:pt x="14798" y="0"/>
                  </a:cubicBezTo>
                  <a:cubicBezTo>
                    <a:pt x="22971" y="0"/>
                    <a:pt x="29596" y="6625"/>
                    <a:pt x="29596" y="14798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96" name="Graphique 1906">
            <a:extLst>
              <a:ext uri="{FF2B5EF4-FFF2-40B4-BE49-F238E27FC236}">
                <a16:creationId xmlns:a16="http://schemas.microsoft.com/office/drawing/2014/main" id="{3D50766A-F2DC-48DB-832C-AFEF604598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18087" y="4505349"/>
            <a:ext cx="187443" cy="295963"/>
            <a:chOff x="1529618" y="8776280"/>
            <a:chExt cx="187443" cy="295963"/>
          </a:xfrm>
          <a:solidFill>
            <a:schemeClr val="tx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82D20DB5-FE05-42C7-A84F-1E883314738F}"/>
                </a:ext>
              </a:extLst>
            </p:cNvPr>
            <p:cNvSpPr/>
            <p:nvPr/>
          </p:nvSpPr>
          <p:spPr>
            <a:xfrm>
              <a:off x="1529618" y="8776280"/>
              <a:ext cx="187443" cy="295963"/>
            </a:xfrm>
            <a:custGeom>
              <a:avLst/>
              <a:gdLst>
                <a:gd name="connsiteX0" fmla="*/ 147982 w 187443"/>
                <a:gd name="connsiteY0" fmla="*/ 0 h 295963"/>
                <a:gd name="connsiteX1" fmla="*/ 39462 w 187443"/>
                <a:gd name="connsiteY1" fmla="*/ 0 h 295963"/>
                <a:gd name="connsiteX2" fmla="*/ 0 w 187443"/>
                <a:gd name="connsiteY2" fmla="*/ 39462 h 295963"/>
                <a:gd name="connsiteX3" fmla="*/ 0 w 187443"/>
                <a:gd name="connsiteY3" fmla="*/ 256502 h 295963"/>
                <a:gd name="connsiteX4" fmla="*/ 39462 w 187443"/>
                <a:gd name="connsiteY4" fmla="*/ 295963 h 295963"/>
                <a:gd name="connsiteX5" fmla="*/ 147982 w 187443"/>
                <a:gd name="connsiteY5" fmla="*/ 295963 h 295963"/>
                <a:gd name="connsiteX6" fmla="*/ 187443 w 187443"/>
                <a:gd name="connsiteY6" fmla="*/ 256502 h 295963"/>
                <a:gd name="connsiteX7" fmla="*/ 187443 w 187443"/>
                <a:gd name="connsiteY7" fmla="*/ 39462 h 295963"/>
                <a:gd name="connsiteX8" fmla="*/ 147982 w 187443"/>
                <a:gd name="connsiteY8" fmla="*/ 0 h 295963"/>
                <a:gd name="connsiteX9" fmla="*/ 167713 w 187443"/>
                <a:gd name="connsiteY9" fmla="*/ 256502 h 295963"/>
                <a:gd name="connsiteX10" fmla="*/ 147982 w 187443"/>
                <a:gd name="connsiteY10" fmla="*/ 276233 h 295963"/>
                <a:gd name="connsiteX11" fmla="*/ 39462 w 187443"/>
                <a:gd name="connsiteY11" fmla="*/ 276233 h 295963"/>
                <a:gd name="connsiteX12" fmla="*/ 19731 w 187443"/>
                <a:gd name="connsiteY12" fmla="*/ 256502 h 295963"/>
                <a:gd name="connsiteX13" fmla="*/ 19731 w 187443"/>
                <a:gd name="connsiteY13" fmla="*/ 39462 h 295963"/>
                <a:gd name="connsiteX14" fmla="*/ 39462 w 187443"/>
                <a:gd name="connsiteY14" fmla="*/ 19731 h 295963"/>
                <a:gd name="connsiteX15" fmla="*/ 147982 w 187443"/>
                <a:gd name="connsiteY15" fmla="*/ 19731 h 295963"/>
                <a:gd name="connsiteX16" fmla="*/ 167713 w 187443"/>
                <a:gd name="connsiteY16" fmla="*/ 39462 h 295963"/>
                <a:gd name="connsiteX17" fmla="*/ 167713 w 187443"/>
                <a:gd name="connsiteY17" fmla="*/ 256502 h 29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443" h="295963">
                  <a:moveTo>
                    <a:pt x="147982" y="0"/>
                  </a:moveTo>
                  <a:lnTo>
                    <a:pt x="39462" y="0"/>
                  </a:lnTo>
                  <a:cubicBezTo>
                    <a:pt x="17758" y="0"/>
                    <a:pt x="0" y="17758"/>
                    <a:pt x="0" y="39462"/>
                  </a:cubicBezTo>
                  <a:lnTo>
                    <a:pt x="0" y="256502"/>
                  </a:lnTo>
                  <a:cubicBezTo>
                    <a:pt x="0" y="278206"/>
                    <a:pt x="17758" y="295963"/>
                    <a:pt x="39462" y="295963"/>
                  </a:cubicBezTo>
                  <a:lnTo>
                    <a:pt x="147982" y="295963"/>
                  </a:lnTo>
                  <a:cubicBezTo>
                    <a:pt x="169686" y="295963"/>
                    <a:pt x="187443" y="278206"/>
                    <a:pt x="187443" y="256502"/>
                  </a:cubicBezTo>
                  <a:lnTo>
                    <a:pt x="187443" y="39462"/>
                  </a:lnTo>
                  <a:cubicBezTo>
                    <a:pt x="187443" y="17758"/>
                    <a:pt x="169686" y="0"/>
                    <a:pt x="147982" y="0"/>
                  </a:cubicBezTo>
                  <a:close/>
                  <a:moveTo>
                    <a:pt x="167713" y="256502"/>
                  </a:moveTo>
                  <a:cubicBezTo>
                    <a:pt x="167713" y="267353"/>
                    <a:pt x="158834" y="276233"/>
                    <a:pt x="147982" y="276233"/>
                  </a:cubicBezTo>
                  <a:lnTo>
                    <a:pt x="39462" y="276233"/>
                  </a:lnTo>
                  <a:cubicBezTo>
                    <a:pt x="28610" y="276233"/>
                    <a:pt x="19731" y="267353"/>
                    <a:pt x="19731" y="256502"/>
                  </a:cubicBezTo>
                  <a:lnTo>
                    <a:pt x="19731" y="39462"/>
                  </a:lnTo>
                  <a:cubicBezTo>
                    <a:pt x="19731" y="28610"/>
                    <a:pt x="28610" y="19731"/>
                    <a:pt x="39462" y="19731"/>
                  </a:cubicBezTo>
                  <a:lnTo>
                    <a:pt x="147982" y="19731"/>
                  </a:lnTo>
                  <a:cubicBezTo>
                    <a:pt x="158834" y="19731"/>
                    <a:pt x="167713" y="28610"/>
                    <a:pt x="167713" y="39462"/>
                  </a:cubicBezTo>
                  <a:lnTo>
                    <a:pt x="167713" y="256502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142065B9-DA8C-406F-90B9-4009D1716D42}"/>
                </a:ext>
              </a:extLst>
            </p:cNvPr>
            <p:cNvSpPr/>
            <p:nvPr/>
          </p:nvSpPr>
          <p:spPr>
            <a:xfrm>
              <a:off x="1608542" y="9013050"/>
              <a:ext cx="29596" cy="29596"/>
            </a:xfrm>
            <a:custGeom>
              <a:avLst/>
              <a:gdLst>
                <a:gd name="connsiteX0" fmla="*/ 29596 w 29596"/>
                <a:gd name="connsiteY0" fmla="*/ 14798 h 29596"/>
                <a:gd name="connsiteX1" fmla="*/ 14798 w 29596"/>
                <a:gd name="connsiteY1" fmla="*/ 29596 h 29596"/>
                <a:gd name="connsiteX2" fmla="*/ 0 w 29596"/>
                <a:gd name="connsiteY2" fmla="*/ 14798 h 29596"/>
                <a:gd name="connsiteX3" fmla="*/ 14798 w 29596"/>
                <a:gd name="connsiteY3" fmla="*/ 0 h 29596"/>
                <a:gd name="connsiteX4" fmla="*/ 29596 w 29596"/>
                <a:gd name="connsiteY4" fmla="*/ 14798 h 2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6" h="29596">
                  <a:moveTo>
                    <a:pt x="29596" y="14798"/>
                  </a:moveTo>
                  <a:cubicBezTo>
                    <a:pt x="29596" y="22971"/>
                    <a:pt x="22971" y="29596"/>
                    <a:pt x="14798" y="29596"/>
                  </a:cubicBezTo>
                  <a:cubicBezTo>
                    <a:pt x="6625" y="29596"/>
                    <a:pt x="0" y="22971"/>
                    <a:pt x="0" y="14798"/>
                  </a:cubicBezTo>
                  <a:cubicBezTo>
                    <a:pt x="0" y="6625"/>
                    <a:pt x="6625" y="0"/>
                    <a:pt x="14798" y="0"/>
                  </a:cubicBezTo>
                  <a:cubicBezTo>
                    <a:pt x="22971" y="0"/>
                    <a:pt x="29596" y="6625"/>
                    <a:pt x="29596" y="14798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865955C0-B622-4EA4-8C92-64181E2A7B8E}"/>
                </a:ext>
              </a:extLst>
            </p:cNvPr>
            <p:cNvSpPr/>
            <p:nvPr/>
          </p:nvSpPr>
          <p:spPr>
            <a:xfrm>
              <a:off x="1598676" y="8805876"/>
              <a:ext cx="49327" cy="19730"/>
            </a:xfrm>
            <a:custGeom>
              <a:avLst/>
              <a:gdLst>
                <a:gd name="connsiteX0" fmla="*/ 39462 w 49327"/>
                <a:gd name="connsiteY0" fmla="*/ 0 h 19730"/>
                <a:gd name="connsiteX1" fmla="*/ 9865 w 49327"/>
                <a:gd name="connsiteY1" fmla="*/ 0 h 19730"/>
                <a:gd name="connsiteX2" fmla="*/ 0 w 49327"/>
                <a:gd name="connsiteY2" fmla="*/ 9865 h 19730"/>
                <a:gd name="connsiteX3" fmla="*/ 9865 w 49327"/>
                <a:gd name="connsiteY3" fmla="*/ 19731 h 19730"/>
                <a:gd name="connsiteX4" fmla="*/ 39462 w 49327"/>
                <a:gd name="connsiteY4" fmla="*/ 19731 h 19730"/>
                <a:gd name="connsiteX5" fmla="*/ 49327 w 49327"/>
                <a:gd name="connsiteY5" fmla="*/ 9865 h 19730"/>
                <a:gd name="connsiteX6" fmla="*/ 39462 w 49327"/>
                <a:gd name="connsiteY6" fmla="*/ 0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7" h="19730">
                  <a:moveTo>
                    <a:pt x="39462" y="0"/>
                  </a:move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4"/>
                    <a:pt x="3946" y="19731"/>
                    <a:pt x="9865" y="19731"/>
                  </a:cubicBezTo>
                  <a:lnTo>
                    <a:pt x="39462" y="19731"/>
                  </a:lnTo>
                  <a:cubicBezTo>
                    <a:pt x="45381" y="19731"/>
                    <a:pt x="49327" y="15784"/>
                    <a:pt x="49327" y="9865"/>
                  </a:cubicBezTo>
                  <a:cubicBezTo>
                    <a:pt x="49327" y="3946"/>
                    <a:pt x="45381" y="0"/>
                    <a:pt x="39462" y="0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00" name="Graphique 685">
            <a:extLst>
              <a:ext uri="{FF2B5EF4-FFF2-40B4-BE49-F238E27FC236}">
                <a16:creationId xmlns:a16="http://schemas.microsoft.com/office/drawing/2014/main" id="{A1EBB339-34DD-4FF4-A50C-487AE7978C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29300" y="4519635"/>
            <a:ext cx="268279" cy="267391"/>
            <a:chOff x="5786428" y="3078113"/>
            <a:chExt cx="268279" cy="267391"/>
          </a:xfrm>
          <a:solidFill>
            <a:schemeClr val="tx1"/>
          </a:solidFill>
        </p:grpSpPr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D2E5F4E1-DC3C-4196-A5A9-CA3531C1803F}"/>
                </a:ext>
              </a:extLst>
            </p:cNvPr>
            <p:cNvSpPr/>
            <p:nvPr/>
          </p:nvSpPr>
          <p:spPr>
            <a:xfrm>
              <a:off x="5786428" y="3169502"/>
              <a:ext cx="177779" cy="176001"/>
            </a:xfrm>
            <a:custGeom>
              <a:avLst/>
              <a:gdLst>
                <a:gd name="connsiteX0" fmla="*/ 159113 w 177779"/>
                <a:gd name="connsiteY0" fmla="*/ 62223 h 176001"/>
                <a:gd name="connsiteX1" fmla="*/ 156446 w 177779"/>
                <a:gd name="connsiteY1" fmla="*/ 56001 h 176001"/>
                <a:gd name="connsiteX2" fmla="*/ 157335 w 177779"/>
                <a:gd name="connsiteY2" fmla="*/ 45334 h 176001"/>
                <a:gd name="connsiteX3" fmla="*/ 150224 w 177779"/>
                <a:gd name="connsiteY3" fmla="*/ 25778 h 176001"/>
                <a:gd name="connsiteX4" fmla="*/ 130668 w 177779"/>
                <a:gd name="connsiteY4" fmla="*/ 18667 h 176001"/>
                <a:gd name="connsiteX5" fmla="*/ 120001 w 177779"/>
                <a:gd name="connsiteY5" fmla="*/ 19555 h 176001"/>
                <a:gd name="connsiteX6" fmla="*/ 113779 w 177779"/>
                <a:gd name="connsiteY6" fmla="*/ 16889 h 176001"/>
                <a:gd name="connsiteX7" fmla="*/ 106668 w 177779"/>
                <a:gd name="connsiteY7" fmla="*/ 8889 h 176001"/>
                <a:gd name="connsiteX8" fmla="*/ 88001 w 177779"/>
                <a:gd name="connsiteY8" fmla="*/ 0 h 176001"/>
                <a:gd name="connsiteX9" fmla="*/ 88001 w 177779"/>
                <a:gd name="connsiteY9" fmla="*/ 0 h 176001"/>
                <a:gd name="connsiteX10" fmla="*/ 69334 w 177779"/>
                <a:gd name="connsiteY10" fmla="*/ 8889 h 176001"/>
                <a:gd name="connsiteX11" fmla="*/ 62223 w 177779"/>
                <a:gd name="connsiteY11" fmla="*/ 16889 h 176001"/>
                <a:gd name="connsiteX12" fmla="*/ 56001 w 177779"/>
                <a:gd name="connsiteY12" fmla="*/ 19555 h 176001"/>
                <a:gd name="connsiteX13" fmla="*/ 45334 w 177779"/>
                <a:gd name="connsiteY13" fmla="*/ 18667 h 176001"/>
                <a:gd name="connsiteX14" fmla="*/ 25778 w 177779"/>
                <a:gd name="connsiteY14" fmla="*/ 25778 h 176001"/>
                <a:gd name="connsiteX15" fmla="*/ 18667 w 177779"/>
                <a:gd name="connsiteY15" fmla="*/ 45334 h 176001"/>
                <a:gd name="connsiteX16" fmla="*/ 19556 w 177779"/>
                <a:gd name="connsiteY16" fmla="*/ 56001 h 176001"/>
                <a:gd name="connsiteX17" fmla="*/ 16889 w 177779"/>
                <a:gd name="connsiteY17" fmla="*/ 62223 h 176001"/>
                <a:gd name="connsiteX18" fmla="*/ 8889 w 177779"/>
                <a:gd name="connsiteY18" fmla="*/ 69334 h 176001"/>
                <a:gd name="connsiteX19" fmla="*/ 0 w 177779"/>
                <a:gd name="connsiteY19" fmla="*/ 88001 h 176001"/>
                <a:gd name="connsiteX20" fmla="*/ 8889 w 177779"/>
                <a:gd name="connsiteY20" fmla="*/ 106668 h 176001"/>
                <a:gd name="connsiteX21" fmla="*/ 16889 w 177779"/>
                <a:gd name="connsiteY21" fmla="*/ 113779 h 176001"/>
                <a:gd name="connsiteX22" fmla="*/ 19556 w 177779"/>
                <a:gd name="connsiteY22" fmla="*/ 120001 h 176001"/>
                <a:gd name="connsiteX23" fmla="*/ 18667 w 177779"/>
                <a:gd name="connsiteY23" fmla="*/ 130668 h 176001"/>
                <a:gd name="connsiteX24" fmla="*/ 25778 w 177779"/>
                <a:gd name="connsiteY24" fmla="*/ 150224 h 176001"/>
                <a:gd name="connsiteX25" fmla="*/ 45334 w 177779"/>
                <a:gd name="connsiteY25" fmla="*/ 157335 h 176001"/>
                <a:gd name="connsiteX26" fmla="*/ 57778 w 177779"/>
                <a:gd name="connsiteY26" fmla="*/ 156446 h 176001"/>
                <a:gd name="connsiteX27" fmla="*/ 64001 w 177779"/>
                <a:gd name="connsiteY27" fmla="*/ 159113 h 176001"/>
                <a:gd name="connsiteX28" fmla="*/ 71112 w 177779"/>
                <a:gd name="connsiteY28" fmla="*/ 167113 h 176001"/>
                <a:gd name="connsiteX29" fmla="*/ 89779 w 177779"/>
                <a:gd name="connsiteY29" fmla="*/ 176002 h 176001"/>
                <a:gd name="connsiteX30" fmla="*/ 89779 w 177779"/>
                <a:gd name="connsiteY30" fmla="*/ 176002 h 176001"/>
                <a:gd name="connsiteX31" fmla="*/ 108445 w 177779"/>
                <a:gd name="connsiteY31" fmla="*/ 167113 h 176001"/>
                <a:gd name="connsiteX32" fmla="*/ 115557 w 177779"/>
                <a:gd name="connsiteY32" fmla="*/ 159113 h 176001"/>
                <a:gd name="connsiteX33" fmla="*/ 121779 w 177779"/>
                <a:gd name="connsiteY33" fmla="*/ 156446 h 176001"/>
                <a:gd name="connsiteX34" fmla="*/ 132446 w 177779"/>
                <a:gd name="connsiteY34" fmla="*/ 157335 h 176001"/>
                <a:gd name="connsiteX35" fmla="*/ 152001 w 177779"/>
                <a:gd name="connsiteY35" fmla="*/ 150224 h 176001"/>
                <a:gd name="connsiteX36" fmla="*/ 159113 w 177779"/>
                <a:gd name="connsiteY36" fmla="*/ 130668 h 176001"/>
                <a:gd name="connsiteX37" fmla="*/ 158224 w 177779"/>
                <a:gd name="connsiteY37" fmla="*/ 120001 h 176001"/>
                <a:gd name="connsiteX38" fmla="*/ 160890 w 177779"/>
                <a:gd name="connsiteY38" fmla="*/ 113779 h 176001"/>
                <a:gd name="connsiteX39" fmla="*/ 168891 w 177779"/>
                <a:gd name="connsiteY39" fmla="*/ 106668 h 176001"/>
                <a:gd name="connsiteX40" fmla="*/ 177780 w 177779"/>
                <a:gd name="connsiteY40" fmla="*/ 88001 h 176001"/>
                <a:gd name="connsiteX41" fmla="*/ 168891 w 177779"/>
                <a:gd name="connsiteY41" fmla="*/ 69334 h 176001"/>
                <a:gd name="connsiteX42" fmla="*/ 159113 w 177779"/>
                <a:gd name="connsiteY42" fmla="*/ 62223 h 176001"/>
                <a:gd name="connsiteX43" fmla="*/ 156446 w 177779"/>
                <a:gd name="connsiteY43" fmla="*/ 93334 h 176001"/>
                <a:gd name="connsiteX44" fmla="*/ 148446 w 177779"/>
                <a:gd name="connsiteY44" fmla="*/ 100445 h 176001"/>
                <a:gd name="connsiteX45" fmla="*/ 139557 w 177779"/>
                <a:gd name="connsiteY45" fmla="*/ 120890 h 176001"/>
                <a:gd name="connsiteX46" fmla="*/ 140446 w 177779"/>
                <a:gd name="connsiteY46" fmla="*/ 131557 h 176001"/>
                <a:gd name="connsiteX47" fmla="*/ 138668 w 177779"/>
                <a:gd name="connsiteY47" fmla="*/ 136890 h 176001"/>
                <a:gd name="connsiteX48" fmla="*/ 133335 w 177779"/>
                <a:gd name="connsiteY48" fmla="*/ 138668 h 176001"/>
                <a:gd name="connsiteX49" fmla="*/ 122668 w 177779"/>
                <a:gd name="connsiteY49" fmla="*/ 137779 h 176001"/>
                <a:gd name="connsiteX50" fmla="*/ 102223 w 177779"/>
                <a:gd name="connsiteY50" fmla="*/ 146668 h 176001"/>
                <a:gd name="connsiteX51" fmla="*/ 95112 w 177779"/>
                <a:gd name="connsiteY51" fmla="*/ 154668 h 176001"/>
                <a:gd name="connsiteX52" fmla="*/ 89779 w 177779"/>
                <a:gd name="connsiteY52" fmla="*/ 157335 h 176001"/>
                <a:gd name="connsiteX53" fmla="*/ 84445 w 177779"/>
                <a:gd name="connsiteY53" fmla="*/ 154668 h 176001"/>
                <a:gd name="connsiteX54" fmla="*/ 77334 w 177779"/>
                <a:gd name="connsiteY54" fmla="*/ 146668 h 176001"/>
                <a:gd name="connsiteX55" fmla="*/ 58667 w 177779"/>
                <a:gd name="connsiteY55" fmla="*/ 137779 h 176001"/>
                <a:gd name="connsiteX56" fmla="*/ 56889 w 177779"/>
                <a:gd name="connsiteY56" fmla="*/ 137779 h 176001"/>
                <a:gd name="connsiteX57" fmla="*/ 46223 w 177779"/>
                <a:gd name="connsiteY57" fmla="*/ 138668 h 176001"/>
                <a:gd name="connsiteX58" fmla="*/ 40889 w 177779"/>
                <a:gd name="connsiteY58" fmla="*/ 136890 h 176001"/>
                <a:gd name="connsiteX59" fmla="*/ 39112 w 177779"/>
                <a:gd name="connsiteY59" fmla="*/ 131557 h 176001"/>
                <a:gd name="connsiteX60" fmla="*/ 40000 w 177779"/>
                <a:gd name="connsiteY60" fmla="*/ 120890 h 176001"/>
                <a:gd name="connsiteX61" fmla="*/ 31111 w 177779"/>
                <a:gd name="connsiteY61" fmla="*/ 100445 h 176001"/>
                <a:gd name="connsiteX62" fmla="*/ 23111 w 177779"/>
                <a:gd name="connsiteY62" fmla="*/ 93334 h 176001"/>
                <a:gd name="connsiteX63" fmla="*/ 20445 w 177779"/>
                <a:gd name="connsiteY63" fmla="*/ 88001 h 176001"/>
                <a:gd name="connsiteX64" fmla="*/ 23111 w 177779"/>
                <a:gd name="connsiteY64" fmla="*/ 82667 h 176001"/>
                <a:gd name="connsiteX65" fmla="*/ 31111 w 177779"/>
                <a:gd name="connsiteY65" fmla="*/ 75556 h 176001"/>
                <a:gd name="connsiteX66" fmla="*/ 40000 w 177779"/>
                <a:gd name="connsiteY66" fmla="*/ 55111 h 176001"/>
                <a:gd name="connsiteX67" fmla="*/ 39112 w 177779"/>
                <a:gd name="connsiteY67" fmla="*/ 44445 h 176001"/>
                <a:gd name="connsiteX68" fmla="*/ 40889 w 177779"/>
                <a:gd name="connsiteY68" fmla="*/ 39111 h 176001"/>
                <a:gd name="connsiteX69" fmla="*/ 46223 w 177779"/>
                <a:gd name="connsiteY69" fmla="*/ 37333 h 176001"/>
                <a:gd name="connsiteX70" fmla="*/ 56889 w 177779"/>
                <a:gd name="connsiteY70" fmla="*/ 38223 h 176001"/>
                <a:gd name="connsiteX71" fmla="*/ 77334 w 177779"/>
                <a:gd name="connsiteY71" fmla="*/ 29334 h 176001"/>
                <a:gd name="connsiteX72" fmla="*/ 84445 w 177779"/>
                <a:gd name="connsiteY72" fmla="*/ 21333 h 176001"/>
                <a:gd name="connsiteX73" fmla="*/ 89779 w 177779"/>
                <a:gd name="connsiteY73" fmla="*/ 18667 h 176001"/>
                <a:gd name="connsiteX74" fmla="*/ 89779 w 177779"/>
                <a:gd name="connsiteY74" fmla="*/ 18667 h 176001"/>
                <a:gd name="connsiteX75" fmla="*/ 95112 w 177779"/>
                <a:gd name="connsiteY75" fmla="*/ 21333 h 176001"/>
                <a:gd name="connsiteX76" fmla="*/ 95112 w 177779"/>
                <a:gd name="connsiteY76" fmla="*/ 21333 h 176001"/>
                <a:gd name="connsiteX77" fmla="*/ 102223 w 177779"/>
                <a:gd name="connsiteY77" fmla="*/ 29334 h 176001"/>
                <a:gd name="connsiteX78" fmla="*/ 122668 w 177779"/>
                <a:gd name="connsiteY78" fmla="*/ 38223 h 176001"/>
                <a:gd name="connsiteX79" fmla="*/ 133335 w 177779"/>
                <a:gd name="connsiteY79" fmla="*/ 37333 h 176001"/>
                <a:gd name="connsiteX80" fmla="*/ 138668 w 177779"/>
                <a:gd name="connsiteY80" fmla="*/ 39111 h 176001"/>
                <a:gd name="connsiteX81" fmla="*/ 140446 w 177779"/>
                <a:gd name="connsiteY81" fmla="*/ 44445 h 176001"/>
                <a:gd name="connsiteX82" fmla="*/ 139557 w 177779"/>
                <a:gd name="connsiteY82" fmla="*/ 55111 h 176001"/>
                <a:gd name="connsiteX83" fmla="*/ 148446 w 177779"/>
                <a:gd name="connsiteY83" fmla="*/ 75556 h 176001"/>
                <a:gd name="connsiteX84" fmla="*/ 156446 w 177779"/>
                <a:gd name="connsiteY84" fmla="*/ 82667 h 176001"/>
                <a:gd name="connsiteX85" fmla="*/ 159113 w 177779"/>
                <a:gd name="connsiteY85" fmla="*/ 88001 h 176001"/>
                <a:gd name="connsiteX86" fmla="*/ 156446 w 177779"/>
                <a:gd name="connsiteY86" fmla="*/ 93334 h 17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7779" h="176001">
                  <a:moveTo>
                    <a:pt x="159113" y="62223"/>
                  </a:moveTo>
                  <a:cubicBezTo>
                    <a:pt x="157335" y="60445"/>
                    <a:pt x="156446" y="58667"/>
                    <a:pt x="156446" y="56001"/>
                  </a:cubicBezTo>
                  <a:lnTo>
                    <a:pt x="157335" y="45334"/>
                  </a:lnTo>
                  <a:cubicBezTo>
                    <a:pt x="158224" y="38223"/>
                    <a:pt x="155557" y="31111"/>
                    <a:pt x="150224" y="25778"/>
                  </a:cubicBezTo>
                  <a:cubicBezTo>
                    <a:pt x="144890" y="20445"/>
                    <a:pt x="137779" y="17778"/>
                    <a:pt x="130668" y="18667"/>
                  </a:cubicBezTo>
                  <a:lnTo>
                    <a:pt x="120001" y="19555"/>
                  </a:lnTo>
                  <a:cubicBezTo>
                    <a:pt x="117334" y="19555"/>
                    <a:pt x="115557" y="18667"/>
                    <a:pt x="113779" y="16889"/>
                  </a:cubicBezTo>
                  <a:lnTo>
                    <a:pt x="106668" y="8889"/>
                  </a:lnTo>
                  <a:cubicBezTo>
                    <a:pt x="102223" y="3555"/>
                    <a:pt x="95112" y="0"/>
                    <a:pt x="88001" y="0"/>
                  </a:cubicBezTo>
                  <a:cubicBezTo>
                    <a:pt x="88001" y="0"/>
                    <a:pt x="88001" y="0"/>
                    <a:pt x="88001" y="0"/>
                  </a:cubicBezTo>
                  <a:cubicBezTo>
                    <a:pt x="80890" y="0"/>
                    <a:pt x="73778" y="3555"/>
                    <a:pt x="69334" y="8889"/>
                  </a:cubicBezTo>
                  <a:lnTo>
                    <a:pt x="62223" y="16889"/>
                  </a:lnTo>
                  <a:cubicBezTo>
                    <a:pt x="60445" y="18667"/>
                    <a:pt x="58667" y="19555"/>
                    <a:pt x="56001" y="19555"/>
                  </a:cubicBezTo>
                  <a:lnTo>
                    <a:pt x="45334" y="18667"/>
                  </a:lnTo>
                  <a:cubicBezTo>
                    <a:pt x="38223" y="17778"/>
                    <a:pt x="31111" y="20445"/>
                    <a:pt x="25778" y="25778"/>
                  </a:cubicBezTo>
                  <a:cubicBezTo>
                    <a:pt x="20445" y="31111"/>
                    <a:pt x="17778" y="38223"/>
                    <a:pt x="18667" y="45334"/>
                  </a:cubicBezTo>
                  <a:lnTo>
                    <a:pt x="19556" y="56001"/>
                  </a:lnTo>
                  <a:cubicBezTo>
                    <a:pt x="19556" y="58667"/>
                    <a:pt x="18667" y="60445"/>
                    <a:pt x="16889" y="62223"/>
                  </a:cubicBezTo>
                  <a:lnTo>
                    <a:pt x="8889" y="69334"/>
                  </a:lnTo>
                  <a:cubicBezTo>
                    <a:pt x="3556" y="73778"/>
                    <a:pt x="0" y="80890"/>
                    <a:pt x="0" y="88001"/>
                  </a:cubicBezTo>
                  <a:cubicBezTo>
                    <a:pt x="0" y="95112"/>
                    <a:pt x="3556" y="102223"/>
                    <a:pt x="8889" y="106668"/>
                  </a:cubicBezTo>
                  <a:lnTo>
                    <a:pt x="16889" y="113779"/>
                  </a:lnTo>
                  <a:cubicBezTo>
                    <a:pt x="18667" y="115557"/>
                    <a:pt x="19556" y="117334"/>
                    <a:pt x="19556" y="120001"/>
                  </a:cubicBezTo>
                  <a:lnTo>
                    <a:pt x="18667" y="130668"/>
                  </a:lnTo>
                  <a:cubicBezTo>
                    <a:pt x="17778" y="137779"/>
                    <a:pt x="20445" y="144890"/>
                    <a:pt x="25778" y="150224"/>
                  </a:cubicBezTo>
                  <a:cubicBezTo>
                    <a:pt x="31111" y="155557"/>
                    <a:pt x="38223" y="158224"/>
                    <a:pt x="45334" y="157335"/>
                  </a:cubicBezTo>
                  <a:lnTo>
                    <a:pt x="57778" y="156446"/>
                  </a:lnTo>
                  <a:cubicBezTo>
                    <a:pt x="60445" y="156446"/>
                    <a:pt x="62223" y="157335"/>
                    <a:pt x="64001" y="159113"/>
                  </a:cubicBezTo>
                  <a:lnTo>
                    <a:pt x="71112" y="167113"/>
                  </a:lnTo>
                  <a:cubicBezTo>
                    <a:pt x="75556" y="172446"/>
                    <a:pt x="82667" y="176002"/>
                    <a:pt x="89779" y="176002"/>
                  </a:cubicBezTo>
                  <a:cubicBezTo>
                    <a:pt x="89779" y="176002"/>
                    <a:pt x="89779" y="176002"/>
                    <a:pt x="89779" y="176002"/>
                  </a:cubicBezTo>
                  <a:cubicBezTo>
                    <a:pt x="96890" y="176002"/>
                    <a:pt x="104001" y="172446"/>
                    <a:pt x="108445" y="167113"/>
                  </a:cubicBezTo>
                  <a:lnTo>
                    <a:pt x="115557" y="159113"/>
                  </a:lnTo>
                  <a:cubicBezTo>
                    <a:pt x="117334" y="157335"/>
                    <a:pt x="119112" y="156446"/>
                    <a:pt x="121779" y="156446"/>
                  </a:cubicBezTo>
                  <a:lnTo>
                    <a:pt x="132446" y="157335"/>
                  </a:lnTo>
                  <a:cubicBezTo>
                    <a:pt x="139557" y="158224"/>
                    <a:pt x="146668" y="155557"/>
                    <a:pt x="152001" y="150224"/>
                  </a:cubicBezTo>
                  <a:cubicBezTo>
                    <a:pt x="157335" y="144890"/>
                    <a:pt x="160002" y="137779"/>
                    <a:pt x="159113" y="130668"/>
                  </a:cubicBezTo>
                  <a:lnTo>
                    <a:pt x="158224" y="120001"/>
                  </a:lnTo>
                  <a:cubicBezTo>
                    <a:pt x="158224" y="117334"/>
                    <a:pt x="159113" y="115557"/>
                    <a:pt x="160890" y="113779"/>
                  </a:cubicBezTo>
                  <a:lnTo>
                    <a:pt x="168891" y="106668"/>
                  </a:lnTo>
                  <a:cubicBezTo>
                    <a:pt x="174224" y="102223"/>
                    <a:pt x="177780" y="95112"/>
                    <a:pt x="177780" y="88001"/>
                  </a:cubicBezTo>
                  <a:cubicBezTo>
                    <a:pt x="177780" y="80890"/>
                    <a:pt x="174224" y="73778"/>
                    <a:pt x="168891" y="69334"/>
                  </a:cubicBezTo>
                  <a:lnTo>
                    <a:pt x="159113" y="62223"/>
                  </a:lnTo>
                  <a:close/>
                  <a:moveTo>
                    <a:pt x="156446" y="93334"/>
                  </a:moveTo>
                  <a:lnTo>
                    <a:pt x="148446" y="100445"/>
                  </a:lnTo>
                  <a:cubicBezTo>
                    <a:pt x="142224" y="105779"/>
                    <a:pt x="139557" y="113779"/>
                    <a:pt x="139557" y="120890"/>
                  </a:cubicBezTo>
                  <a:lnTo>
                    <a:pt x="140446" y="131557"/>
                  </a:lnTo>
                  <a:cubicBezTo>
                    <a:pt x="140446" y="134224"/>
                    <a:pt x="139557" y="136001"/>
                    <a:pt x="138668" y="136890"/>
                  </a:cubicBezTo>
                  <a:cubicBezTo>
                    <a:pt x="137779" y="137779"/>
                    <a:pt x="136001" y="139557"/>
                    <a:pt x="133335" y="138668"/>
                  </a:cubicBezTo>
                  <a:lnTo>
                    <a:pt x="122668" y="137779"/>
                  </a:lnTo>
                  <a:cubicBezTo>
                    <a:pt x="114668" y="136890"/>
                    <a:pt x="106668" y="140446"/>
                    <a:pt x="102223" y="146668"/>
                  </a:cubicBezTo>
                  <a:lnTo>
                    <a:pt x="95112" y="154668"/>
                  </a:lnTo>
                  <a:cubicBezTo>
                    <a:pt x="93334" y="156446"/>
                    <a:pt x="90668" y="157335"/>
                    <a:pt x="89779" y="157335"/>
                  </a:cubicBezTo>
                  <a:cubicBezTo>
                    <a:pt x="88890" y="157335"/>
                    <a:pt x="86223" y="157335"/>
                    <a:pt x="84445" y="154668"/>
                  </a:cubicBezTo>
                  <a:lnTo>
                    <a:pt x="77334" y="146668"/>
                  </a:lnTo>
                  <a:cubicBezTo>
                    <a:pt x="72890" y="141335"/>
                    <a:pt x="65778" y="137779"/>
                    <a:pt x="58667" y="137779"/>
                  </a:cubicBezTo>
                  <a:cubicBezTo>
                    <a:pt x="57778" y="137779"/>
                    <a:pt x="56889" y="137779"/>
                    <a:pt x="56889" y="137779"/>
                  </a:cubicBezTo>
                  <a:lnTo>
                    <a:pt x="46223" y="138668"/>
                  </a:lnTo>
                  <a:cubicBezTo>
                    <a:pt x="43556" y="138668"/>
                    <a:pt x="41778" y="137779"/>
                    <a:pt x="40889" y="136890"/>
                  </a:cubicBezTo>
                  <a:cubicBezTo>
                    <a:pt x="40000" y="136001"/>
                    <a:pt x="38223" y="134224"/>
                    <a:pt x="39112" y="131557"/>
                  </a:cubicBezTo>
                  <a:lnTo>
                    <a:pt x="40000" y="120890"/>
                  </a:lnTo>
                  <a:cubicBezTo>
                    <a:pt x="40889" y="112890"/>
                    <a:pt x="37334" y="104890"/>
                    <a:pt x="31111" y="100445"/>
                  </a:cubicBezTo>
                  <a:lnTo>
                    <a:pt x="23111" y="93334"/>
                  </a:lnTo>
                  <a:cubicBezTo>
                    <a:pt x="21334" y="91556"/>
                    <a:pt x="20445" y="88890"/>
                    <a:pt x="20445" y="88001"/>
                  </a:cubicBezTo>
                  <a:cubicBezTo>
                    <a:pt x="20445" y="87112"/>
                    <a:pt x="20445" y="84445"/>
                    <a:pt x="23111" y="82667"/>
                  </a:cubicBezTo>
                  <a:lnTo>
                    <a:pt x="31111" y="75556"/>
                  </a:lnTo>
                  <a:cubicBezTo>
                    <a:pt x="37334" y="70223"/>
                    <a:pt x="40000" y="62223"/>
                    <a:pt x="40000" y="55111"/>
                  </a:cubicBezTo>
                  <a:lnTo>
                    <a:pt x="39112" y="44445"/>
                  </a:lnTo>
                  <a:cubicBezTo>
                    <a:pt x="39112" y="41778"/>
                    <a:pt x="40000" y="40000"/>
                    <a:pt x="40889" y="39111"/>
                  </a:cubicBezTo>
                  <a:cubicBezTo>
                    <a:pt x="41778" y="38223"/>
                    <a:pt x="43556" y="37333"/>
                    <a:pt x="46223" y="37333"/>
                  </a:cubicBezTo>
                  <a:lnTo>
                    <a:pt x="56889" y="38223"/>
                  </a:lnTo>
                  <a:cubicBezTo>
                    <a:pt x="64890" y="39111"/>
                    <a:pt x="72890" y="35556"/>
                    <a:pt x="77334" y="29334"/>
                  </a:cubicBezTo>
                  <a:lnTo>
                    <a:pt x="84445" y="21333"/>
                  </a:lnTo>
                  <a:cubicBezTo>
                    <a:pt x="86223" y="19555"/>
                    <a:pt x="88890" y="18667"/>
                    <a:pt x="89779" y="18667"/>
                  </a:cubicBezTo>
                  <a:lnTo>
                    <a:pt x="89779" y="18667"/>
                  </a:lnTo>
                  <a:cubicBezTo>
                    <a:pt x="90668" y="18667"/>
                    <a:pt x="93334" y="18667"/>
                    <a:pt x="95112" y="21333"/>
                  </a:cubicBezTo>
                  <a:cubicBezTo>
                    <a:pt x="95112" y="21333"/>
                    <a:pt x="95112" y="21333"/>
                    <a:pt x="95112" y="21333"/>
                  </a:cubicBezTo>
                  <a:lnTo>
                    <a:pt x="102223" y="29334"/>
                  </a:lnTo>
                  <a:cubicBezTo>
                    <a:pt x="107557" y="35556"/>
                    <a:pt x="115557" y="38223"/>
                    <a:pt x="122668" y="38223"/>
                  </a:cubicBezTo>
                  <a:lnTo>
                    <a:pt x="133335" y="37333"/>
                  </a:lnTo>
                  <a:cubicBezTo>
                    <a:pt x="136001" y="37333"/>
                    <a:pt x="137779" y="38223"/>
                    <a:pt x="138668" y="39111"/>
                  </a:cubicBezTo>
                  <a:cubicBezTo>
                    <a:pt x="139557" y="40000"/>
                    <a:pt x="141335" y="41778"/>
                    <a:pt x="140446" y="44445"/>
                  </a:cubicBezTo>
                  <a:lnTo>
                    <a:pt x="139557" y="55111"/>
                  </a:lnTo>
                  <a:cubicBezTo>
                    <a:pt x="138668" y="63112"/>
                    <a:pt x="142224" y="71112"/>
                    <a:pt x="148446" y="75556"/>
                  </a:cubicBezTo>
                  <a:lnTo>
                    <a:pt x="156446" y="82667"/>
                  </a:lnTo>
                  <a:cubicBezTo>
                    <a:pt x="158224" y="84445"/>
                    <a:pt x="159113" y="87112"/>
                    <a:pt x="159113" y="88001"/>
                  </a:cubicBezTo>
                  <a:cubicBezTo>
                    <a:pt x="159113" y="88890"/>
                    <a:pt x="158224" y="91556"/>
                    <a:pt x="156446" y="93334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3BD64CC0-E210-4769-A0EF-318CF6E3A9DC}"/>
                </a:ext>
              </a:extLst>
            </p:cNvPr>
            <p:cNvSpPr/>
            <p:nvPr/>
          </p:nvSpPr>
          <p:spPr>
            <a:xfrm>
              <a:off x="5841539" y="3220169"/>
              <a:ext cx="71111" cy="71111"/>
            </a:xfrm>
            <a:custGeom>
              <a:avLst/>
              <a:gdLst>
                <a:gd name="connsiteX0" fmla="*/ 35556 w 71111"/>
                <a:gd name="connsiteY0" fmla="*/ 0 h 71111"/>
                <a:gd name="connsiteX1" fmla="*/ 0 w 71111"/>
                <a:gd name="connsiteY1" fmla="*/ 35556 h 71111"/>
                <a:gd name="connsiteX2" fmla="*/ 35556 w 71111"/>
                <a:gd name="connsiteY2" fmla="*/ 71112 h 71111"/>
                <a:gd name="connsiteX3" fmla="*/ 71112 w 71111"/>
                <a:gd name="connsiteY3" fmla="*/ 35556 h 71111"/>
                <a:gd name="connsiteX4" fmla="*/ 35556 w 71111"/>
                <a:gd name="connsiteY4" fmla="*/ 0 h 71111"/>
                <a:gd name="connsiteX5" fmla="*/ 35556 w 71111"/>
                <a:gd name="connsiteY5" fmla="*/ 53334 h 71111"/>
                <a:gd name="connsiteX6" fmla="*/ 17778 w 71111"/>
                <a:gd name="connsiteY6" fmla="*/ 35556 h 71111"/>
                <a:gd name="connsiteX7" fmla="*/ 35556 w 71111"/>
                <a:gd name="connsiteY7" fmla="*/ 17778 h 71111"/>
                <a:gd name="connsiteX8" fmla="*/ 53334 w 71111"/>
                <a:gd name="connsiteY8" fmla="*/ 35556 h 71111"/>
                <a:gd name="connsiteX9" fmla="*/ 35556 w 71111"/>
                <a:gd name="connsiteY9" fmla="*/ 53334 h 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11" h="71111">
                  <a:moveTo>
                    <a:pt x="35556" y="0"/>
                  </a:moveTo>
                  <a:cubicBezTo>
                    <a:pt x="16000" y="0"/>
                    <a:pt x="0" y="16001"/>
                    <a:pt x="0" y="35556"/>
                  </a:cubicBezTo>
                  <a:cubicBezTo>
                    <a:pt x="0" y="55112"/>
                    <a:pt x="16000" y="71112"/>
                    <a:pt x="35556" y="71112"/>
                  </a:cubicBezTo>
                  <a:cubicBezTo>
                    <a:pt x="55112" y="71112"/>
                    <a:pt x="71112" y="55112"/>
                    <a:pt x="71112" y="35556"/>
                  </a:cubicBezTo>
                  <a:cubicBezTo>
                    <a:pt x="71112" y="16001"/>
                    <a:pt x="55112" y="0"/>
                    <a:pt x="35556" y="0"/>
                  </a:cubicBezTo>
                  <a:close/>
                  <a:moveTo>
                    <a:pt x="35556" y="53334"/>
                  </a:moveTo>
                  <a:cubicBezTo>
                    <a:pt x="25778" y="53334"/>
                    <a:pt x="17778" y="45334"/>
                    <a:pt x="17778" y="35556"/>
                  </a:cubicBezTo>
                  <a:cubicBezTo>
                    <a:pt x="17778" y="25778"/>
                    <a:pt x="25778" y="17778"/>
                    <a:pt x="35556" y="17778"/>
                  </a:cubicBezTo>
                  <a:cubicBezTo>
                    <a:pt x="45334" y="17778"/>
                    <a:pt x="53334" y="25778"/>
                    <a:pt x="53334" y="35556"/>
                  </a:cubicBezTo>
                  <a:cubicBezTo>
                    <a:pt x="53334" y="45334"/>
                    <a:pt x="45334" y="53334"/>
                    <a:pt x="35556" y="53334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203AFD21-62E0-43F5-A6A4-F51261FAE47C}"/>
                </a:ext>
              </a:extLst>
            </p:cNvPr>
            <p:cNvSpPr/>
            <p:nvPr/>
          </p:nvSpPr>
          <p:spPr>
            <a:xfrm>
              <a:off x="5921708" y="3078113"/>
              <a:ext cx="132999" cy="133167"/>
            </a:xfrm>
            <a:custGeom>
              <a:avLst/>
              <a:gdLst>
                <a:gd name="connsiteX0" fmla="*/ 126945 w 132999"/>
                <a:gd name="connsiteY0" fmla="*/ 68278 h 133167"/>
                <a:gd name="connsiteX1" fmla="*/ 126945 w 132999"/>
                <a:gd name="connsiteY1" fmla="*/ 64722 h 133167"/>
                <a:gd name="connsiteX2" fmla="*/ 130500 w 132999"/>
                <a:gd name="connsiteY2" fmla="*/ 57611 h 133167"/>
                <a:gd name="connsiteX3" fmla="*/ 131389 w 132999"/>
                <a:gd name="connsiteY3" fmla="*/ 39833 h 133167"/>
                <a:gd name="connsiteX4" fmla="*/ 118056 w 132999"/>
                <a:gd name="connsiteY4" fmla="*/ 27388 h 133167"/>
                <a:gd name="connsiteX5" fmla="*/ 110056 w 132999"/>
                <a:gd name="connsiteY5" fmla="*/ 24722 h 133167"/>
                <a:gd name="connsiteX6" fmla="*/ 108278 w 132999"/>
                <a:gd name="connsiteY6" fmla="*/ 22944 h 133167"/>
                <a:gd name="connsiteX7" fmla="*/ 105611 w 132999"/>
                <a:gd name="connsiteY7" fmla="*/ 14944 h 133167"/>
                <a:gd name="connsiteX8" fmla="*/ 93167 w 132999"/>
                <a:gd name="connsiteY8" fmla="*/ 1610 h 133167"/>
                <a:gd name="connsiteX9" fmla="*/ 75389 w 132999"/>
                <a:gd name="connsiteY9" fmla="*/ 2499 h 133167"/>
                <a:gd name="connsiteX10" fmla="*/ 68277 w 132999"/>
                <a:gd name="connsiteY10" fmla="*/ 6055 h 133167"/>
                <a:gd name="connsiteX11" fmla="*/ 64722 w 132999"/>
                <a:gd name="connsiteY11" fmla="*/ 6055 h 133167"/>
                <a:gd name="connsiteX12" fmla="*/ 57611 w 132999"/>
                <a:gd name="connsiteY12" fmla="*/ 2499 h 133167"/>
                <a:gd name="connsiteX13" fmla="*/ 57611 w 132999"/>
                <a:gd name="connsiteY13" fmla="*/ 2499 h 133167"/>
                <a:gd name="connsiteX14" fmla="*/ 39833 w 132999"/>
                <a:gd name="connsiteY14" fmla="*/ 1610 h 133167"/>
                <a:gd name="connsiteX15" fmla="*/ 27388 w 132999"/>
                <a:gd name="connsiteY15" fmla="*/ 14944 h 133167"/>
                <a:gd name="connsiteX16" fmla="*/ 24721 w 132999"/>
                <a:gd name="connsiteY16" fmla="*/ 22944 h 133167"/>
                <a:gd name="connsiteX17" fmla="*/ 22944 w 132999"/>
                <a:gd name="connsiteY17" fmla="*/ 24722 h 133167"/>
                <a:gd name="connsiteX18" fmla="*/ 14944 w 132999"/>
                <a:gd name="connsiteY18" fmla="*/ 27388 h 133167"/>
                <a:gd name="connsiteX19" fmla="*/ 1610 w 132999"/>
                <a:gd name="connsiteY19" fmla="*/ 39833 h 133167"/>
                <a:gd name="connsiteX20" fmla="*/ 2499 w 132999"/>
                <a:gd name="connsiteY20" fmla="*/ 57611 h 133167"/>
                <a:gd name="connsiteX21" fmla="*/ 6055 w 132999"/>
                <a:gd name="connsiteY21" fmla="*/ 64722 h 133167"/>
                <a:gd name="connsiteX22" fmla="*/ 6055 w 132999"/>
                <a:gd name="connsiteY22" fmla="*/ 68278 h 133167"/>
                <a:gd name="connsiteX23" fmla="*/ 2499 w 132999"/>
                <a:gd name="connsiteY23" fmla="*/ 75389 h 133167"/>
                <a:gd name="connsiteX24" fmla="*/ 1610 w 132999"/>
                <a:gd name="connsiteY24" fmla="*/ 93167 h 133167"/>
                <a:gd name="connsiteX25" fmla="*/ 14944 w 132999"/>
                <a:gd name="connsiteY25" fmla="*/ 105611 h 133167"/>
                <a:gd name="connsiteX26" fmla="*/ 22944 w 132999"/>
                <a:gd name="connsiteY26" fmla="*/ 108278 h 133167"/>
                <a:gd name="connsiteX27" fmla="*/ 24721 w 132999"/>
                <a:gd name="connsiteY27" fmla="*/ 110056 h 133167"/>
                <a:gd name="connsiteX28" fmla="*/ 27388 w 132999"/>
                <a:gd name="connsiteY28" fmla="*/ 118056 h 133167"/>
                <a:gd name="connsiteX29" fmla="*/ 39833 w 132999"/>
                <a:gd name="connsiteY29" fmla="*/ 131390 h 133167"/>
                <a:gd name="connsiteX30" fmla="*/ 57611 w 132999"/>
                <a:gd name="connsiteY30" fmla="*/ 130500 h 133167"/>
                <a:gd name="connsiteX31" fmla="*/ 64722 w 132999"/>
                <a:gd name="connsiteY31" fmla="*/ 126945 h 133167"/>
                <a:gd name="connsiteX32" fmla="*/ 68277 w 132999"/>
                <a:gd name="connsiteY32" fmla="*/ 126945 h 133167"/>
                <a:gd name="connsiteX33" fmla="*/ 75389 w 132999"/>
                <a:gd name="connsiteY33" fmla="*/ 130500 h 133167"/>
                <a:gd name="connsiteX34" fmla="*/ 85167 w 132999"/>
                <a:gd name="connsiteY34" fmla="*/ 133167 h 133167"/>
                <a:gd name="connsiteX35" fmla="*/ 93167 w 132999"/>
                <a:gd name="connsiteY35" fmla="*/ 131390 h 133167"/>
                <a:gd name="connsiteX36" fmla="*/ 105611 w 132999"/>
                <a:gd name="connsiteY36" fmla="*/ 118056 h 133167"/>
                <a:gd name="connsiteX37" fmla="*/ 108278 w 132999"/>
                <a:gd name="connsiteY37" fmla="*/ 110056 h 133167"/>
                <a:gd name="connsiteX38" fmla="*/ 110056 w 132999"/>
                <a:gd name="connsiteY38" fmla="*/ 108278 h 133167"/>
                <a:gd name="connsiteX39" fmla="*/ 118056 w 132999"/>
                <a:gd name="connsiteY39" fmla="*/ 105611 h 133167"/>
                <a:gd name="connsiteX40" fmla="*/ 131389 w 132999"/>
                <a:gd name="connsiteY40" fmla="*/ 93167 h 133167"/>
                <a:gd name="connsiteX41" fmla="*/ 130500 w 132999"/>
                <a:gd name="connsiteY41" fmla="*/ 75389 h 133167"/>
                <a:gd name="connsiteX42" fmla="*/ 126945 w 132999"/>
                <a:gd name="connsiteY42" fmla="*/ 68278 h 133167"/>
                <a:gd name="connsiteX43" fmla="*/ 110945 w 132999"/>
                <a:gd name="connsiteY43" fmla="*/ 76278 h 133167"/>
                <a:gd name="connsiteX44" fmla="*/ 114500 w 132999"/>
                <a:gd name="connsiteY44" fmla="*/ 83389 h 133167"/>
                <a:gd name="connsiteX45" fmla="*/ 114500 w 132999"/>
                <a:gd name="connsiteY45" fmla="*/ 86055 h 133167"/>
                <a:gd name="connsiteX46" fmla="*/ 112722 w 132999"/>
                <a:gd name="connsiteY46" fmla="*/ 87833 h 133167"/>
                <a:gd name="connsiteX47" fmla="*/ 104722 w 132999"/>
                <a:gd name="connsiteY47" fmla="*/ 90500 h 133167"/>
                <a:gd name="connsiteX48" fmla="*/ 91389 w 132999"/>
                <a:gd name="connsiteY48" fmla="*/ 103833 h 133167"/>
                <a:gd name="connsiteX49" fmla="*/ 88722 w 132999"/>
                <a:gd name="connsiteY49" fmla="*/ 111834 h 133167"/>
                <a:gd name="connsiteX50" fmla="*/ 86944 w 132999"/>
                <a:gd name="connsiteY50" fmla="*/ 113612 h 133167"/>
                <a:gd name="connsiteX51" fmla="*/ 84278 w 132999"/>
                <a:gd name="connsiteY51" fmla="*/ 113612 h 133167"/>
                <a:gd name="connsiteX52" fmla="*/ 77166 w 132999"/>
                <a:gd name="connsiteY52" fmla="*/ 110056 h 133167"/>
                <a:gd name="connsiteX53" fmla="*/ 67389 w 132999"/>
                <a:gd name="connsiteY53" fmla="*/ 107389 h 133167"/>
                <a:gd name="connsiteX54" fmla="*/ 57611 w 132999"/>
                <a:gd name="connsiteY54" fmla="*/ 110056 h 133167"/>
                <a:gd name="connsiteX55" fmla="*/ 50500 w 132999"/>
                <a:gd name="connsiteY55" fmla="*/ 113612 h 133167"/>
                <a:gd name="connsiteX56" fmla="*/ 47833 w 132999"/>
                <a:gd name="connsiteY56" fmla="*/ 113612 h 133167"/>
                <a:gd name="connsiteX57" fmla="*/ 46055 w 132999"/>
                <a:gd name="connsiteY57" fmla="*/ 111834 h 133167"/>
                <a:gd name="connsiteX58" fmla="*/ 43388 w 132999"/>
                <a:gd name="connsiteY58" fmla="*/ 103833 h 133167"/>
                <a:gd name="connsiteX59" fmla="*/ 30055 w 132999"/>
                <a:gd name="connsiteY59" fmla="*/ 90500 h 133167"/>
                <a:gd name="connsiteX60" fmla="*/ 22055 w 132999"/>
                <a:gd name="connsiteY60" fmla="*/ 87833 h 133167"/>
                <a:gd name="connsiteX61" fmla="*/ 20277 w 132999"/>
                <a:gd name="connsiteY61" fmla="*/ 86055 h 133167"/>
                <a:gd name="connsiteX62" fmla="*/ 20277 w 132999"/>
                <a:gd name="connsiteY62" fmla="*/ 83389 h 133167"/>
                <a:gd name="connsiteX63" fmla="*/ 23833 w 132999"/>
                <a:gd name="connsiteY63" fmla="*/ 76278 h 133167"/>
                <a:gd name="connsiteX64" fmla="*/ 23833 w 132999"/>
                <a:gd name="connsiteY64" fmla="*/ 56722 h 133167"/>
                <a:gd name="connsiteX65" fmla="*/ 20277 w 132999"/>
                <a:gd name="connsiteY65" fmla="*/ 49611 h 133167"/>
                <a:gd name="connsiteX66" fmla="*/ 20277 w 132999"/>
                <a:gd name="connsiteY66" fmla="*/ 46944 h 133167"/>
                <a:gd name="connsiteX67" fmla="*/ 22055 w 132999"/>
                <a:gd name="connsiteY67" fmla="*/ 45166 h 133167"/>
                <a:gd name="connsiteX68" fmla="*/ 30055 w 132999"/>
                <a:gd name="connsiteY68" fmla="*/ 42500 h 133167"/>
                <a:gd name="connsiteX69" fmla="*/ 43388 w 132999"/>
                <a:gd name="connsiteY69" fmla="*/ 29166 h 133167"/>
                <a:gd name="connsiteX70" fmla="*/ 46055 w 132999"/>
                <a:gd name="connsiteY70" fmla="*/ 21166 h 133167"/>
                <a:gd name="connsiteX71" fmla="*/ 47833 w 132999"/>
                <a:gd name="connsiteY71" fmla="*/ 19388 h 133167"/>
                <a:gd name="connsiteX72" fmla="*/ 50500 w 132999"/>
                <a:gd name="connsiteY72" fmla="*/ 19388 h 133167"/>
                <a:gd name="connsiteX73" fmla="*/ 57611 w 132999"/>
                <a:gd name="connsiteY73" fmla="*/ 22944 h 133167"/>
                <a:gd name="connsiteX74" fmla="*/ 77166 w 132999"/>
                <a:gd name="connsiteY74" fmla="*/ 22944 h 133167"/>
                <a:gd name="connsiteX75" fmla="*/ 84278 w 132999"/>
                <a:gd name="connsiteY75" fmla="*/ 19388 h 133167"/>
                <a:gd name="connsiteX76" fmla="*/ 86944 w 132999"/>
                <a:gd name="connsiteY76" fmla="*/ 19388 h 133167"/>
                <a:gd name="connsiteX77" fmla="*/ 88722 w 132999"/>
                <a:gd name="connsiteY77" fmla="*/ 21166 h 133167"/>
                <a:gd name="connsiteX78" fmla="*/ 91389 w 132999"/>
                <a:gd name="connsiteY78" fmla="*/ 29166 h 133167"/>
                <a:gd name="connsiteX79" fmla="*/ 104722 w 132999"/>
                <a:gd name="connsiteY79" fmla="*/ 42500 h 133167"/>
                <a:gd name="connsiteX80" fmla="*/ 112722 w 132999"/>
                <a:gd name="connsiteY80" fmla="*/ 45166 h 133167"/>
                <a:gd name="connsiteX81" fmla="*/ 114500 w 132999"/>
                <a:gd name="connsiteY81" fmla="*/ 46944 h 133167"/>
                <a:gd name="connsiteX82" fmla="*/ 114500 w 132999"/>
                <a:gd name="connsiteY82" fmla="*/ 49611 h 133167"/>
                <a:gd name="connsiteX83" fmla="*/ 110945 w 132999"/>
                <a:gd name="connsiteY83" fmla="*/ 56722 h 133167"/>
                <a:gd name="connsiteX84" fmla="*/ 110945 w 132999"/>
                <a:gd name="connsiteY84" fmla="*/ 76278 h 13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2999" h="133167">
                  <a:moveTo>
                    <a:pt x="126945" y="68278"/>
                  </a:moveTo>
                  <a:cubicBezTo>
                    <a:pt x="126056" y="67389"/>
                    <a:pt x="126056" y="66500"/>
                    <a:pt x="126945" y="64722"/>
                  </a:cubicBezTo>
                  <a:lnTo>
                    <a:pt x="130500" y="57611"/>
                  </a:lnTo>
                  <a:cubicBezTo>
                    <a:pt x="133167" y="52277"/>
                    <a:pt x="134056" y="45166"/>
                    <a:pt x="131389" y="39833"/>
                  </a:cubicBezTo>
                  <a:cubicBezTo>
                    <a:pt x="128722" y="34499"/>
                    <a:pt x="124278" y="30055"/>
                    <a:pt x="118056" y="27388"/>
                  </a:cubicBezTo>
                  <a:lnTo>
                    <a:pt x="110056" y="24722"/>
                  </a:lnTo>
                  <a:cubicBezTo>
                    <a:pt x="109167" y="24722"/>
                    <a:pt x="108278" y="23833"/>
                    <a:pt x="108278" y="22944"/>
                  </a:cubicBezTo>
                  <a:lnTo>
                    <a:pt x="105611" y="14944"/>
                  </a:lnTo>
                  <a:cubicBezTo>
                    <a:pt x="103833" y="8721"/>
                    <a:pt x="99389" y="4277"/>
                    <a:pt x="93167" y="1610"/>
                  </a:cubicBezTo>
                  <a:cubicBezTo>
                    <a:pt x="87833" y="-1056"/>
                    <a:pt x="80722" y="-168"/>
                    <a:pt x="75389" y="2499"/>
                  </a:cubicBezTo>
                  <a:lnTo>
                    <a:pt x="68277" y="6055"/>
                  </a:lnTo>
                  <a:cubicBezTo>
                    <a:pt x="67389" y="6944"/>
                    <a:pt x="66500" y="6944"/>
                    <a:pt x="64722" y="6055"/>
                  </a:cubicBezTo>
                  <a:lnTo>
                    <a:pt x="57611" y="2499"/>
                  </a:lnTo>
                  <a:lnTo>
                    <a:pt x="57611" y="2499"/>
                  </a:lnTo>
                  <a:cubicBezTo>
                    <a:pt x="52277" y="-168"/>
                    <a:pt x="45166" y="-1056"/>
                    <a:pt x="39833" y="1610"/>
                  </a:cubicBezTo>
                  <a:cubicBezTo>
                    <a:pt x="34499" y="4277"/>
                    <a:pt x="30055" y="8721"/>
                    <a:pt x="27388" y="14944"/>
                  </a:cubicBezTo>
                  <a:lnTo>
                    <a:pt x="24721" y="22944"/>
                  </a:lnTo>
                  <a:cubicBezTo>
                    <a:pt x="24721" y="23833"/>
                    <a:pt x="23833" y="24722"/>
                    <a:pt x="22944" y="24722"/>
                  </a:cubicBezTo>
                  <a:lnTo>
                    <a:pt x="14944" y="27388"/>
                  </a:lnTo>
                  <a:cubicBezTo>
                    <a:pt x="8721" y="29166"/>
                    <a:pt x="4277" y="33611"/>
                    <a:pt x="1610" y="39833"/>
                  </a:cubicBezTo>
                  <a:cubicBezTo>
                    <a:pt x="-1057" y="46055"/>
                    <a:pt x="-168" y="52277"/>
                    <a:pt x="2499" y="57611"/>
                  </a:cubicBezTo>
                  <a:lnTo>
                    <a:pt x="6055" y="64722"/>
                  </a:lnTo>
                  <a:cubicBezTo>
                    <a:pt x="6944" y="65611"/>
                    <a:pt x="6944" y="66500"/>
                    <a:pt x="6055" y="68278"/>
                  </a:cubicBezTo>
                  <a:lnTo>
                    <a:pt x="2499" y="75389"/>
                  </a:lnTo>
                  <a:cubicBezTo>
                    <a:pt x="-168" y="80722"/>
                    <a:pt x="-1057" y="87833"/>
                    <a:pt x="1610" y="93167"/>
                  </a:cubicBezTo>
                  <a:cubicBezTo>
                    <a:pt x="4277" y="98500"/>
                    <a:pt x="8721" y="102945"/>
                    <a:pt x="14944" y="105611"/>
                  </a:cubicBezTo>
                  <a:lnTo>
                    <a:pt x="22944" y="108278"/>
                  </a:lnTo>
                  <a:cubicBezTo>
                    <a:pt x="23833" y="108278"/>
                    <a:pt x="24721" y="109167"/>
                    <a:pt x="24721" y="110056"/>
                  </a:cubicBezTo>
                  <a:lnTo>
                    <a:pt x="27388" y="118056"/>
                  </a:lnTo>
                  <a:cubicBezTo>
                    <a:pt x="29166" y="124278"/>
                    <a:pt x="33610" y="128723"/>
                    <a:pt x="39833" y="131390"/>
                  </a:cubicBezTo>
                  <a:cubicBezTo>
                    <a:pt x="45166" y="134056"/>
                    <a:pt x="52277" y="133167"/>
                    <a:pt x="57611" y="130500"/>
                  </a:cubicBezTo>
                  <a:lnTo>
                    <a:pt x="64722" y="126945"/>
                  </a:lnTo>
                  <a:cubicBezTo>
                    <a:pt x="65611" y="126056"/>
                    <a:pt x="66500" y="126056"/>
                    <a:pt x="68277" y="126945"/>
                  </a:cubicBezTo>
                  <a:lnTo>
                    <a:pt x="75389" y="130500"/>
                  </a:lnTo>
                  <a:cubicBezTo>
                    <a:pt x="78055" y="132278"/>
                    <a:pt x="81611" y="133167"/>
                    <a:pt x="85167" y="133167"/>
                  </a:cubicBezTo>
                  <a:cubicBezTo>
                    <a:pt x="87833" y="133167"/>
                    <a:pt x="90500" y="132278"/>
                    <a:pt x="93167" y="131390"/>
                  </a:cubicBezTo>
                  <a:cubicBezTo>
                    <a:pt x="98500" y="128723"/>
                    <a:pt x="102945" y="124278"/>
                    <a:pt x="105611" y="118056"/>
                  </a:cubicBezTo>
                  <a:lnTo>
                    <a:pt x="108278" y="110056"/>
                  </a:lnTo>
                  <a:cubicBezTo>
                    <a:pt x="108278" y="109167"/>
                    <a:pt x="109167" y="108278"/>
                    <a:pt x="110056" y="108278"/>
                  </a:cubicBezTo>
                  <a:lnTo>
                    <a:pt x="118056" y="105611"/>
                  </a:lnTo>
                  <a:cubicBezTo>
                    <a:pt x="124278" y="103833"/>
                    <a:pt x="128722" y="99389"/>
                    <a:pt x="131389" y="93167"/>
                  </a:cubicBezTo>
                  <a:cubicBezTo>
                    <a:pt x="134056" y="87833"/>
                    <a:pt x="133167" y="80722"/>
                    <a:pt x="130500" y="75389"/>
                  </a:cubicBezTo>
                  <a:lnTo>
                    <a:pt x="126945" y="68278"/>
                  </a:lnTo>
                  <a:close/>
                  <a:moveTo>
                    <a:pt x="110945" y="76278"/>
                  </a:moveTo>
                  <a:lnTo>
                    <a:pt x="114500" y="83389"/>
                  </a:lnTo>
                  <a:cubicBezTo>
                    <a:pt x="115389" y="84278"/>
                    <a:pt x="114500" y="86055"/>
                    <a:pt x="114500" y="86055"/>
                  </a:cubicBezTo>
                  <a:cubicBezTo>
                    <a:pt x="114500" y="86945"/>
                    <a:pt x="113611" y="87833"/>
                    <a:pt x="112722" y="87833"/>
                  </a:cubicBezTo>
                  <a:lnTo>
                    <a:pt x="104722" y="90500"/>
                  </a:lnTo>
                  <a:cubicBezTo>
                    <a:pt x="98500" y="92278"/>
                    <a:pt x="93167" y="97611"/>
                    <a:pt x="91389" y="103833"/>
                  </a:cubicBezTo>
                  <a:lnTo>
                    <a:pt x="88722" y="111834"/>
                  </a:lnTo>
                  <a:cubicBezTo>
                    <a:pt x="88722" y="112722"/>
                    <a:pt x="86944" y="113612"/>
                    <a:pt x="86944" y="113612"/>
                  </a:cubicBezTo>
                  <a:cubicBezTo>
                    <a:pt x="86055" y="113612"/>
                    <a:pt x="85167" y="114500"/>
                    <a:pt x="84278" y="113612"/>
                  </a:cubicBezTo>
                  <a:lnTo>
                    <a:pt x="77166" y="110056"/>
                  </a:lnTo>
                  <a:cubicBezTo>
                    <a:pt x="74500" y="108278"/>
                    <a:pt x="70944" y="107389"/>
                    <a:pt x="67389" y="107389"/>
                  </a:cubicBezTo>
                  <a:cubicBezTo>
                    <a:pt x="63833" y="107389"/>
                    <a:pt x="61166" y="108278"/>
                    <a:pt x="57611" y="110056"/>
                  </a:cubicBezTo>
                  <a:lnTo>
                    <a:pt x="50500" y="113612"/>
                  </a:lnTo>
                  <a:cubicBezTo>
                    <a:pt x="49611" y="114500"/>
                    <a:pt x="47833" y="113612"/>
                    <a:pt x="47833" y="113612"/>
                  </a:cubicBezTo>
                  <a:cubicBezTo>
                    <a:pt x="46944" y="113612"/>
                    <a:pt x="46055" y="112722"/>
                    <a:pt x="46055" y="111834"/>
                  </a:cubicBezTo>
                  <a:lnTo>
                    <a:pt x="43388" y="103833"/>
                  </a:lnTo>
                  <a:cubicBezTo>
                    <a:pt x="41611" y="97611"/>
                    <a:pt x="36277" y="92278"/>
                    <a:pt x="30055" y="90500"/>
                  </a:cubicBezTo>
                  <a:lnTo>
                    <a:pt x="22055" y="87833"/>
                  </a:lnTo>
                  <a:cubicBezTo>
                    <a:pt x="21166" y="87833"/>
                    <a:pt x="20277" y="86055"/>
                    <a:pt x="20277" y="86055"/>
                  </a:cubicBezTo>
                  <a:cubicBezTo>
                    <a:pt x="20277" y="85167"/>
                    <a:pt x="19388" y="84278"/>
                    <a:pt x="20277" y="83389"/>
                  </a:cubicBezTo>
                  <a:lnTo>
                    <a:pt x="23833" y="76278"/>
                  </a:lnTo>
                  <a:cubicBezTo>
                    <a:pt x="27388" y="70055"/>
                    <a:pt x="27388" y="62944"/>
                    <a:pt x="23833" y="56722"/>
                  </a:cubicBezTo>
                  <a:lnTo>
                    <a:pt x="20277" y="49611"/>
                  </a:lnTo>
                  <a:cubicBezTo>
                    <a:pt x="19388" y="48722"/>
                    <a:pt x="20277" y="46944"/>
                    <a:pt x="20277" y="46944"/>
                  </a:cubicBezTo>
                  <a:cubicBezTo>
                    <a:pt x="20277" y="46055"/>
                    <a:pt x="21166" y="45166"/>
                    <a:pt x="22055" y="45166"/>
                  </a:cubicBezTo>
                  <a:lnTo>
                    <a:pt x="30055" y="42500"/>
                  </a:lnTo>
                  <a:cubicBezTo>
                    <a:pt x="36277" y="40722"/>
                    <a:pt x="41611" y="35388"/>
                    <a:pt x="43388" y="29166"/>
                  </a:cubicBezTo>
                  <a:lnTo>
                    <a:pt x="46055" y="21166"/>
                  </a:lnTo>
                  <a:cubicBezTo>
                    <a:pt x="46055" y="20277"/>
                    <a:pt x="47833" y="19388"/>
                    <a:pt x="47833" y="19388"/>
                  </a:cubicBezTo>
                  <a:cubicBezTo>
                    <a:pt x="48722" y="19388"/>
                    <a:pt x="49611" y="18499"/>
                    <a:pt x="50500" y="19388"/>
                  </a:cubicBezTo>
                  <a:lnTo>
                    <a:pt x="57611" y="22944"/>
                  </a:lnTo>
                  <a:cubicBezTo>
                    <a:pt x="63833" y="26499"/>
                    <a:pt x="70944" y="26499"/>
                    <a:pt x="77166" y="22944"/>
                  </a:cubicBezTo>
                  <a:lnTo>
                    <a:pt x="84278" y="19388"/>
                  </a:lnTo>
                  <a:cubicBezTo>
                    <a:pt x="85167" y="18499"/>
                    <a:pt x="86944" y="19388"/>
                    <a:pt x="86944" y="19388"/>
                  </a:cubicBezTo>
                  <a:cubicBezTo>
                    <a:pt x="87833" y="19388"/>
                    <a:pt x="88722" y="20277"/>
                    <a:pt x="88722" y="21166"/>
                  </a:cubicBezTo>
                  <a:lnTo>
                    <a:pt x="91389" y="29166"/>
                  </a:lnTo>
                  <a:cubicBezTo>
                    <a:pt x="93167" y="35388"/>
                    <a:pt x="98500" y="40722"/>
                    <a:pt x="104722" y="42500"/>
                  </a:cubicBezTo>
                  <a:lnTo>
                    <a:pt x="112722" y="45166"/>
                  </a:lnTo>
                  <a:cubicBezTo>
                    <a:pt x="113611" y="45166"/>
                    <a:pt x="114500" y="46944"/>
                    <a:pt x="114500" y="46944"/>
                  </a:cubicBezTo>
                  <a:cubicBezTo>
                    <a:pt x="114500" y="47833"/>
                    <a:pt x="115389" y="48722"/>
                    <a:pt x="114500" y="49611"/>
                  </a:cubicBezTo>
                  <a:lnTo>
                    <a:pt x="110945" y="56722"/>
                  </a:lnTo>
                  <a:cubicBezTo>
                    <a:pt x="108278" y="62944"/>
                    <a:pt x="108278" y="70055"/>
                    <a:pt x="110945" y="7627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2098506-3BE0-4747-8495-06BFDB92D3FA}"/>
                </a:ext>
              </a:extLst>
            </p:cNvPr>
            <p:cNvSpPr/>
            <p:nvPr/>
          </p:nvSpPr>
          <p:spPr>
            <a:xfrm>
              <a:off x="5956636" y="3113930"/>
              <a:ext cx="62613" cy="62682"/>
            </a:xfrm>
            <a:custGeom>
              <a:avLst/>
              <a:gdLst>
                <a:gd name="connsiteX0" fmla="*/ 60016 w 62613"/>
                <a:gd name="connsiteY0" fmla="*/ 19127 h 62682"/>
                <a:gd name="connsiteX1" fmla="*/ 19127 w 62613"/>
                <a:gd name="connsiteY1" fmla="*/ 2238 h 62682"/>
                <a:gd name="connsiteX2" fmla="*/ 2238 w 62613"/>
                <a:gd name="connsiteY2" fmla="*/ 43127 h 62682"/>
                <a:gd name="connsiteX3" fmla="*/ 30683 w 62613"/>
                <a:gd name="connsiteY3" fmla="*/ 62683 h 62682"/>
                <a:gd name="connsiteX4" fmla="*/ 42238 w 62613"/>
                <a:gd name="connsiteY4" fmla="*/ 60016 h 62682"/>
                <a:gd name="connsiteX5" fmla="*/ 60016 w 62613"/>
                <a:gd name="connsiteY5" fmla="*/ 19127 h 62682"/>
                <a:gd name="connsiteX6" fmla="*/ 60016 w 62613"/>
                <a:gd name="connsiteY6" fmla="*/ 19127 h 62682"/>
                <a:gd name="connsiteX7" fmla="*/ 36905 w 62613"/>
                <a:gd name="connsiteY7" fmla="*/ 43127 h 62682"/>
                <a:gd name="connsiteX8" fmla="*/ 19127 w 62613"/>
                <a:gd name="connsiteY8" fmla="*/ 36016 h 62682"/>
                <a:gd name="connsiteX9" fmla="*/ 26238 w 62613"/>
                <a:gd name="connsiteY9" fmla="*/ 18238 h 62682"/>
                <a:gd name="connsiteX10" fmla="*/ 31571 w 62613"/>
                <a:gd name="connsiteY10" fmla="*/ 17349 h 62682"/>
                <a:gd name="connsiteX11" fmla="*/ 44016 w 62613"/>
                <a:gd name="connsiteY11" fmla="*/ 25349 h 62682"/>
                <a:gd name="connsiteX12" fmla="*/ 36905 w 62613"/>
                <a:gd name="connsiteY12" fmla="*/ 43127 h 6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613" h="62682">
                  <a:moveTo>
                    <a:pt x="60016" y="19127"/>
                  </a:moveTo>
                  <a:cubicBezTo>
                    <a:pt x="53794" y="3127"/>
                    <a:pt x="35127" y="-3984"/>
                    <a:pt x="19127" y="2238"/>
                  </a:cubicBezTo>
                  <a:cubicBezTo>
                    <a:pt x="3127" y="8460"/>
                    <a:pt x="-3984" y="27127"/>
                    <a:pt x="2238" y="43127"/>
                  </a:cubicBezTo>
                  <a:cubicBezTo>
                    <a:pt x="7571" y="55572"/>
                    <a:pt x="19127" y="62683"/>
                    <a:pt x="30683" y="62683"/>
                  </a:cubicBezTo>
                  <a:cubicBezTo>
                    <a:pt x="34238" y="62683"/>
                    <a:pt x="38683" y="61794"/>
                    <a:pt x="42238" y="60016"/>
                  </a:cubicBezTo>
                  <a:cubicBezTo>
                    <a:pt x="59127" y="53794"/>
                    <a:pt x="67127" y="35127"/>
                    <a:pt x="60016" y="19127"/>
                  </a:cubicBezTo>
                  <a:cubicBezTo>
                    <a:pt x="60016" y="19127"/>
                    <a:pt x="60016" y="19127"/>
                    <a:pt x="60016" y="19127"/>
                  </a:cubicBezTo>
                  <a:close/>
                  <a:moveTo>
                    <a:pt x="36905" y="43127"/>
                  </a:moveTo>
                  <a:cubicBezTo>
                    <a:pt x="29794" y="45794"/>
                    <a:pt x="22682" y="42238"/>
                    <a:pt x="19127" y="36016"/>
                  </a:cubicBezTo>
                  <a:cubicBezTo>
                    <a:pt x="16460" y="28905"/>
                    <a:pt x="20016" y="21793"/>
                    <a:pt x="26238" y="18238"/>
                  </a:cubicBezTo>
                  <a:cubicBezTo>
                    <a:pt x="28016" y="17349"/>
                    <a:pt x="29794" y="17349"/>
                    <a:pt x="31571" y="17349"/>
                  </a:cubicBezTo>
                  <a:cubicBezTo>
                    <a:pt x="36905" y="17349"/>
                    <a:pt x="42238" y="20905"/>
                    <a:pt x="44016" y="25349"/>
                  </a:cubicBezTo>
                  <a:cubicBezTo>
                    <a:pt x="46683" y="32460"/>
                    <a:pt x="43127" y="40460"/>
                    <a:pt x="36905" y="43127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05" name="Graphique 685">
            <a:extLst>
              <a:ext uri="{FF2B5EF4-FFF2-40B4-BE49-F238E27FC236}">
                <a16:creationId xmlns:a16="http://schemas.microsoft.com/office/drawing/2014/main" id="{652697AB-6EA8-4B94-AC6C-03CCC3FE15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0226" y="4520885"/>
            <a:ext cx="264114" cy="264891"/>
            <a:chOff x="7675335" y="3078834"/>
            <a:chExt cx="264114" cy="264891"/>
          </a:xfrm>
          <a:solidFill>
            <a:schemeClr val="tx1"/>
          </a:solidFill>
        </p:grpSpPr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58E6068-72D2-4037-9E9C-DC0EBB7B1D32}"/>
                </a:ext>
              </a:extLst>
            </p:cNvPr>
            <p:cNvSpPr/>
            <p:nvPr/>
          </p:nvSpPr>
          <p:spPr>
            <a:xfrm>
              <a:off x="7675335" y="3078834"/>
              <a:ext cx="264114" cy="264891"/>
            </a:xfrm>
            <a:custGeom>
              <a:avLst/>
              <a:gdLst>
                <a:gd name="connsiteX0" fmla="*/ 252447 w 264114"/>
                <a:gd name="connsiteY0" fmla="*/ 106668 h 264891"/>
                <a:gd name="connsiteX1" fmla="*/ 239113 w 264114"/>
                <a:gd name="connsiteY1" fmla="*/ 96001 h 264891"/>
                <a:gd name="connsiteX2" fmla="*/ 233780 w 264114"/>
                <a:gd name="connsiteY2" fmla="*/ 82667 h 264891"/>
                <a:gd name="connsiteX3" fmla="*/ 235558 w 264114"/>
                <a:gd name="connsiteY3" fmla="*/ 65778 h 264891"/>
                <a:gd name="connsiteX4" fmla="*/ 225780 w 264114"/>
                <a:gd name="connsiteY4" fmla="*/ 39111 h 264891"/>
                <a:gd name="connsiteX5" fmla="*/ 199113 w 264114"/>
                <a:gd name="connsiteY5" fmla="*/ 29334 h 264891"/>
                <a:gd name="connsiteX6" fmla="*/ 182224 w 264114"/>
                <a:gd name="connsiteY6" fmla="*/ 31111 h 264891"/>
                <a:gd name="connsiteX7" fmla="*/ 168891 w 264114"/>
                <a:gd name="connsiteY7" fmla="*/ 25778 h 264891"/>
                <a:gd name="connsiteX8" fmla="*/ 158224 w 264114"/>
                <a:gd name="connsiteY8" fmla="*/ 12444 h 264891"/>
                <a:gd name="connsiteX9" fmla="*/ 132446 w 264114"/>
                <a:gd name="connsiteY9" fmla="*/ 0 h 264891"/>
                <a:gd name="connsiteX10" fmla="*/ 106668 w 264114"/>
                <a:gd name="connsiteY10" fmla="*/ 12444 h 264891"/>
                <a:gd name="connsiteX11" fmla="*/ 96001 w 264114"/>
                <a:gd name="connsiteY11" fmla="*/ 25778 h 264891"/>
                <a:gd name="connsiteX12" fmla="*/ 82667 w 264114"/>
                <a:gd name="connsiteY12" fmla="*/ 31111 h 264891"/>
                <a:gd name="connsiteX13" fmla="*/ 65778 w 264114"/>
                <a:gd name="connsiteY13" fmla="*/ 29334 h 264891"/>
                <a:gd name="connsiteX14" fmla="*/ 39111 w 264114"/>
                <a:gd name="connsiteY14" fmla="*/ 39111 h 264891"/>
                <a:gd name="connsiteX15" fmla="*/ 29334 w 264114"/>
                <a:gd name="connsiteY15" fmla="*/ 65778 h 264891"/>
                <a:gd name="connsiteX16" fmla="*/ 31111 w 264114"/>
                <a:gd name="connsiteY16" fmla="*/ 82667 h 264891"/>
                <a:gd name="connsiteX17" fmla="*/ 25778 w 264114"/>
                <a:gd name="connsiteY17" fmla="*/ 96001 h 264891"/>
                <a:gd name="connsiteX18" fmla="*/ 12445 w 264114"/>
                <a:gd name="connsiteY18" fmla="*/ 106668 h 264891"/>
                <a:gd name="connsiteX19" fmla="*/ 0 w 264114"/>
                <a:gd name="connsiteY19" fmla="*/ 132446 h 264891"/>
                <a:gd name="connsiteX20" fmla="*/ 12445 w 264114"/>
                <a:gd name="connsiteY20" fmla="*/ 158224 h 264891"/>
                <a:gd name="connsiteX21" fmla="*/ 25778 w 264114"/>
                <a:gd name="connsiteY21" fmla="*/ 168891 h 264891"/>
                <a:gd name="connsiteX22" fmla="*/ 31111 w 264114"/>
                <a:gd name="connsiteY22" fmla="*/ 182224 h 264891"/>
                <a:gd name="connsiteX23" fmla="*/ 29334 w 264114"/>
                <a:gd name="connsiteY23" fmla="*/ 199113 h 264891"/>
                <a:gd name="connsiteX24" fmla="*/ 39111 w 264114"/>
                <a:gd name="connsiteY24" fmla="*/ 225780 h 264891"/>
                <a:gd name="connsiteX25" fmla="*/ 65778 w 264114"/>
                <a:gd name="connsiteY25" fmla="*/ 235558 h 264891"/>
                <a:gd name="connsiteX26" fmla="*/ 82667 w 264114"/>
                <a:gd name="connsiteY26" fmla="*/ 233780 h 264891"/>
                <a:gd name="connsiteX27" fmla="*/ 96001 w 264114"/>
                <a:gd name="connsiteY27" fmla="*/ 239113 h 264891"/>
                <a:gd name="connsiteX28" fmla="*/ 106668 w 264114"/>
                <a:gd name="connsiteY28" fmla="*/ 252447 h 264891"/>
                <a:gd name="connsiteX29" fmla="*/ 132446 w 264114"/>
                <a:gd name="connsiteY29" fmla="*/ 264892 h 264891"/>
                <a:gd name="connsiteX30" fmla="*/ 132446 w 264114"/>
                <a:gd name="connsiteY30" fmla="*/ 264892 h 264891"/>
                <a:gd name="connsiteX31" fmla="*/ 158224 w 264114"/>
                <a:gd name="connsiteY31" fmla="*/ 252447 h 264891"/>
                <a:gd name="connsiteX32" fmla="*/ 168891 w 264114"/>
                <a:gd name="connsiteY32" fmla="*/ 239113 h 264891"/>
                <a:gd name="connsiteX33" fmla="*/ 182224 w 264114"/>
                <a:gd name="connsiteY33" fmla="*/ 233780 h 264891"/>
                <a:gd name="connsiteX34" fmla="*/ 199113 w 264114"/>
                <a:gd name="connsiteY34" fmla="*/ 235558 h 264891"/>
                <a:gd name="connsiteX35" fmla="*/ 225780 w 264114"/>
                <a:gd name="connsiteY35" fmla="*/ 225780 h 264891"/>
                <a:gd name="connsiteX36" fmla="*/ 235558 w 264114"/>
                <a:gd name="connsiteY36" fmla="*/ 199113 h 264891"/>
                <a:gd name="connsiteX37" fmla="*/ 233780 w 264114"/>
                <a:gd name="connsiteY37" fmla="*/ 182224 h 264891"/>
                <a:gd name="connsiteX38" fmla="*/ 239113 w 264114"/>
                <a:gd name="connsiteY38" fmla="*/ 168891 h 264891"/>
                <a:gd name="connsiteX39" fmla="*/ 252447 w 264114"/>
                <a:gd name="connsiteY39" fmla="*/ 158224 h 264891"/>
                <a:gd name="connsiteX40" fmla="*/ 264003 w 264114"/>
                <a:gd name="connsiteY40" fmla="*/ 132446 h 264891"/>
                <a:gd name="connsiteX41" fmla="*/ 252447 w 264114"/>
                <a:gd name="connsiteY41" fmla="*/ 106668 h 264891"/>
                <a:gd name="connsiteX42" fmla="*/ 240891 w 264114"/>
                <a:gd name="connsiteY42" fmla="*/ 144890 h 264891"/>
                <a:gd name="connsiteX43" fmla="*/ 227558 w 264114"/>
                <a:gd name="connsiteY43" fmla="*/ 155557 h 264891"/>
                <a:gd name="connsiteX44" fmla="*/ 216002 w 264114"/>
                <a:gd name="connsiteY44" fmla="*/ 184002 h 264891"/>
                <a:gd name="connsiteX45" fmla="*/ 217780 w 264114"/>
                <a:gd name="connsiteY45" fmla="*/ 200891 h 264891"/>
                <a:gd name="connsiteX46" fmla="*/ 213335 w 264114"/>
                <a:gd name="connsiteY46" fmla="*/ 213336 h 264891"/>
                <a:gd name="connsiteX47" fmla="*/ 200891 w 264114"/>
                <a:gd name="connsiteY47" fmla="*/ 217780 h 264891"/>
                <a:gd name="connsiteX48" fmla="*/ 184002 w 264114"/>
                <a:gd name="connsiteY48" fmla="*/ 216002 h 264891"/>
                <a:gd name="connsiteX49" fmla="*/ 155557 w 264114"/>
                <a:gd name="connsiteY49" fmla="*/ 227558 h 264891"/>
                <a:gd name="connsiteX50" fmla="*/ 144890 w 264114"/>
                <a:gd name="connsiteY50" fmla="*/ 240891 h 264891"/>
                <a:gd name="connsiteX51" fmla="*/ 132446 w 264114"/>
                <a:gd name="connsiteY51" fmla="*/ 246225 h 264891"/>
                <a:gd name="connsiteX52" fmla="*/ 120001 w 264114"/>
                <a:gd name="connsiteY52" fmla="*/ 240891 h 264891"/>
                <a:gd name="connsiteX53" fmla="*/ 109334 w 264114"/>
                <a:gd name="connsiteY53" fmla="*/ 227558 h 264891"/>
                <a:gd name="connsiteX54" fmla="*/ 83556 w 264114"/>
                <a:gd name="connsiteY54" fmla="*/ 215114 h 264891"/>
                <a:gd name="connsiteX55" fmla="*/ 80890 w 264114"/>
                <a:gd name="connsiteY55" fmla="*/ 215114 h 264891"/>
                <a:gd name="connsiteX56" fmla="*/ 64001 w 264114"/>
                <a:gd name="connsiteY56" fmla="*/ 216891 h 264891"/>
                <a:gd name="connsiteX57" fmla="*/ 51556 w 264114"/>
                <a:gd name="connsiteY57" fmla="*/ 212446 h 264891"/>
                <a:gd name="connsiteX58" fmla="*/ 47111 w 264114"/>
                <a:gd name="connsiteY58" fmla="*/ 200002 h 264891"/>
                <a:gd name="connsiteX59" fmla="*/ 48889 w 264114"/>
                <a:gd name="connsiteY59" fmla="*/ 183113 h 264891"/>
                <a:gd name="connsiteX60" fmla="*/ 37334 w 264114"/>
                <a:gd name="connsiteY60" fmla="*/ 154668 h 264891"/>
                <a:gd name="connsiteX61" fmla="*/ 24000 w 264114"/>
                <a:gd name="connsiteY61" fmla="*/ 144002 h 264891"/>
                <a:gd name="connsiteX62" fmla="*/ 18667 w 264114"/>
                <a:gd name="connsiteY62" fmla="*/ 131557 h 264891"/>
                <a:gd name="connsiteX63" fmla="*/ 24000 w 264114"/>
                <a:gd name="connsiteY63" fmla="*/ 119112 h 264891"/>
                <a:gd name="connsiteX64" fmla="*/ 37334 w 264114"/>
                <a:gd name="connsiteY64" fmla="*/ 108446 h 264891"/>
                <a:gd name="connsiteX65" fmla="*/ 48889 w 264114"/>
                <a:gd name="connsiteY65" fmla="*/ 80001 h 264891"/>
                <a:gd name="connsiteX66" fmla="*/ 47111 w 264114"/>
                <a:gd name="connsiteY66" fmla="*/ 63112 h 264891"/>
                <a:gd name="connsiteX67" fmla="*/ 51556 w 264114"/>
                <a:gd name="connsiteY67" fmla="*/ 50667 h 264891"/>
                <a:gd name="connsiteX68" fmla="*/ 64001 w 264114"/>
                <a:gd name="connsiteY68" fmla="*/ 46223 h 264891"/>
                <a:gd name="connsiteX69" fmla="*/ 80890 w 264114"/>
                <a:gd name="connsiteY69" fmla="*/ 48000 h 264891"/>
                <a:gd name="connsiteX70" fmla="*/ 109334 w 264114"/>
                <a:gd name="connsiteY70" fmla="*/ 36445 h 264891"/>
                <a:gd name="connsiteX71" fmla="*/ 120001 w 264114"/>
                <a:gd name="connsiteY71" fmla="*/ 23111 h 264891"/>
                <a:gd name="connsiteX72" fmla="*/ 144890 w 264114"/>
                <a:gd name="connsiteY72" fmla="*/ 23111 h 264891"/>
                <a:gd name="connsiteX73" fmla="*/ 155557 w 264114"/>
                <a:gd name="connsiteY73" fmla="*/ 36445 h 264891"/>
                <a:gd name="connsiteX74" fmla="*/ 184002 w 264114"/>
                <a:gd name="connsiteY74" fmla="*/ 48000 h 264891"/>
                <a:gd name="connsiteX75" fmla="*/ 200891 w 264114"/>
                <a:gd name="connsiteY75" fmla="*/ 46223 h 264891"/>
                <a:gd name="connsiteX76" fmla="*/ 213335 w 264114"/>
                <a:gd name="connsiteY76" fmla="*/ 50667 h 264891"/>
                <a:gd name="connsiteX77" fmla="*/ 217780 w 264114"/>
                <a:gd name="connsiteY77" fmla="*/ 63112 h 264891"/>
                <a:gd name="connsiteX78" fmla="*/ 216002 w 264114"/>
                <a:gd name="connsiteY78" fmla="*/ 80001 h 264891"/>
                <a:gd name="connsiteX79" fmla="*/ 227558 w 264114"/>
                <a:gd name="connsiteY79" fmla="*/ 108446 h 264891"/>
                <a:gd name="connsiteX80" fmla="*/ 240891 w 264114"/>
                <a:gd name="connsiteY80" fmla="*/ 119112 h 264891"/>
                <a:gd name="connsiteX81" fmla="*/ 246225 w 264114"/>
                <a:gd name="connsiteY81" fmla="*/ 131557 h 264891"/>
                <a:gd name="connsiteX82" fmla="*/ 240891 w 264114"/>
                <a:gd name="connsiteY82" fmla="*/ 144890 h 26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64114" h="264891">
                  <a:moveTo>
                    <a:pt x="252447" y="106668"/>
                  </a:moveTo>
                  <a:lnTo>
                    <a:pt x="239113" y="96001"/>
                  </a:lnTo>
                  <a:cubicBezTo>
                    <a:pt x="235558" y="92445"/>
                    <a:pt x="232891" y="87112"/>
                    <a:pt x="233780" y="82667"/>
                  </a:cubicBezTo>
                  <a:lnTo>
                    <a:pt x="235558" y="65778"/>
                  </a:lnTo>
                  <a:cubicBezTo>
                    <a:pt x="236447" y="56001"/>
                    <a:pt x="232891" y="46223"/>
                    <a:pt x="225780" y="39111"/>
                  </a:cubicBezTo>
                  <a:cubicBezTo>
                    <a:pt x="218669" y="32000"/>
                    <a:pt x="208891" y="28445"/>
                    <a:pt x="199113" y="29334"/>
                  </a:cubicBezTo>
                  <a:lnTo>
                    <a:pt x="182224" y="31111"/>
                  </a:lnTo>
                  <a:cubicBezTo>
                    <a:pt x="176891" y="31111"/>
                    <a:pt x="171557" y="29334"/>
                    <a:pt x="168891" y="25778"/>
                  </a:cubicBezTo>
                  <a:lnTo>
                    <a:pt x="158224" y="12444"/>
                  </a:lnTo>
                  <a:cubicBezTo>
                    <a:pt x="152002" y="4444"/>
                    <a:pt x="142224" y="0"/>
                    <a:pt x="132446" y="0"/>
                  </a:cubicBezTo>
                  <a:cubicBezTo>
                    <a:pt x="122668" y="0"/>
                    <a:pt x="112890" y="4444"/>
                    <a:pt x="106668" y="12444"/>
                  </a:cubicBezTo>
                  <a:lnTo>
                    <a:pt x="96001" y="25778"/>
                  </a:lnTo>
                  <a:cubicBezTo>
                    <a:pt x="92445" y="29334"/>
                    <a:pt x="87112" y="32000"/>
                    <a:pt x="82667" y="31111"/>
                  </a:cubicBezTo>
                  <a:lnTo>
                    <a:pt x="65778" y="29334"/>
                  </a:lnTo>
                  <a:cubicBezTo>
                    <a:pt x="56000" y="28445"/>
                    <a:pt x="46223" y="32000"/>
                    <a:pt x="39111" y="39111"/>
                  </a:cubicBezTo>
                  <a:cubicBezTo>
                    <a:pt x="32000" y="46223"/>
                    <a:pt x="28445" y="56001"/>
                    <a:pt x="29334" y="65778"/>
                  </a:cubicBezTo>
                  <a:lnTo>
                    <a:pt x="31111" y="82667"/>
                  </a:lnTo>
                  <a:cubicBezTo>
                    <a:pt x="31111" y="88001"/>
                    <a:pt x="29334" y="93334"/>
                    <a:pt x="25778" y="96001"/>
                  </a:cubicBezTo>
                  <a:lnTo>
                    <a:pt x="12445" y="106668"/>
                  </a:lnTo>
                  <a:cubicBezTo>
                    <a:pt x="4444" y="112890"/>
                    <a:pt x="0" y="122668"/>
                    <a:pt x="0" y="132446"/>
                  </a:cubicBezTo>
                  <a:cubicBezTo>
                    <a:pt x="0" y="142224"/>
                    <a:pt x="4444" y="152001"/>
                    <a:pt x="12445" y="158224"/>
                  </a:cubicBezTo>
                  <a:lnTo>
                    <a:pt x="25778" y="168891"/>
                  </a:lnTo>
                  <a:cubicBezTo>
                    <a:pt x="29334" y="172446"/>
                    <a:pt x="32000" y="177780"/>
                    <a:pt x="31111" y="182224"/>
                  </a:cubicBezTo>
                  <a:lnTo>
                    <a:pt x="29334" y="199113"/>
                  </a:lnTo>
                  <a:cubicBezTo>
                    <a:pt x="28445" y="208891"/>
                    <a:pt x="32000" y="218669"/>
                    <a:pt x="39111" y="225780"/>
                  </a:cubicBezTo>
                  <a:cubicBezTo>
                    <a:pt x="46223" y="232892"/>
                    <a:pt x="56000" y="236447"/>
                    <a:pt x="65778" y="235558"/>
                  </a:cubicBezTo>
                  <a:lnTo>
                    <a:pt x="82667" y="233780"/>
                  </a:lnTo>
                  <a:cubicBezTo>
                    <a:pt x="88001" y="233780"/>
                    <a:pt x="93334" y="235558"/>
                    <a:pt x="96001" y="239113"/>
                  </a:cubicBezTo>
                  <a:lnTo>
                    <a:pt x="106668" y="252447"/>
                  </a:lnTo>
                  <a:cubicBezTo>
                    <a:pt x="112890" y="260447"/>
                    <a:pt x="122668" y="264892"/>
                    <a:pt x="132446" y="264892"/>
                  </a:cubicBezTo>
                  <a:cubicBezTo>
                    <a:pt x="132446" y="264892"/>
                    <a:pt x="132446" y="264892"/>
                    <a:pt x="132446" y="264892"/>
                  </a:cubicBezTo>
                  <a:cubicBezTo>
                    <a:pt x="142224" y="264892"/>
                    <a:pt x="152002" y="260447"/>
                    <a:pt x="158224" y="252447"/>
                  </a:cubicBezTo>
                  <a:lnTo>
                    <a:pt x="168891" y="239113"/>
                  </a:lnTo>
                  <a:cubicBezTo>
                    <a:pt x="172446" y="235558"/>
                    <a:pt x="177780" y="232892"/>
                    <a:pt x="182224" y="233780"/>
                  </a:cubicBezTo>
                  <a:lnTo>
                    <a:pt x="199113" y="235558"/>
                  </a:lnTo>
                  <a:cubicBezTo>
                    <a:pt x="208891" y="236447"/>
                    <a:pt x="218669" y="232892"/>
                    <a:pt x="225780" y="225780"/>
                  </a:cubicBezTo>
                  <a:cubicBezTo>
                    <a:pt x="232891" y="218669"/>
                    <a:pt x="236447" y="208891"/>
                    <a:pt x="235558" y="199113"/>
                  </a:cubicBezTo>
                  <a:lnTo>
                    <a:pt x="233780" y="182224"/>
                  </a:lnTo>
                  <a:cubicBezTo>
                    <a:pt x="233780" y="176891"/>
                    <a:pt x="235558" y="171557"/>
                    <a:pt x="239113" y="168891"/>
                  </a:cubicBezTo>
                  <a:lnTo>
                    <a:pt x="252447" y="158224"/>
                  </a:lnTo>
                  <a:cubicBezTo>
                    <a:pt x="260447" y="152001"/>
                    <a:pt x="264891" y="142224"/>
                    <a:pt x="264003" y="132446"/>
                  </a:cubicBezTo>
                  <a:cubicBezTo>
                    <a:pt x="264003" y="122668"/>
                    <a:pt x="259558" y="113779"/>
                    <a:pt x="252447" y="106668"/>
                  </a:cubicBezTo>
                  <a:close/>
                  <a:moveTo>
                    <a:pt x="240891" y="144890"/>
                  </a:moveTo>
                  <a:lnTo>
                    <a:pt x="227558" y="155557"/>
                  </a:lnTo>
                  <a:cubicBezTo>
                    <a:pt x="219558" y="162668"/>
                    <a:pt x="215113" y="173335"/>
                    <a:pt x="216002" y="184002"/>
                  </a:cubicBezTo>
                  <a:lnTo>
                    <a:pt x="217780" y="200891"/>
                  </a:lnTo>
                  <a:cubicBezTo>
                    <a:pt x="217780" y="205335"/>
                    <a:pt x="216891" y="210669"/>
                    <a:pt x="213335" y="213336"/>
                  </a:cubicBezTo>
                  <a:cubicBezTo>
                    <a:pt x="209780" y="216891"/>
                    <a:pt x="205335" y="218669"/>
                    <a:pt x="200891" y="217780"/>
                  </a:cubicBezTo>
                  <a:lnTo>
                    <a:pt x="184002" y="216002"/>
                  </a:lnTo>
                  <a:cubicBezTo>
                    <a:pt x="173335" y="215114"/>
                    <a:pt x="162668" y="219558"/>
                    <a:pt x="155557" y="227558"/>
                  </a:cubicBezTo>
                  <a:lnTo>
                    <a:pt x="144890" y="240891"/>
                  </a:lnTo>
                  <a:cubicBezTo>
                    <a:pt x="142224" y="244447"/>
                    <a:pt x="136890" y="246225"/>
                    <a:pt x="132446" y="246225"/>
                  </a:cubicBezTo>
                  <a:cubicBezTo>
                    <a:pt x="128001" y="246225"/>
                    <a:pt x="123557" y="244447"/>
                    <a:pt x="120001" y="240891"/>
                  </a:cubicBezTo>
                  <a:lnTo>
                    <a:pt x="109334" y="227558"/>
                  </a:lnTo>
                  <a:cubicBezTo>
                    <a:pt x="103112" y="219558"/>
                    <a:pt x="93334" y="215114"/>
                    <a:pt x="83556" y="215114"/>
                  </a:cubicBezTo>
                  <a:cubicBezTo>
                    <a:pt x="82667" y="215114"/>
                    <a:pt x="81779" y="215114"/>
                    <a:pt x="80890" y="215114"/>
                  </a:cubicBezTo>
                  <a:lnTo>
                    <a:pt x="64001" y="216891"/>
                  </a:lnTo>
                  <a:cubicBezTo>
                    <a:pt x="59556" y="216891"/>
                    <a:pt x="54223" y="216002"/>
                    <a:pt x="51556" y="212446"/>
                  </a:cubicBezTo>
                  <a:cubicBezTo>
                    <a:pt x="48889" y="208891"/>
                    <a:pt x="46223" y="204447"/>
                    <a:pt x="47111" y="200002"/>
                  </a:cubicBezTo>
                  <a:lnTo>
                    <a:pt x="48889" y="183113"/>
                  </a:lnTo>
                  <a:cubicBezTo>
                    <a:pt x="49778" y="172446"/>
                    <a:pt x="45334" y="161780"/>
                    <a:pt x="37334" y="154668"/>
                  </a:cubicBezTo>
                  <a:lnTo>
                    <a:pt x="24000" y="144002"/>
                  </a:lnTo>
                  <a:cubicBezTo>
                    <a:pt x="20445" y="141335"/>
                    <a:pt x="18667" y="136001"/>
                    <a:pt x="18667" y="131557"/>
                  </a:cubicBezTo>
                  <a:cubicBezTo>
                    <a:pt x="18667" y="127112"/>
                    <a:pt x="20445" y="122668"/>
                    <a:pt x="24000" y="119112"/>
                  </a:cubicBezTo>
                  <a:lnTo>
                    <a:pt x="37334" y="108446"/>
                  </a:lnTo>
                  <a:cubicBezTo>
                    <a:pt x="45334" y="101334"/>
                    <a:pt x="49778" y="90668"/>
                    <a:pt x="48889" y="80001"/>
                  </a:cubicBezTo>
                  <a:lnTo>
                    <a:pt x="47111" y="63112"/>
                  </a:lnTo>
                  <a:cubicBezTo>
                    <a:pt x="47111" y="58667"/>
                    <a:pt x="48000" y="53334"/>
                    <a:pt x="51556" y="50667"/>
                  </a:cubicBezTo>
                  <a:cubicBezTo>
                    <a:pt x="55112" y="47112"/>
                    <a:pt x="59556" y="45334"/>
                    <a:pt x="64001" y="46223"/>
                  </a:cubicBezTo>
                  <a:lnTo>
                    <a:pt x="80890" y="48000"/>
                  </a:lnTo>
                  <a:cubicBezTo>
                    <a:pt x="91556" y="48889"/>
                    <a:pt x="102223" y="44445"/>
                    <a:pt x="109334" y="36445"/>
                  </a:cubicBezTo>
                  <a:lnTo>
                    <a:pt x="120001" y="23111"/>
                  </a:lnTo>
                  <a:cubicBezTo>
                    <a:pt x="126224" y="16000"/>
                    <a:pt x="138668" y="16000"/>
                    <a:pt x="144890" y="23111"/>
                  </a:cubicBezTo>
                  <a:lnTo>
                    <a:pt x="155557" y="36445"/>
                  </a:lnTo>
                  <a:cubicBezTo>
                    <a:pt x="162668" y="44445"/>
                    <a:pt x="173335" y="48889"/>
                    <a:pt x="184002" y="48000"/>
                  </a:cubicBezTo>
                  <a:lnTo>
                    <a:pt x="200891" y="46223"/>
                  </a:lnTo>
                  <a:cubicBezTo>
                    <a:pt x="205335" y="46223"/>
                    <a:pt x="210669" y="47112"/>
                    <a:pt x="213335" y="50667"/>
                  </a:cubicBezTo>
                  <a:cubicBezTo>
                    <a:pt x="216891" y="54223"/>
                    <a:pt x="218669" y="58667"/>
                    <a:pt x="217780" y="63112"/>
                  </a:cubicBezTo>
                  <a:lnTo>
                    <a:pt x="216002" y="80001"/>
                  </a:lnTo>
                  <a:cubicBezTo>
                    <a:pt x="215113" y="90668"/>
                    <a:pt x="219558" y="101334"/>
                    <a:pt x="227558" y="108446"/>
                  </a:cubicBezTo>
                  <a:lnTo>
                    <a:pt x="240891" y="119112"/>
                  </a:lnTo>
                  <a:cubicBezTo>
                    <a:pt x="244447" y="121779"/>
                    <a:pt x="246225" y="127112"/>
                    <a:pt x="246225" y="131557"/>
                  </a:cubicBezTo>
                  <a:cubicBezTo>
                    <a:pt x="246225" y="137779"/>
                    <a:pt x="244447" y="142224"/>
                    <a:pt x="240891" y="14489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233A33ED-696E-4CB1-87CE-81990AC44589}"/>
                </a:ext>
              </a:extLst>
            </p:cNvPr>
            <p:cNvSpPr/>
            <p:nvPr/>
          </p:nvSpPr>
          <p:spPr>
            <a:xfrm>
              <a:off x="7752669" y="3157946"/>
              <a:ext cx="106667" cy="106667"/>
            </a:xfrm>
            <a:custGeom>
              <a:avLst/>
              <a:gdLst>
                <a:gd name="connsiteX0" fmla="*/ 53334 w 106667"/>
                <a:gd name="connsiteY0" fmla="*/ 0 h 106667"/>
                <a:gd name="connsiteX1" fmla="*/ 0 w 106667"/>
                <a:gd name="connsiteY1" fmla="*/ 53334 h 106667"/>
                <a:gd name="connsiteX2" fmla="*/ 53334 w 106667"/>
                <a:gd name="connsiteY2" fmla="*/ 106668 h 106667"/>
                <a:gd name="connsiteX3" fmla="*/ 106668 w 106667"/>
                <a:gd name="connsiteY3" fmla="*/ 53334 h 106667"/>
                <a:gd name="connsiteX4" fmla="*/ 53334 w 106667"/>
                <a:gd name="connsiteY4" fmla="*/ 0 h 106667"/>
                <a:gd name="connsiteX5" fmla="*/ 53334 w 106667"/>
                <a:gd name="connsiteY5" fmla="*/ 88890 h 106667"/>
                <a:gd name="connsiteX6" fmla="*/ 17778 w 106667"/>
                <a:gd name="connsiteY6" fmla="*/ 53334 h 106667"/>
                <a:gd name="connsiteX7" fmla="*/ 53334 w 106667"/>
                <a:gd name="connsiteY7" fmla="*/ 17778 h 106667"/>
                <a:gd name="connsiteX8" fmla="*/ 88890 w 106667"/>
                <a:gd name="connsiteY8" fmla="*/ 53334 h 106667"/>
                <a:gd name="connsiteX9" fmla="*/ 53334 w 106667"/>
                <a:gd name="connsiteY9" fmla="*/ 88890 h 10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667" h="106667">
                  <a:moveTo>
                    <a:pt x="53334" y="0"/>
                  </a:moveTo>
                  <a:cubicBezTo>
                    <a:pt x="24000" y="0"/>
                    <a:pt x="0" y="24000"/>
                    <a:pt x="0" y="53334"/>
                  </a:cubicBezTo>
                  <a:cubicBezTo>
                    <a:pt x="0" y="82668"/>
                    <a:pt x="24000" y="106668"/>
                    <a:pt x="53334" y="106668"/>
                  </a:cubicBezTo>
                  <a:cubicBezTo>
                    <a:pt x="82667" y="106668"/>
                    <a:pt x="106668" y="82668"/>
                    <a:pt x="106668" y="53334"/>
                  </a:cubicBezTo>
                  <a:cubicBezTo>
                    <a:pt x="106668" y="24000"/>
                    <a:pt x="82667" y="0"/>
                    <a:pt x="53334" y="0"/>
                  </a:cubicBezTo>
                  <a:close/>
                  <a:moveTo>
                    <a:pt x="53334" y="88890"/>
                  </a:moveTo>
                  <a:cubicBezTo>
                    <a:pt x="33778" y="88890"/>
                    <a:pt x="17778" y="72890"/>
                    <a:pt x="17778" y="53334"/>
                  </a:cubicBezTo>
                  <a:cubicBezTo>
                    <a:pt x="17778" y="33779"/>
                    <a:pt x="33778" y="17778"/>
                    <a:pt x="53334" y="17778"/>
                  </a:cubicBezTo>
                  <a:cubicBezTo>
                    <a:pt x="72889" y="17778"/>
                    <a:pt x="88890" y="33779"/>
                    <a:pt x="88890" y="53334"/>
                  </a:cubicBezTo>
                  <a:cubicBezTo>
                    <a:pt x="88890" y="72890"/>
                    <a:pt x="72889" y="88890"/>
                    <a:pt x="53334" y="8889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AD6D1414-7D6D-4648-BC27-9F6E617789E1}"/>
                </a:ext>
              </a:extLst>
            </p:cNvPr>
            <p:cNvSpPr/>
            <p:nvPr/>
          </p:nvSpPr>
          <p:spPr>
            <a:xfrm>
              <a:off x="7788225" y="3193502"/>
              <a:ext cx="35555" cy="35555"/>
            </a:xfrm>
            <a:custGeom>
              <a:avLst/>
              <a:gdLst>
                <a:gd name="connsiteX0" fmla="*/ 35556 w 35555"/>
                <a:gd name="connsiteY0" fmla="*/ 17778 h 35555"/>
                <a:gd name="connsiteX1" fmla="*/ 17778 w 35555"/>
                <a:gd name="connsiteY1" fmla="*/ 35556 h 35555"/>
                <a:gd name="connsiteX2" fmla="*/ 0 w 35555"/>
                <a:gd name="connsiteY2" fmla="*/ 17778 h 35555"/>
                <a:gd name="connsiteX3" fmla="*/ 17778 w 35555"/>
                <a:gd name="connsiteY3" fmla="*/ 0 h 35555"/>
                <a:gd name="connsiteX4" fmla="*/ 35556 w 35555"/>
                <a:gd name="connsiteY4" fmla="*/ 17778 h 3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55" h="35555">
                  <a:moveTo>
                    <a:pt x="35556" y="17778"/>
                  </a:moveTo>
                  <a:cubicBezTo>
                    <a:pt x="35556" y="27596"/>
                    <a:pt x="27597" y="35556"/>
                    <a:pt x="17778" y="35556"/>
                  </a:cubicBezTo>
                  <a:cubicBezTo>
                    <a:pt x="7959" y="35556"/>
                    <a:pt x="0" y="27596"/>
                    <a:pt x="0" y="17778"/>
                  </a:cubicBezTo>
                  <a:cubicBezTo>
                    <a:pt x="0" y="7959"/>
                    <a:pt x="7959" y="0"/>
                    <a:pt x="17778" y="0"/>
                  </a:cubicBezTo>
                  <a:cubicBezTo>
                    <a:pt x="27597" y="0"/>
                    <a:pt x="35556" y="7959"/>
                    <a:pt x="35556" y="1777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09" name="Graphique 2526">
            <a:extLst>
              <a:ext uri="{FF2B5EF4-FFF2-40B4-BE49-F238E27FC236}">
                <a16:creationId xmlns:a16="http://schemas.microsoft.com/office/drawing/2014/main" id="{DE6DCE45-DEFD-40E7-B9CD-42BB51C216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11449" y="4519996"/>
            <a:ext cx="266669" cy="266669"/>
            <a:chOff x="4162876" y="4984160"/>
            <a:chExt cx="266669" cy="266669"/>
          </a:xfrm>
          <a:solidFill>
            <a:schemeClr val="tx1"/>
          </a:solidFill>
        </p:grpSpPr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8CC61E44-0022-4F41-82B4-22C164700C82}"/>
                </a:ext>
              </a:extLst>
            </p:cNvPr>
            <p:cNvSpPr/>
            <p:nvPr/>
          </p:nvSpPr>
          <p:spPr>
            <a:xfrm>
              <a:off x="4162876" y="4984160"/>
              <a:ext cx="266669" cy="266669"/>
            </a:xfrm>
            <a:custGeom>
              <a:avLst/>
              <a:gdLst>
                <a:gd name="connsiteX0" fmla="*/ 133335 w 266669"/>
                <a:gd name="connsiteY0" fmla="*/ 0 h 266669"/>
                <a:gd name="connsiteX1" fmla="*/ 0 w 266669"/>
                <a:gd name="connsiteY1" fmla="*/ 133335 h 266669"/>
                <a:gd name="connsiteX2" fmla="*/ 133335 w 266669"/>
                <a:gd name="connsiteY2" fmla="*/ 266670 h 266669"/>
                <a:gd name="connsiteX3" fmla="*/ 266669 w 266669"/>
                <a:gd name="connsiteY3" fmla="*/ 133335 h 266669"/>
                <a:gd name="connsiteX4" fmla="*/ 133335 w 266669"/>
                <a:gd name="connsiteY4" fmla="*/ 0 h 266669"/>
                <a:gd name="connsiteX5" fmla="*/ 133335 w 266669"/>
                <a:gd name="connsiteY5" fmla="*/ 248892 h 266669"/>
                <a:gd name="connsiteX6" fmla="*/ 17778 w 266669"/>
                <a:gd name="connsiteY6" fmla="*/ 133335 h 266669"/>
                <a:gd name="connsiteX7" fmla="*/ 133335 w 266669"/>
                <a:gd name="connsiteY7" fmla="*/ 17778 h 266669"/>
                <a:gd name="connsiteX8" fmla="*/ 248891 w 266669"/>
                <a:gd name="connsiteY8" fmla="*/ 133335 h 266669"/>
                <a:gd name="connsiteX9" fmla="*/ 133335 w 266669"/>
                <a:gd name="connsiteY9" fmla="*/ 24889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669" h="266669">
                  <a:moveTo>
                    <a:pt x="133335" y="0"/>
                  </a:moveTo>
                  <a:cubicBezTo>
                    <a:pt x="59556" y="0"/>
                    <a:pt x="0" y="59556"/>
                    <a:pt x="0" y="133335"/>
                  </a:cubicBezTo>
                  <a:cubicBezTo>
                    <a:pt x="0" y="207112"/>
                    <a:pt x="59556" y="266670"/>
                    <a:pt x="133335" y="266670"/>
                  </a:cubicBezTo>
                  <a:cubicBezTo>
                    <a:pt x="207113" y="266670"/>
                    <a:pt x="266669" y="207112"/>
                    <a:pt x="266669" y="133335"/>
                  </a:cubicBezTo>
                  <a:cubicBezTo>
                    <a:pt x="266669" y="59556"/>
                    <a:pt x="207113" y="0"/>
                    <a:pt x="133335" y="0"/>
                  </a:cubicBezTo>
                  <a:close/>
                  <a:moveTo>
                    <a:pt x="133335" y="248892"/>
                  </a:moveTo>
                  <a:cubicBezTo>
                    <a:pt x="69334" y="248892"/>
                    <a:pt x="17778" y="197335"/>
                    <a:pt x="17778" y="133335"/>
                  </a:cubicBezTo>
                  <a:cubicBezTo>
                    <a:pt x="17778" y="69332"/>
                    <a:pt x="69334" y="17778"/>
                    <a:pt x="133335" y="17778"/>
                  </a:cubicBezTo>
                  <a:cubicBezTo>
                    <a:pt x="197335" y="17778"/>
                    <a:pt x="248891" y="69332"/>
                    <a:pt x="248891" y="133335"/>
                  </a:cubicBezTo>
                  <a:cubicBezTo>
                    <a:pt x="248891" y="197335"/>
                    <a:pt x="197335" y="248892"/>
                    <a:pt x="133335" y="24889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3B5AE59E-97C2-4261-A2AE-9783A654BE7F}"/>
                </a:ext>
              </a:extLst>
            </p:cNvPr>
            <p:cNvSpPr/>
            <p:nvPr/>
          </p:nvSpPr>
          <p:spPr>
            <a:xfrm>
              <a:off x="4230309" y="5068326"/>
              <a:ext cx="129498" cy="98058"/>
            </a:xfrm>
            <a:custGeom>
              <a:avLst/>
              <a:gdLst>
                <a:gd name="connsiteX0" fmla="*/ 115680 w 129498"/>
                <a:gd name="connsiteY0" fmla="*/ 2945 h 98058"/>
                <a:gd name="connsiteX1" fmla="*/ 48124 w 129498"/>
                <a:gd name="connsiteY1" fmla="*/ 76724 h 98058"/>
                <a:gd name="connsiteX2" fmla="*/ 15234 w 129498"/>
                <a:gd name="connsiteY2" fmla="*/ 40280 h 98058"/>
                <a:gd name="connsiteX3" fmla="*/ 2790 w 129498"/>
                <a:gd name="connsiteY3" fmla="*/ 39391 h 98058"/>
                <a:gd name="connsiteX4" fmla="*/ 1901 w 129498"/>
                <a:gd name="connsiteY4" fmla="*/ 51834 h 98058"/>
                <a:gd name="connsiteX5" fmla="*/ 41012 w 129498"/>
                <a:gd name="connsiteY5" fmla="*/ 95392 h 98058"/>
                <a:gd name="connsiteX6" fmla="*/ 47235 w 129498"/>
                <a:gd name="connsiteY6" fmla="*/ 98059 h 98058"/>
                <a:gd name="connsiteX7" fmla="*/ 53457 w 129498"/>
                <a:gd name="connsiteY7" fmla="*/ 95392 h 98058"/>
                <a:gd name="connsiteX8" fmla="*/ 127235 w 129498"/>
                <a:gd name="connsiteY8" fmla="*/ 13613 h 98058"/>
                <a:gd name="connsiteX9" fmla="*/ 126347 w 129498"/>
                <a:gd name="connsiteY9" fmla="*/ 1167 h 98058"/>
                <a:gd name="connsiteX10" fmla="*/ 115680 w 129498"/>
                <a:gd name="connsiteY10" fmla="*/ 2945 h 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498" h="98058">
                  <a:moveTo>
                    <a:pt x="115680" y="2945"/>
                  </a:moveTo>
                  <a:lnTo>
                    <a:pt x="48124" y="76724"/>
                  </a:lnTo>
                  <a:lnTo>
                    <a:pt x="15234" y="40280"/>
                  </a:lnTo>
                  <a:cubicBezTo>
                    <a:pt x="11679" y="36723"/>
                    <a:pt x="6345" y="36723"/>
                    <a:pt x="2790" y="39391"/>
                  </a:cubicBezTo>
                  <a:cubicBezTo>
                    <a:pt x="-766" y="42945"/>
                    <a:pt x="-766" y="48280"/>
                    <a:pt x="1901" y="51834"/>
                  </a:cubicBezTo>
                  <a:lnTo>
                    <a:pt x="41012" y="95392"/>
                  </a:lnTo>
                  <a:cubicBezTo>
                    <a:pt x="42790" y="97169"/>
                    <a:pt x="45457" y="98059"/>
                    <a:pt x="47235" y="98059"/>
                  </a:cubicBezTo>
                  <a:cubicBezTo>
                    <a:pt x="49012" y="98059"/>
                    <a:pt x="52568" y="97169"/>
                    <a:pt x="53457" y="95392"/>
                  </a:cubicBezTo>
                  <a:lnTo>
                    <a:pt x="127235" y="13613"/>
                  </a:lnTo>
                  <a:cubicBezTo>
                    <a:pt x="130791" y="10056"/>
                    <a:pt x="129902" y="4724"/>
                    <a:pt x="126347" y="1167"/>
                  </a:cubicBezTo>
                  <a:cubicBezTo>
                    <a:pt x="124569" y="-610"/>
                    <a:pt x="119235" y="-610"/>
                    <a:pt x="115680" y="2945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12" name="Graphique 2526">
            <a:extLst>
              <a:ext uri="{FF2B5EF4-FFF2-40B4-BE49-F238E27FC236}">
                <a16:creationId xmlns:a16="http://schemas.microsoft.com/office/drawing/2014/main" id="{D73AB4CF-9D1B-449D-A3EB-36B5CC123A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9820" y="4519996"/>
            <a:ext cx="266669" cy="266669"/>
            <a:chOff x="4625103" y="4984160"/>
            <a:chExt cx="266669" cy="266669"/>
          </a:xfrm>
          <a:solidFill>
            <a:schemeClr val="tx1"/>
          </a:solidFill>
        </p:grpSpPr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0448750D-13CC-4ED2-A700-90B9869B7B20}"/>
                </a:ext>
              </a:extLst>
            </p:cNvPr>
            <p:cNvSpPr/>
            <p:nvPr/>
          </p:nvSpPr>
          <p:spPr>
            <a:xfrm>
              <a:off x="4625103" y="4984160"/>
              <a:ext cx="266669" cy="266669"/>
            </a:xfrm>
            <a:custGeom>
              <a:avLst/>
              <a:gdLst>
                <a:gd name="connsiteX0" fmla="*/ 133335 w 266669"/>
                <a:gd name="connsiteY0" fmla="*/ 0 h 266669"/>
                <a:gd name="connsiteX1" fmla="*/ 0 w 266669"/>
                <a:gd name="connsiteY1" fmla="*/ 133335 h 266669"/>
                <a:gd name="connsiteX2" fmla="*/ 133335 w 266669"/>
                <a:gd name="connsiteY2" fmla="*/ 266670 h 266669"/>
                <a:gd name="connsiteX3" fmla="*/ 266669 w 266669"/>
                <a:gd name="connsiteY3" fmla="*/ 133335 h 266669"/>
                <a:gd name="connsiteX4" fmla="*/ 133335 w 266669"/>
                <a:gd name="connsiteY4" fmla="*/ 0 h 266669"/>
                <a:gd name="connsiteX5" fmla="*/ 133335 w 266669"/>
                <a:gd name="connsiteY5" fmla="*/ 248892 h 266669"/>
                <a:gd name="connsiteX6" fmla="*/ 17778 w 266669"/>
                <a:gd name="connsiteY6" fmla="*/ 133335 h 266669"/>
                <a:gd name="connsiteX7" fmla="*/ 133335 w 266669"/>
                <a:gd name="connsiteY7" fmla="*/ 17778 h 266669"/>
                <a:gd name="connsiteX8" fmla="*/ 248891 w 266669"/>
                <a:gd name="connsiteY8" fmla="*/ 133335 h 266669"/>
                <a:gd name="connsiteX9" fmla="*/ 133335 w 266669"/>
                <a:gd name="connsiteY9" fmla="*/ 24889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669" h="266669">
                  <a:moveTo>
                    <a:pt x="133335" y="0"/>
                  </a:moveTo>
                  <a:cubicBezTo>
                    <a:pt x="59556" y="0"/>
                    <a:pt x="0" y="59556"/>
                    <a:pt x="0" y="133335"/>
                  </a:cubicBezTo>
                  <a:cubicBezTo>
                    <a:pt x="0" y="207112"/>
                    <a:pt x="59556" y="266670"/>
                    <a:pt x="133335" y="266670"/>
                  </a:cubicBezTo>
                  <a:cubicBezTo>
                    <a:pt x="207113" y="266670"/>
                    <a:pt x="266669" y="207112"/>
                    <a:pt x="266669" y="133335"/>
                  </a:cubicBezTo>
                  <a:cubicBezTo>
                    <a:pt x="266669" y="59556"/>
                    <a:pt x="207113" y="0"/>
                    <a:pt x="133335" y="0"/>
                  </a:cubicBezTo>
                  <a:close/>
                  <a:moveTo>
                    <a:pt x="133335" y="248892"/>
                  </a:moveTo>
                  <a:cubicBezTo>
                    <a:pt x="69334" y="248892"/>
                    <a:pt x="17778" y="197335"/>
                    <a:pt x="17778" y="133335"/>
                  </a:cubicBezTo>
                  <a:cubicBezTo>
                    <a:pt x="17778" y="69332"/>
                    <a:pt x="69334" y="17778"/>
                    <a:pt x="133335" y="17778"/>
                  </a:cubicBezTo>
                  <a:cubicBezTo>
                    <a:pt x="197335" y="17778"/>
                    <a:pt x="248891" y="69332"/>
                    <a:pt x="248891" y="133335"/>
                  </a:cubicBezTo>
                  <a:cubicBezTo>
                    <a:pt x="248891" y="197335"/>
                    <a:pt x="197335" y="248892"/>
                    <a:pt x="133335" y="24889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8B1C855-5FD8-47BF-A424-195201252B7F}"/>
                </a:ext>
              </a:extLst>
            </p:cNvPr>
            <p:cNvSpPr/>
            <p:nvPr/>
          </p:nvSpPr>
          <p:spPr>
            <a:xfrm>
              <a:off x="4703326" y="5063271"/>
              <a:ext cx="110223" cy="110223"/>
            </a:xfrm>
            <a:custGeom>
              <a:avLst/>
              <a:gdLst>
                <a:gd name="connsiteX0" fmla="*/ 107557 w 110223"/>
                <a:gd name="connsiteY0" fmla="*/ 2668 h 110223"/>
                <a:gd name="connsiteX1" fmla="*/ 95112 w 110223"/>
                <a:gd name="connsiteY1" fmla="*/ 2668 h 110223"/>
                <a:gd name="connsiteX2" fmla="*/ 55112 w 110223"/>
                <a:gd name="connsiteY2" fmla="*/ 42668 h 110223"/>
                <a:gd name="connsiteX3" fmla="*/ 15111 w 110223"/>
                <a:gd name="connsiteY3" fmla="*/ 2668 h 110223"/>
                <a:gd name="connsiteX4" fmla="*/ 2667 w 110223"/>
                <a:gd name="connsiteY4" fmla="*/ 2668 h 110223"/>
                <a:gd name="connsiteX5" fmla="*/ 2667 w 110223"/>
                <a:gd name="connsiteY5" fmla="*/ 15111 h 110223"/>
                <a:gd name="connsiteX6" fmla="*/ 42667 w 110223"/>
                <a:gd name="connsiteY6" fmla="*/ 55112 h 110223"/>
                <a:gd name="connsiteX7" fmla="*/ 2667 w 110223"/>
                <a:gd name="connsiteY7" fmla="*/ 95112 h 110223"/>
                <a:gd name="connsiteX8" fmla="*/ 2667 w 110223"/>
                <a:gd name="connsiteY8" fmla="*/ 107558 h 110223"/>
                <a:gd name="connsiteX9" fmla="*/ 8889 w 110223"/>
                <a:gd name="connsiteY9" fmla="*/ 110223 h 110223"/>
                <a:gd name="connsiteX10" fmla="*/ 15111 w 110223"/>
                <a:gd name="connsiteY10" fmla="*/ 107558 h 110223"/>
                <a:gd name="connsiteX11" fmla="*/ 55112 w 110223"/>
                <a:gd name="connsiteY11" fmla="*/ 67558 h 110223"/>
                <a:gd name="connsiteX12" fmla="*/ 95112 w 110223"/>
                <a:gd name="connsiteY12" fmla="*/ 107558 h 110223"/>
                <a:gd name="connsiteX13" fmla="*/ 101334 w 110223"/>
                <a:gd name="connsiteY13" fmla="*/ 110223 h 110223"/>
                <a:gd name="connsiteX14" fmla="*/ 107557 w 110223"/>
                <a:gd name="connsiteY14" fmla="*/ 107558 h 110223"/>
                <a:gd name="connsiteX15" fmla="*/ 107557 w 110223"/>
                <a:gd name="connsiteY15" fmla="*/ 95112 h 110223"/>
                <a:gd name="connsiteX16" fmla="*/ 67556 w 110223"/>
                <a:gd name="connsiteY16" fmla="*/ 55112 h 110223"/>
                <a:gd name="connsiteX17" fmla="*/ 107557 w 110223"/>
                <a:gd name="connsiteY17" fmla="*/ 15111 h 110223"/>
                <a:gd name="connsiteX18" fmla="*/ 107557 w 110223"/>
                <a:gd name="connsiteY18" fmla="*/ 2668 h 1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223" h="110223">
                  <a:moveTo>
                    <a:pt x="107557" y="2668"/>
                  </a:moveTo>
                  <a:cubicBezTo>
                    <a:pt x="104001" y="-889"/>
                    <a:pt x="98668" y="-889"/>
                    <a:pt x="95112" y="2668"/>
                  </a:cubicBezTo>
                  <a:lnTo>
                    <a:pt x="55112" y="42668"/>
                  </a:lnTo>
                  <a:lnTo>
                    <a:pt x="15111" y="2668"/>
                  </a:lnTo>
                  <a:cubicBezTo>
                    <a:pt x="11556" y="-889"/>
                    <a:pt x="6222" y="-889"/>
                    <a:pt x="2667" y="2668"/>
                  </a:cubicBezTo>
                  <a:cubicBezTo>
                    <a:pt x="-889" y="6222"/>
                    <a:pt x="-889" y="11557"/>
                    <a:pt x="2667" y="15111"/>
                  </a:cubicBezTo>
                  <a:lnTo>
                    <a:pt x="42667" y="55112"/>
                  </a:lnTo>
                  <a:lnTo>
                    <a:pt x="2667" y="95112"/>
                  </a:lnTo>
                  <a:cubicBezTo>
                    <a:pt x="-889" y="98669"/>
                    <a:pt x="-889" y="104001"/>
                    <a:pt x="2667" y="107558"/>
                  </a:cubicBezTo>
                  <a:cubicBezTo>
                    <a:pt x="4444" y="109336"/>
                    <a:pt x="7111" y="110223"/>
                    <a:pt x="8889" y="110223"/>
                  </a:cubicBezTo>
                  <a:cubicBezTo>
                    <a:pt x="10667" y="110223"/>
                    <a:pt x="13333" y="109336"/>
                    <a:pt x="15111" y="107558"/>
                  </a:cubicBezTo>
                  <a:lnTo>
                    <a:pt x="55112" y="67558"/>
                  </a:lnTo>
                  <a:lnTo>
                    <a:pt x="95112" y="107558"/>
                  </a:lnTo>
                  <a:cubicBezTo>
                    <a:pt x="96890" y="109336"/>
                    <a:pt x="99556" y="110223"/>
                    <a:pt x="101334" y="110223"/>
                  </a:cubicBezTo>
                  <a:cubicBezTo>
                    <a:pt x="103112" y="110223"/>
                    <a:pt x="105779" y="109336"/>
                    <a:pt x="107557" y="107558"/>
                  </a:cubicBezTo>
                  <a:cubicBezTo>
                    <a:pt x="111112" y="104001"/>
                    <a:pt x="111112" y="98669"/>
                    <a:pt x="107557" y="95112"/>
                  </a:cubicBezTo>
                  <a:lnTo>
                    <a:pt x="67556" y="55112"/>
                  </a:lnTo>
                  <a:lnTo>
                    <a:pt x="107557" y="15111"/>
                  </a:lnTo>
                  <a:cubicBezTo>
                    <a:pt x="111112" y="11557"/>
                    <a:pt x="111112" y="5335"/>
                    <a:pt x="107557" y="266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15" name="Graphique 2526">
            <a:extLst>
              <a:ext uri="{FF2B5EF4-FFF2-40B4-BE49-F238E27FC236}">
                <a16:creationId xmlns:a16="http://schemas.microsoft.com/office/drawing/2014/main" id="{EE14D190-5498-4ECE-9309-85D41D4C71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93788" y="4519996"/>
            <a:ext cx="250669" cy="266669"/>
            <a:chOff x="5096218" y="5446388"/>
            <a:chExt cx="250669" cy="266669"/>
          </a:xfrm>
          <a:solidFill>
            <a:schemeClr val="tx1"/>
          </a:solidFill>
        </p:grpSpPr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067ABC5F-3232-44CB-B125-C9D188886F57}"/>
                </a:ext>
              </a:extLst>
            </p:cNvPr>
            <p:cNvSpPr/>
            <p:nvPr/>
          </p:nvSpPr>
          <p:spPr>
            <a:xfrm>
              <a:off x="5096218" y="5446388"/>
              <a:ext cx="250669" cy="266669"/>
            </a:xfrm>
            <a:custGeom>
              <a:avLst/>
              <a:gdLst>
                <a:gd name="connsiteX0" fmla="*/ 244447 w 250669"/>
                <a:gd name="connsiteY0" fmla="*/ 44445 h 266669"/>
                <a:gd name="connsiteX1" fmla="*/ 240891 w 250669"/>
                <a:gd name="connsiteY1" fmla="*/ 39111 h 266669"/>
                <a:gd name="connsiteX2" fmla="*/ 124446 w 250669"/>
                <a:gd name="connsiteY2" fmla="*/ 0 h 266669"/>
                <a:gd name="connsiteX3" fmla="*/ 8000 w 250669"/>
                <a:gd name="connsiteY3" fmla="*/ 39111 h 266669"/>
                <a:gd name="connsiteX4" fmla="*/ 4444 w 250669"/>
                <a:gd name="connsiteY4" fmla="*/ 44445 h 266669"/>
                <a:gd name="connsiteX5" fmla="*/ 0 w 250669"/>
                <a:gd name="connsiteY5" fmla="*/ 86223 h 266669"/>
                <a:gd name="connsiteX6" fmla="*/ 121779 w 250669"/>
                <a:gd name="connsiteY6" fmla="*/ 265780 h 266669"/>
                <a:gd name="connsiteX7" fmla="*/ 125335 w 250669"/>
                <a:gd name="connsiteY7" fmla="*/ 266670 h 266669"/>
                <a:gd name="connsiteX8" fmla="*/ 128890 w 250669"/>
                <a:gd name="connsiteY8" fmla="*/ 265780 h 266669"/>
                <a:gd name="connsiteX9" fmla="*/ 250669 w 250669"/>
                <a:gd name="connsiteY9" fmla="*/ 86223 h 266669"/>
                <a:gd name="connsiteX10" fmla="*/ 244447 w 250669"/>
                <a:gd name="connsiteY10" fmla="*/ 44445 h 266669"/>
                <a:gd name="connsiteX11" fmla="*/ 124446 w 250669"/>
                <a:gd name="connsiteY11" fmla="*/ 248892 h 266669"/>
                <a:gd name="connsiteX12" fmla="*/ 17778 w 250669"/>
                <a:gd name="connsiteY12" fmla="*/ 87110 h 266669"/>
                <a:gd name="connsiteX13" fmla="*/ 21334 w 250669"/>
                <a:gd name="connsiteY13" fmla="*/ 52444 h 266669"/>
                <a:gd name="connsiteX14" fmla="*/ 124446 w 250669"/>
                <a:gd name="connsiteY14" fmla="*/ 18666 h 266669"/>
                <a:gd name="connsiteX15" fmla="*/ 227558 w 250669"/>
                <a:gd name="connsiteY15" fmla="*/ 52444 h 266669"/>
                <a:gd name="connsiteX16" fmla="*/ 231113 w 250669"/>
                <a:gd name="connsiteY16" fmla="*/ 87110 h 266669"/>
                <a:gd name="connsiteX17" fmla="*/ 124446 w 250669"/>
                <a:gd name="connsiteY17" fmla="*/ 24889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0669" h="266669">
                  <a:moveTo>
                    <a:pt x="244447" y="44445"/>
                  </a:moveTo>
                  <a:cubicBezTo>
                    <a:pt x="243558" y="42665"/>
                    <a:pt x="242669" y="40888"/>
                    <a:pt x="240891" y="39111"/>
                  </a:cubicBezTo>
                  <a:cubicBezTo>
                    <a:pt x="207113" y="13333"/>
                    <a:pt x="166224" y="0"/>
                    <a:pt x="124446" y="0"/>
                  </a:cubicBezTo>
                  <a:cubicBezTo>
                    <a:pt x="81779" y="0"/>
                    <a:pt x="41778" y="13333"/>
                    <a:pt x="8000" y="39111"/>
                  </a:cubicBezTo>
                  <a:cubicBezTo>
                    <a:pt x="6222" y="40000"/>
                    <a:pt x="5333" y="41778"/>
                    <a:pt x="4444" y="44445"/>
                  </a:cubicBezTo>
                  <a:cubicBezTo>
                    <a:pt x="1778" y="57778"/>
                    <a:pt x="0" y="72000"/>
                    <a:pt x="0" y="86223"/>
                  </a:cubicBezTo>
                  <a:cubicBezTo>
                    <a:pt x="0" y="166224"/>
                    <a:pt x="48000" y="236446"/>
                    <a:pt x="121779" y="265780"/>
                  </a:cubicBezTo>
                  <a:cubicBezTo>
                    <a:pt x="122668" y="265780"/>
                    <a:pt x="123557" y="266670"/>
                    <a:pt x="125335" y="266670"/>
                  </a:cubicBezTo>
                  <a:cubicBezTo>
                    <a:pt x="127112" y="266670"/>
                    <a:pt x="128001" y="266670"/>
                    <a:pt x="128890" y="265780"/>
                  </a:cubicBezTo>
                  <a:cubicBezTo>
                    <a:pt x="202669" y="236446"/>
                    <a:pt x="250669" y="165334"/>
                    <a:pt x="250669" y="86223"/>
                  </a:cubicBezTo>
                  <a:cubicBezTo>
                    <a:pt x="248891" y="72000"/>
                    <a:pt x="248003" y="57778"/>
                    <a:pt x="244447" y="44445"/>
                  </a:cubicBezTo>
                  <a:close/>
                  <a:moveTo>
                    <a:pt x="124446" y="248892"/>
                  </a:moveTo>
                  <a:cubicBezTo>
                    <a:pt x="59556" y="221335"/>
                    <a:pt x="17778" y="158222"/>
                    <a:pt x="17778" y="87110"/>
                  </a:cubicBezTo>
                  <a:cubicBezTo>
                    <a:pt x="17778" y="75556"/>
                    <a:pt x="18667" y="63111"/>
                    <a:pt x="21334" y="52444"/>
                  </a:cubicBezTo>
                  <a:cubicBezTo>
                    <a:pt x="51556" y="30222"/>
                    <a:pt x="87112" y="18666"/>
                    <a:pt x="124446" y="18666"/>
                  </a:cubicBezTo>
                  <a:cubicBezTo>
                    <a:pt x="161779" y="18666"/>
                    <a:pt x="197335" y="30222"/>
                    <a:pt x="227558" y="52444"/>
                  </a:cubicBezTo>
                  <a:cubicBezTo>
                    <a:pt x="230225" y="64000"/>
                    <a:pt x="231113" y="75556"/>
                    <a:pt x="231113" y="87110"/>
                  </a:cubicBezTo>
                  <a:cubicBezTo>
                    <a:pt x="231113" y="157335"/>
                    <a:pt x="189335" y="220445"/>
                    <a:pt x="124446" y="24889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9B039ABE-826B-4582-9BDE-1382B00D9292}"/>
                </a:ext>
              </a:extLst>
            </p:cNvPr>
            <p:cNvSpPr/>
            <p:nvPr/>
          </p:nvSpPr>
          <p:spPr>
            <a:xfrm>
              <a:off x="5166318" y="5537821"/>
              <a:ext cx="109054" cy="83679"/>
            </a:xfrm>
            <a:custGeom>
              <a:avLst/>
              <a:gdLst>
                <a:gd name="connsiteX0" fmla="*/ 94346 w 109054"/>
                <a:gd name="connsiteY0" fmla="*/ 2789 h 83679"/>
                <a:gd name="connsiteX1" fmla="*/ 41012 w 109054"/>
                <a:gd name="connsiteY1" fmla="*/ 62345 h 83679"/>
                <a:gd name="connsiteX2" fmla="*/ 15234 w 109054"/>
                <a:gd name="connsiteY2" fmla="*/ 33900 h 83679"/>
                <a:gd name="connsiteX3" fmla="*/ 2790 w 109054"/>
                <a:gd name="connsiteY3" fmla="*/ 33013 h 83679"/>
                <a:gd name="connsiteX4" fmla="*/ 1901 w 109054"/>
                <a:gd name="connsiteY4" fmla="*/ 45456 h 83679"/>
                <a:gd name="connsiteX5" fmla="*/ 33901 w 109054"/>
                <a:gd name="connsiteY5" fmla="*/ 81012 h 83679"/>
                <a:gd name="connsiteX6" fmla="*/ 40123 w 109054"/>
                <a:gd name="connsiteY6" fmla="*/ 83680 h 83679"/>
                <a:gd name="connsiteX7" fmla="*/ 46346 w 109054"/>
                <a:gd name="connsiteY7" fmla="*/ 81012 h 83679"/>
                <a:gd name="connsiteX8" fmla="*/ 106791 w 109054"/>
                <a:gd name="connsiteY8" fmla="*/ 14345 h 83679"/>
                <a:gd name="connsiteX9" fmla="*/ 105902 w 109054"/>
                <a:gd name="connsiteY9" fmla="*/ 1901 h 83679"/>
                <a:gd name="connsiteX10" fmla="*/ 94346 w 109054"/>
                <a:gd name="connsiteY10" fmla="*/ 2789 h 8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54" h="83679">
                  <a:moveTo>
                    <a:pt x="94346" y="2789"/>
                  </a:moveTo>
                  <a:lnTo>
                    <a:pt x="41012" y="62345"/>
                  </a:lnTo>
                  <a:lnTo>
                    <a:pt x="15234" y="33900"/>
                  </a:lnTo>
                  <a:cubicBezTo>
                    <a:pt x="11679" y="30346"/>
                    <a:pt x="6345" y="30346"/>
                    <a:pt x="2790" y="33013"/>
                  </a:cubicBezTo>
                  <a:cubicBezTo>
                    <a:pt x="-766" y="36567"/>
                    <a:pt x="-766" y="41902"/>
                    <a:pt x="1901" y="45456"/>
                  </a:cubicBezTo>
                  <a:lnTo>
                    <a:pt x="33901" y="81012"/>
                  </a:lnTo>
                  <a:cubicBezTo>
                    <a:pt x="35679" y="82790"/>
                    <a:pt x="38346" y="83680"/>
                    <a:pt x="40123" y="83680"/>
                  </a:cubicBezTo>
                  <a:cubicBezTo>
                    <a:pt x="41901" y="83680"/>
                    <a:pt x="45457" y="82790"/>
                    <a:pt x="46346" y="81012"/>
                  </a:cubicBezTo>
                  <a:lnTo>
                    <a:pt x="106791" y="14345"/>
                  </a:lnTo>
                  <a:cubicBezTo>
                    <a:pt x="110346" y="10790"/>
                    <a:pt x="109457" y="5456"/>
                    <a:pt x="105902" y="1901"/>
                  </a:cubicBezTo>
                  <a:cubicBezTo>
                    <a:pt x="103235" y="-766"/>
                    <a:pt x="97013" y="-766"/>
                    <a:pt x="94346" y="2789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A5730D81-9D47-4E9C-A41C-F1126CEC8F1A}"/>
              </a:ext>
            </a:extLst>
          </p:cNvPr>
          <p:cNvSpPr>
            <a:spLocks noChangeAspect="1"/>
          </p:cNvSpPr>
          <p:nvPr userDrawn="1"/>
        </p:nvSpPr>
        <p:spPr>
          <a:xfrm>
            <a:off x="7743078" y="4510455"/>
            <a:ext cx="285750" cy="285750"/>
          </a:xfrm>
          <a:custGeom>
            <a:avLst/>
            <a:gdLst>
              <a:gd name="connsiteX0" fmla="*/ 152400 w 285750"/>
              <a:gd name="connsiteY0" fmla="*/ 19050 h 285750"/>
              <a:gd name="connsiteX1" fmla="*/ 152400 w 285750"/>
              <a:gd name="connsiteY1" fmla="*/ 9525 h 285750"/>
              <a:gd name="connsiteX2" fmla="*/ 142875 w 285750"/>
              <a:gd name="connsiteY2" fmla="*/ 0 h 285750"/>
              <a:gd name="connsiteX3" fmla="*/ 133350 w 285750"/>
              <a:gd name="connsiteY3" fmla="*/ 9525 h 285750"/>
              <a:gd name="connsiteX4" fmla="*/ 133350 w 285750"/>
              <a:gd name="connsiteY4" fmla="*/ 19050 h 285750"/>
              <a:gd name="connsiteX5" fmla="*/ 0 w 285750"/>
              <a:gd name="connsiteY5" fmla="*/ 152400 h 285750"/>
              <a:gd name="connsiteX6" fmla="*/ 9525 w 285750"/>
              <a:gd name="connsiteY6" fmla="*/ 161925 h 285750"/>
              <a:gd name="connsiteX7" fmla="*/ 17145 w 285750"/>
              <a:gd name="connsiteY7" fmla="*/ 161925 h 285750"/>
              <a:gd name="connsiteX8" fmla="*/ 24765 w 285750"/>
              <a:gd name="connsiteY8" fmla="*/ 158115 h 285750"/>
              <a:gd name="connsiteX9" fmla="*/ 52388 w 285750"/>
              <a:gd name="connsiteY9" fmla="*/ 142875 h 285750"/>
              <a:gd name="connsiteX10" fmla="*/ 80010 w 285750"/>
              <a:gd name="connsiteY10" fmla="*/ 158115 h 285750"/>
              <a:gd name="connsiteX11" fmla="*/ 87630 w 285750"/>
              <a:gd name="connsiteY11" fmla="*/ 161925 h 285750"/>
              <a:gd name="connsiteX12" fmla="*/ 101917 w 285750"/>
              <a:gd name="connsiteY12" fmla="*/ 161925 h 285750"/>
              <a:gd name="connsiteX13" fmla="*/ 110490 w 285750"/>
              <a:gd name="connsiteY13" fmla="*/ 157163 h 285750"/>
              <a:gd name="connsiteX14" fmla="*/ 133350 w 285750"/>
              <a:gd name="connsiteY14" fmla="*/ 139065 h 285750"/>
              <a:gd name="connsiteX15" fmla="*/ 133350 w 285750"/>
              <a:gd name="connsiteY15" fmla="*/ 214313 h 285750"/>
              <a:gd name="connsiteX16" fmla="*/ 133350 w 285750"/>
              <a:gd name="connsiteY16" fmla="*/ 219075 h 285750"/>
              <a:gd name="connsiteX17" fmla="*/ 133350 w 285750"/>
              <a:gd name="connsiteY17" fmla="*/ 252413 h 285750"/>
              <a:gd name="connsiteX18" fmla="*/ 166688 w 285750"/>
              <a:gd name="connsiteY18" fmla="*/ 285750 h 285750"/>
              <a:gd name="connsiteX19" fmla="*/ 200025 w 285750"/>
              <a:gd name="connsiteY19" fmla="*/ 252413 h 285750"/>
              <a:gd name="connsiteX20" fmla="*/ 190500 w 285750"/>
              <a:gd name="connsiteY20" fmla="*/ 242888 h 285750"/>
              <a:gd name="connsiteX21" fmla="*/ 180975 w 285750"/>
              <a:gd name="connsiteY21" fmla="*/ 252413 h 285750"/>
              <a:gd name="connsiteX22" fmla="*/ 166688 w 285750"/>
              <a:gd name="connsiteY22" fmla="*/ 266700 h 285750"/>
              <a:gd name="connsiteX23" fmla="*/ 152400 w 285750"/>
              <a:gd name="connsiteY23" fmla="*/ 252413 h 285750"/>
              <a:gd name="connsiteX24" fmla="*/ 152400 w 285750"/>
              <a:gd name="connsiteY24" fmla="*/ 219075 h 285750"/>
              <a:gd name="connsiteX25" fmla="*/ 152400 w 285750"/>
              <a:gd name="connsiteY25" fmla="*/ 214313 h 285750"/>
              <a:gd name="connsiteX26" fmla="*/ 152400 w 285750"/>
              <a:gd name="connsiteY26" fmla="*/ 139065 h 285750"/>
              <a:gd name="connsiteX27" fmla="*/ 175260 w 285750"/>
              <a:gd name="connsiteY27" fmla="*/ 157163 h 285750"/>
              <a:gd name="connsiteX28" fmla="*/ 183833 w 285750"/>
              <a:gd name="connsiteY28" fmla="*/ 161925 h 285750"/>
              <a:gd name="connsiteX29" fmla="*/ 198120 w 285750"/>
              <a:gd name="connsiteY29" fmla="*/ 161925 h 285750"/>
              <a:gd name="connsiteX30" fmla="*/ 205740 w 285750"/>
              <a:gd name="connsiteY30" fmla="*/ 158115 h 285750"/>
              <a:gd name="connsiteX31" fmla="*/ 233363 w 285750"/>
              <a:gd name="connsiteY31" fmla="*/ 142875 h 285750"/>
              <a:gd name="connsiteX32" fmla="*/ 260985 w 285750"/>
              <a:gd name="connsiteY32" fmla="*/ 158115 h 285750"/>
              <a:gd name="connsiteX33" fmla="*/ 268605 w 285750"/>
              <a:gd name="connsiteY33" fmla="*/ 161925 h 285750"/>
              <a:gd name="connsiteX34" fmla="*/ 276225 w 285750"/>
              <a:gd name="connsiteY34" fmla="*/ 161925 h 285750"/>
              <a:gd name="connsiteX35" fmla="*/ 285750 w 285750"/>
              <a:gd name="connsiteY35" fmla="*/ 152400 h 285750"/>
              <a:gd name="connsiteX36" fmla="*/ 152400 w 285750"/>
              <a:gd name="connsiteY36" fmla="*/ 19050 h 285750"/>
              <a:gd name="connsiteX37" fmla="*/ 233363 w 285750"/>
              <a:gd name="connsiteY37" fmla="*/ 123825 h 285750"/>
              <a:gd name="connsiteX38" fmla="*/ 193358 w 285750"/>
              <a:gd name="connsiteY38" fmla="*/ 142875 h 285750"/>
              <a:gd name="connsiteX39" fmla="*/ 189548 w 285750"/>
              <a:gd name="connsiteY39" fmla="*/ 142875 h 285750"/>
              <a:gd name="connsiteX40" fmla="*/ 143827 w 285750"/>
              <a:gd name="connsiteY40" fmla="*/ 119063 h 285750"/>
              <a:gd name="connsiteX41" fmla="*/ 98108 w 285750"/>
              <a:gd name="connsiteY41" fmla="*/ 142875 h 285750"/>
              <a:gd name="connsiteX42" fmla="*/ 94298 w 285750"/>
              <a:gd name="connsiteY42" fmla="*/ 142875 h 285750"/>
              <a:gd name="connsiteX43" fmla="*/ 54292 w 285750"/>
              <a:gd name="connsiteY43" fmla="*/ 123825 h 285750"/>
              <a:gd name="connsiteX44" fmla="*/ 21908 w 285750"/>
              <a:gd name="connsiteY44" fmla="*/ 135255 h 285750"/>
              <a:gd name="connsiteX45" fmla="*/ 144780 w 285750"/>
              <a:gd name="connsiteY45" fmla="*/ 38100 h 285750"/>
              <a:gd name="connsiteX46" fmla="*/ 267653 w 285750"/>
              <a:gd name="connsiteY46" fmla="*/ 135255 h 285750"/>
              <a:gd name="connsiteX47" fmla="*/ 233363 w 285750"/>
              <a:gd name="connsiteY47" fmla="*/ 12382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5750" h="285750">
                <a:moveTo>
                  <a:pt x="152400" y="19050"/>
                </a:moveTo>
                <a:lnTo>
                  <a:pt x="152400" y="9525"/>
                </a:lnTo>
                <a:cubicBezTo>
                  <a:pt x="152400" y="3810"/>
                  <a:pt x="148590" y="0"/>
                  <a:pt x="142875" y="0"/>
                </a:cubicBezTo>
                <a:cubicBezTo>
                  <a:pt x="137160" y="0"/>
                  <a:pt x="133350" y="3810"/>
                  <a:pt x="133350" y="9525"/>
                </a:cubicBezTo>
                <a:lnTo>
                  <a:pt x="133350" y="19050"/>
                </a:lnTo>
                <a:cubicBezTo>
                  <a:pt x="57150" y="23813"/>
                  <a:pt x="0" y="79057"/>
                  <a:pt x="0" y="152400"/>
                </a:cubicBezTo>
                <a:cubicBezTo>
                  <a:pt x="0" y="158115"/>
                  <a:pt x="3810" y="161925"/>
                  <a:pt x="9525" y="161925"/>
                </a:cubicBezTo>
                <a:lnTo>
                  <a:pt x="17145" y="161925"/>
                </a:lnTo>
                <a:cubicBezTo>
                  <a:pt x="20002" y="161925"/>
                  <a:pt x="22860" y="160020"/>
                  <a:pt x="24765" y="158115"/>
                </a:cubicBezTo>
                <a:cubicBezTo>
                  <a:pt x="31433" y="148590"/>
                  <a:pt x="40958" y="142875"/>
                  <a:pt x="52388" y="142875"/>
                </a:cubicBezTo>
                <a:cubicBezTo>
                  <a:pt x="63817" y="142875"/>
                  <a:pt x="74295" y="148590"/>
                  <a:pt x="80010" y="158115"/>
                </a:cubicBezTo>
                <a:cubicBezTo>
                  <a:pt x="81915" y="160973"/>
                  <a:pt x="84773" y="161925"/>
                  <a:pt x="87630" y="161925"/>
                </a:cubicBezTo>
                <a:lnTo>
                  <a:pt x="101917" y="161925"/>
                </a:lnTo>
                <a:cubicBezTo>
                  <a:pt x="105727" y="161925"/>
                  <a:pt x="108585" y="160020"/>
                  <a:pt x="110490" y="157163"/>
                </a:cubicBezTo>
                <a:cubicBezTo>
                  <a:pt x="116205" y="147638"/>
                  <a:pt x="123825" y="141923"/>
                  <a:pt x="133350" y="139065"/>
                </a:cubicBezTo>
                <a:lnTo>
                  <a:pt x="133350" y="214313"/>
                </a:lnTo>
                <a:lnTo>
                  <a:pt x="133350" y="219075"/>
                </a:lnTo>
                <a:lnTo>
                  <a:pt x="133350" y="252413"/>
                </a:lnTo>
                <a:cubicBezTo>
                  <a:pt x="133350" y="270510"/>
                  <a:pt x="148590" y="285750"/>
                  <a:pt x="166688" y="285750"/>
                </a:cubicBezTo>
                <a:cubicBezTo>
                  <a:pt x="184785" y="285750"/>
                  <a:pt x="200025" y="270510"/>
                  <a:pt x="200025" y="252413"/>
                </a:cubicBezTo>
                <a:cubicBezTo>
                  <a:pt x="200025" y="246698"/>
                  <a:pt x="196215" y="242888"/>
                  <a:pt x="190500" y="242888"/>
                </a:cubicBezTo>
                <a:cubicBezTo>
                  <a:pt x="184785" y="242888"/>
                  <a:pt x="180975" y="246698"/>
                  <a:pt x="180975" y="252413"/>
                </a:cubicBezTo>
                <a:cubicBezTo>
                  <a:pt x="180975" y="260033"/>
                  <a:pt x="174308" y="266700"/>
                  <a:pt x="166688" y="266700"/>
                </a:cubicBezTo>
                <a:cubicBezTo>
                  <a:pt x="159067" y="266700"/>
                  <a:pt x="152400" y="260033"/>
                  <a:pt x="152400" y="252413"/>
                </a:cubicBezTo>
                <a:lnTo>
                  <a:pt x="152400" y="219075"/>
                </a:lnTo>
                <a:lnTo>
                  <a:pt x="152400" y="214313"/>
                </a:lnTo>
                <a:lnTo>
                  <a:pt x="152400" y="139065"/>
                </a:lnTo>
                <a:cubicBezTo>
                  <a:pt x="161925" y="141923"/>
                  <a:pt x="170498" y="147638"/>
                  <a:pt x="175260" y="157163"/>
                </a:cubicBezTo>
                <a:cubicBezTo>
                  <a:pt x="177165" y="160020"/>
                  <a:pt x="180023" y="161925"/>
                  <a:pt x="183833" y="161925"/>
                </a:cubicBezTo>
                <a:lnTo>
                  <a:pt x="198120" y="161925"/>
                </a:lnTo>
                <a:cubicBezTo>
                  <a:pt x="200977" y="161925"/>
                  <a:pt x="203835" y="160020"/>
                  <a:pt x="205740" y="158115"/>
                </a:cubicBezTo>
                <a:cubicBezTo>
                  <a:pt x="212408" y="148590"/>
                  <a:pt x="221933" y="142875"/>
                  <a:pt x="233363" y="142875"/>
                </a:cubicBezTo>
                <a:cubicBezTo>
                  <a:pt x="244792" y="142875"/>
                  <a:pt x="255270" y="148590"/>
                  <a:pt x="260985" y="158115"/>
                </a:cubicBezTo>
                <a:cubicBezTo>
                  <a:pt x="262890" y="160973"/>
                  <a:pt x="265747" y="161925"/>
                  <a:pt x="268605" y="161925"/>
                </a:cubicBezTo>
                <a:lnTo>
                  <a:pt x="276225" y="161925"/>
                </a:lnTo>
                <a:cubicBezTo>
                  <a:pt x="281940" y="161925"/>
                  <a:pt x="285750" y="158115"/>
                  <a:pt x="285750" y="152400"/>
                </a:cubicBezTo>
                <a:cubicBezTo>
                  <a:pt x="285750" y="79057"/>
                  <a:pt x="228600" y="23813"/>
                  <a:pt x="152400" y="19050"/>
                </a:cubicBezTo>
                <a:close/>
                <a:moveTo>
                  <a:pt x="233363" y="123825"/>
                </a:moveTo>
                <a:cubicBezTo>
                  <a:pt x="217170" y="123825"/>
                  <a:pt x="202883" y="130492"/>
                  <a:pt x="193358" y="142875"/>
                </a:cubicBezTo>
                <a:lnTo>
                  <a:pt x="189548" y="142875"/>
                </a:lnTo>
                <a:cubicBezTo>
                  <a:pt x="179070" y="127635"/>
                  <a:pt x="161925" y="119063"/>
                  <a:pt x="143827" y="119063"/>
                </a:cubicBezTo>
                <a:cubicBezTo>
                  <a:pt x="125730" y="119063"/>
                  <a:pt x="108585" y="127635"/>
                  <a:pt x="98108" y="142875"/>
                </a:cubicBezTo>
                <a:lnTo>
                  <a:pt x="94298" y="142875"/>
                </a:lnTo>
                <a:cubicBezTo>
                  <a:pt x="84773" y="130492"/>
                  <a:pt x="69533" y="123825"/>
                  <a:pt x="54292" y="123825"/>
                </a:cubicBezTo>
                <a:cubicBezTo>
                  <a:pt x="42863" y="123825"/>
                  <a:pt x="31433" y="127635"/>
                  <a:pt x="21908" y="135255"/>
                </a:cubicBezTo>
                <a:cubicBezTo>
                  <a:pt x="30480" y="78105"/>
                  <a:pt x="79058" y="38100"/>
                  <a:pt x="144780" y="38100"/>
                </a:cubicBezTo>
                <a:cubicBezTo>
                  <a:pt x="210502" y="38100"/>
                  <a:pt x="259080" y="78105"/>
                  <a:pt x="267653" y="135255"/>
                </a:cubicBezTo>
                <a:cubicBezTo>
                  <a:pt x="256222" y="127635"/>
                  <a:pt x="244792" y="123825"/>
                  <a:pt x="233363" y="12382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19" name="Graphique 118">
            <a:extLst>
              <a:ext uri="{FF2B5EF4-FFF2-40B4-BE49-F238E27FC236}">
                <a16:creationId xmlns:a16="http://schemas.microsoft.com/office/drawing/2014/main" id="{11D0A4B2-E9FE-4EAE-A9F9-61F2DB60BA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489" y="4512096"/>
            <a:ext cx="282469" cy="282469"/>
          </a:xfrm>
          <a:prstGeom prst="rect">
            <a:avLst/>
          </a:prstGeom>
        </p:spPr>
      </p:pic>
      <p:pic>
        <p:nvPicPr>
          <p:cNvPr id="120" name="Graphique 119">
            <a:extLst>
              <a:ext uri="{FF2B5EF4-FFF2-40B4-BE49-F238E27FC236}">
                <a16:creationId xmlns:a16="http://schemas.microsoft.com/office/drawing/2014/main" id="{958EE550-2EF5-4996-8CD2-E0280B35D8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0915" y="4521612"/>
            <a:ext cx="263437" cy="263437"/>
          </a:xfrm>
          <a:prstGeom prst="rect">
            <a:avLst/>
          </a:prstGeom>
        </p:spPr>
      </p:pic>
      <p:pic>
        <p:nvPicPr>
          <p:cNvPr id="121" name="Graphique 120">
            <a:extLst>
              <a:ext uri="{FF2B5EF4-FFF2-40B4-BE49-F238E27FC236}">
                <a16:creationId xmlns:a16="http://schemas.microsoft.com/office/drawing/2014/main" id="{946F9F03-1E77-4E01-AD44-8B4E4A740B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809417" y="4523773"/>
            <a:ext cx="259112" cy="259114"/>
          </a:xfrm>
          <a:prstGeom prst="rect">
            <a:avLst/>
          </a:prstGeom>
        </p:spPr>
      </p:pic>
      <p:pic>
        <p:nvPicPr>
          <p:cNvPr id="122" name="Graphique 121">
            <a:extLst>
              <a:ext uri="{FF2B5EF4-FFF2-40B4-BE49-F238E27FC236}">
                <a16:creationId xmlns:a16="http://schemas.microsoft.com/office/drawing/2014/main" id="{4060A73F-1084-4753-AAAA-014F354D07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4112" y="2800632"/>
            <a:ext cx="298460" cy="298460"/>
          </a:xfrm>
          <a:prstGeom prst="rect">
            <a:avLst/>
          </a:prstGeom>
        </p:spPr>
      </p:pic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DAF501E0-9500-48B2-9222-2B9D3053617D}"/>
              </a:ext>
            </a:extLst>
          </p:cNvPr>
          <p:cNvSpPr>
            <a:spLocks noChangeAspect="1"/>
          </p:cNvSpPr>
          <p:nvPr userDrawn="1"/>
        </p:nvSpPr>
        <p:spPr>
          <a:xfrm>
            <a:off x="1935011" y="2825417"/>
            <a:ext cx="240002" cy="248891"/>
          </a:xfrm>
          <a:custGeom>
            <a:avLst/>
            <a:gdLst>
              <a:gd name="connsiteX0" fmla="*/ 187557 w 240002"/>
              <a:gd name="connsiteY0" fmla="*/ 248892 h 248891"/>
              <a:gd name="connsiteX1" fmla="*/ 177780 w 240002"/>
              <a:gd name="connsiteY1" fmla="*/ 248892 h 248891"/>
              <a:gd name="connsiteX2" fmla="*/ 177780 w 240002"/>
              <a:gd name="connsiteY2" fmla="*/ 248892 h 248891"/>
              <a:gd name="connsiteX3" fmla="*/ 71112 w 240002"/>
              <a:gd name="connsiteY3" fmla="*/ 248892 h 248891"/>
              <a:gd name="connsiteX4" fmla="*/ 71112 w 240002"/>
              <a:gd name="connsiteY4" fmla="*/ 248892 h 248891"/>
              <a:gd name="connsiteX5" fmla="*/ 32889 w 240002"/>
              <a:gd name="connsiteY5" fmla="*/ 243557 h 248891"/>
              <a:gd name="connsiteX6" fmla="*/ 8889 w 240002"/>
              <a:gd name="connsiteY6" fmla="*/ 240003 h 248891"/>
              <a:gd name="connsiteX7" fmla="*/ 0 w 240002"/>
              <a:gd name="connsiteY7" fmla="*/ 231114 h 248891"/>
              <a:gd name="connsiteX8" fmla="*/ 0 w 240002"/>
              <a:gd name="connsiteY8" fmla="*/ 124446 h 248891"/>
              <a:gd name="connsiteX9" fmla="*/ 7111 w 240002"/>
              <a:gd name="connsiteY9" fmla="*/ 115557 h 248891"/>
              <a:gd name="connsiteX10" fmla="*/ 88890 w 240002"/>
              <a:gd name="connsiteY10" fmla="*/ 26667 h 248891"/>
              <a:gd name="connsiteX11" fmla="*/ 88890 w 240002"/>
              <a:gd name="connsiteY11" fmla="*/ 23998 h 248891"/>
              <a:gd name="connsiteX12" fmla="*/ 112890 w 240002"/>
              <a:gd name="connsiteY12" fmla="*/ 0 h 248891"/>
              <a:gd name="connsiteX13" fmla="*/ 115557 w 240002"/>
              <a:gd name="connsiteY13" fmla="*/ 0 h 248891"/>
              <a:gd name="connsiteX14" fmla="*/ 142224 w 240002"/>
              <a:gd name="connsiteY14" fmla="*/ 26667 h 248891"/>
              <a:gd name="connsiteX15" fmla="*/ 136001 w 240002"/>
              <a:gd name="connsiteY15" fmla="*/ 88890 h 248891"/>
              <a:gd name="connsiteX16" fmla="*/ 213335 w 240002"/>
              <a:gd name="connsiteY16" fmla="*/ 88890 h 248891"/>
              <a:gd name="connsiteX17" fmla="*/ 240002 w 240002"/>
              <a:gd name="connsiteY17" fmla="*/ 115557 h 248891"/>
              <a:gd name="connsiteX18" fmla="*/ 227558 w 240002"/>
              <a:gd name="connsiteY18" fmla="*/ 137779 h 248891"/>
              <a:gd name="connsiteX19" fmla="*/ 231113 w 240002"/>
              <a:gd name="connsiteY19" fmla="*/ 151113 h 248891"/>
              <a:gd name="connsiteX20" fmla="*/ 218669 w 240002"/>
              <a:gd name="connsiteY20" fmla="*/ 174225 h 248891"/>
              <a:gd name="connsiteX21" fmla="*/ 222224 w 240002"/>
              <a:gd name="connsiteY21" fmla="*/ 186669 h 248891"/>
              <a:gd name="connsiteX22" fmla="*/ 209780 w 240002"/>
              <a:gd name="connsiteY22" fmla="*/ 209781 h 248891"/>
              <a:gd name="connsiteX23" fmla="*/ 213335 w 240002"/>
              <a:gd name="connsiteY23" fmla="*/ 222225 h 248891"/>
              <a:gd name="connsiteX24" fmla="*/ 187557 w 240002"/>
              <a:gd name="connsiteY24" fmla="*/ 248892 h 248891"/>
              <a:gd name="connsiteX25" fmla="*/ 178668 w 240002"/>
              <a:gd name="connsiteY25" fmla="*/ 231114 h 248891"/>
              <a:gd name="connsiteX26" fmla="*/ 187557 w 240002"/>
              <a:gd name="connsiteY26" fmla="*/ 231114 h 248891"/>
              <a:gd name="connsiteX27" fmla="*/ 195557 w 240002"/>
              <a:gd name="connsiteY27" fmla="*/ 223114 h 248891"/>
              <a:gd name="connsiteX28" fmla="*/ 186669 w 240002"/>
              <a:gd name="connsiteY28" fmla="*/ 213336 h 248891"/>
              <a:gd name="connsiteX29" fmla="*/ 177780 w 240002"/>
              <a:gd name="connsiteY29" fmla="*/ 204447 h 248891"/>
              <a:gd name="connsiteX30" fmla="*/ 186669 w 240002"/>
              <a:gd name="connsiteY30" fmla="*/ 195558 h 248891"/>
              <a:gd name="connsiteX31" fmla="*/ 196446 w 240002"/>
              <a:gd name="connsiteY31" fmla="*/ 195558 h 248891"/>
              <a:gd name="connsiteX32" fmla="*/ 204446 w 240002"/>
              <a:gd name="connsiteY32" fmla="*/ 187559 h 248891"/>
              <a:gd name="connsiteX33" fmla="*/ 195557 w 240002"/>
              <a:gd name="connsiteY33" fmla="*/ 177780 h 248891"/>
              <a:gd name="connsiteX34" fmla="*/ 186669 w 240002"/>
              <a:gd name="connsiteY34" fmla="*/ 168891 h 248891"/>
              <a:gd name="connsiteX35" fmla="*/ 195557 w 240002"/>
              <a:gd name="connsiteY35" fmla="*/ 160002 h 248891"/>
              <a:gd name="connsiteX36" fmla="*/ 205335 w 240002"/>
              <a:gd name="connsiteY36" fmla="*/ 160002 h 248891"/>
              <a:gd name="connsiteX37" fmla="*/ 213335 w 240002"/>
              <a:gd name="connsiteY37" fmla="*/ 152003 h 248891"/>
              <a:gd name="connsiteX38" fmla="*/ 204446 w 240002"/>
              <a:gd name="connsiteY38" fmla="*/ 142224 h 248891"/>
              <a:gd name="connsiteX39" fmla="*/ 195557 w 240002"/>
              <a:gd name="connsiteY39" fmla="*/ 133335 h 248891"/>
              <a:gd name="connsiteX40" fmla="*/ 204446 w 240002"/>
              <a:gd name="connsiteY40" fmla="*/ 124446 h 248891"/>
              <a:gd name="connsiteX41" fmla="*/ 213335 w 240002"/>
              <a:gd name="connsiteY41" fmla="*/ 124446 h 248891"/>
              <a:gd name="connsiteX42" fmla="*/ 222224 w 240002"/>
              <a:gd name="connsiteY42" fmla="*/ 115557 h 248891"/>
              <a:gd name="connsiteX43" fmla="*/ 213335 w 240002"/>
              <a:gd name="connsiteY43" fmla="*/ 106668 h 248891"/>
              <a:gd name="connsiteX44" fmla="*/ 124446 w 240002"/>
              <a:gd name="connsiteY44" fmla="*/ 106668 h 248891"/>
              <a:gd name="connsiteX45" fmla="*/ 117334 w 240002"/>
              <a:gd name="connsiteY45" fmla="*/ 103113 h 248891"/>
              <a:gd name="connsiteX46" fmla="*/ 116446 w 240002"/>
              <a:gd name="connsiteY46" fmla="*/ 95110 h 248891"/>
              <a:gd name="connsiteX47" fmla="*/ 124446 w 240002"/>
              <a:gd name="connsiteY47" fmla="*/ 26667 h 248891"/>
              <a:gd name="connsiteX48" fmla="*/ 115557 w 240002"/>
              <a:gd name="connsiteY48" fmla="*/ 17778 h 248891"/>
              <a:gd name="connsiteX49" fmla="*/ 112890 w 240002"/>
              <a:gd name="connsiteY49" fmla="*/ 17778 h 248891"/>
              <a:gd name="connsiteX50" fmla="*/ 106668 w 240002"/>
              <a:gd name="connsiteY50" fmla="*/ 23998 h 248891"/>
              <a:gd name="connsiteX51" fmla="*/ 106668 w 240002"/>
              <a:gd name="connsiteY51" fmla="*/ 26667 h 248891"/>
              <a:gd name="connsiteX52" fmla="*/ 17778 w 240002"/>
              <a:gd name="connsiteY52" fmla="*/ 131555 h 248891"/>
              <a:gd name="connsiteX53" fmla="*/ 17778 w 240002"/>
              <a:gd name="connsiteY53" fmla="*/ 222225 h 248891"/>
              <a:gd name="connsiteX54" fmla="*/ 37334 w 240002"/>
              <a:gd name="connsiteY54" fmla="*/ 225779 h 248891"/>
              <a:gd name="connsiteX55" fmla="*/ 71112 w 240002"/>
              <a:gd name="connsiteY55" fmla="*/ 230224 h 248891"/>
              <a:gd name="connsiteX56" fmla="*/ 71112 w 240002"/>
              <a:gd name="connsiteY56" fmla="*/ 230224 h 248891"/>
              <a:gd name="connsiteX57" fmla="*/ 178668 w 240002"/>
              <a:gd name="connsiteY57" fmla="*/ 231114 h 248891"/>
              <a:gd name="connsiteX58" fmla="*/ 178668 w 240002"/>
              <a:gd name="connsiteY58" fmla="*/ 231114 h 24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0002" h="248891">
                <a:moveTo>
                  <a:pt x="187557" y="248892"/>
                </a:moveTo>
                <a:lnTo>
                  <a:pt x="177780" y="248892"/>
                </a:lnTo>
                <a:cubicBezTo>
                  <a:pt x="177780" y="248892"/>
                  <a:pt x="177780" y="248892"/>
                  <a:pt x="177780" y="248892"/>
                </a:cubicBezTo>
                <a:lnTo>
                  <a:pt x="71112" y="248892"/>
                </a:lnTo>
                <a:cubicBezTo>
                  <a:pt x="71112" y="248892"/>
                  <a:pt x="71112" y="248892"/>
                  <a:pt x="71112" y="248892"/>
                </a:cubicBezTo>
                <a:cubicBezTo>
                  <a:pt x="50667" y="248892"/>
                  <a:pt x="40889" y="246222"/>
                  <a:pt x="32889" y="243557"/>
                </a:cubicBezTo>
                <a:cubicBezTo>
                  <a:pt x="25778" y="241778"/>
                  <a:pt x="20445" y="240003"/>
                  <a:pt x="8889" y="240003"/>
                </a:cubicBezTo>
                <a:cubicBezTo>
                  <a:pt x="3556" y="240003"/>
                  <a:pt x="0" y="236448"/>
                  <a:pt x="0" y="231114"/>
                </a:cubicBezTo>
                <a:lnTo>
                  <a:pt x="0" y="124446"/>
                </a:lnTo>
                <a:cubicBezTo>
                  <a:pt x="0" y="120001"/>
                  <a:pt x="2667" y="116447"/>
                  <a:pt x="7111" y="115557"/>
                </a:cubicBezTo>
                <a:cubicBezTo>
                  <a:pt x="46223" y="107558"/>
                  <a:pt x="88890" y="71112"/>
                  <a:pt x="88890" y="26667"/>
                </a:cubicBezTo>
                <a:lnTo>
                  <a:pt x="88890" y="23998"/>
                </a:lnTo>
                <a:cubicBezTo>
                  <a:pt x="88890" y="10664"/>
                  <a:pt x="99557" y="0"/>
                  <a:pt x="112890" y="0"/>
                </a:cubicBezTo>
                <a:lnTo>
                  <a:pt x="115557" y="0"/>
                </a:lnTo>
                <a:cubicBezTo>
                  <a:pt x="130668" y="0"/>
                  <a:pt x="142224" y="11554"/>
                  <a:pt x="142224" y="26667"/>
                </a:cubicBezTo>
                <a:cubicBezTo>
                  <a:pt x="142224" y="55109"/>
                  <a:pt x="138668" y="76446"/>
                  <a:pt x="136001" y="88890"/>
                </a:cubicBezTo>
                <a:lnTo>
                  <a:pt x="213335" y="88890"/>
                </a:lnTo>
                <a:cubicBezTo>
                  <a:pt x="228447" y="88890"/>
                  <a:pt x="240002" y="100444"/>
                  <a:pt x="240002" y="115557"/>
                </a:cubicBezTo>
                <a:cubicBezTo>
                  <a:pt x="240002" y="125336"/>
                  <a:pt x="234669" y="133335"/>
                  <a:pt x="227558" y="137779"/>
                </a:cubicBezTo>
                <a:cubicBezTo>
                  <a:pt x="229336" y="141334"/>
                  <a:pt x="231113" y="145779"/>
                  <a:pt x="231113" y="151113"/>
                </a:cubicBezTo>
                <a:cubicBezTo>
                  <a:pt x="231113" y="160892"/>
                  <a:pt x="226669" y="168891"/>
                  <a:pt x="218669" y="174225"/>
                </a:cubicBezTo>
                <a:cubicBezTo>
                  <a:pt x="220447" y="177780"/>
                  <a:pt x="222224" y="182224"/>
                  <a:pt x="222224" y="186669"/>
                </a:cubicBezTo>
                <a:cubicBezTo>
                  <a:pt x="222224" y="196448"/>
                  <a:pt x="217780" y="204447"/>
                  <a:pt x="209780" y="209781"/>
                </a:cubicBezTo>
                <a:cubicBezTo>
                  <a:pt x="211558" y="213336"/>
                  <a:pt x="213335" y="217780"/>
                  <a:pt x="213335" y="222225"/>
                </a:cubicBezTo>
                <a:cubicBezTo>
                  <a:pt x="213335" y="237333"/>
                  <a:pt x="201780" y="248892"/>
                  <a:pt x="187557" y="248892"/>
                </a:cubicBezTo>
                <a:close/>
                <a:moveTo>
                  <a:pt x="178668" y="231114"/>
                </a:moveTo>
                <a:lnTo>
                  <a:pt x="187557" y="231114"/>
                </a:lnTo>
                <a:cubicBezTo>
                  <a:pt x="192002" y="231114"/>
                  <a:pt x="195557" y="227559"/>
                  <a:pt x="195557" y="223114"/>
                </a:cubicBezTo>
                <a:cubicBezTo>
                  <a:pt x="195557" y="217780"/>
                  <a:pt x="192002" y="213336"/>
                  <a:pt x="186669" y="213336"/>
                </a:cubicBezTo>
                <a:cubicBezTo>
                  <a:pt x="181335" y="213336"/>
                  <a:pt x="177780" y="208891"/>
                  <a:pt x="177780" y="204447"/>
                </a:cubicBezTo>
                <a:cubicBezTo>
                  <a:pt x="177780" y="200002"/>
                  <a:pt x="181335" y="195558"/>
                  <a:pt x="186669" y="195558"/>
                </a:cubicBezTo>
                <a:lnTo>
                  <a:pt x="196446" y="195558"/>
                </a:lnTo>
                <a:cubicBezTo>
                  <a:pt x="200891" y="195558"/>
                  <a:pt x="204446" y="192003"/>
                  <a:pt x="204446" y="187559"/>
                </a:cubicBezTo>
                <a:cubicBezTo>
                  <a:pt x="204446" y="182224"/>
                  <a:pt x="200891" y="177780"/>
                  <a:pt x="195557" y="177780"/>
                </a:cubicBezTo>
                <a:cubicBezTo>
                  <a:pt x="190224" y="177780"/>
                  <a:pt x="186669" y="173335"/>
                  <a:pt x="186669" y="168891"/>
                </a:cubicBezTo>
                <a:cubicBezTo>
                  <a:pt x="186669" y="164446"/>
                  <a:pt x="190224" y="160002"/>
                  <a:pt x="195557" y="160002"/>
                </a:cubicBezTo>
                <a:lnTo>
                  <a:pt x="205335" y="160002"/>
                </a:lnTo>
                <a:cubicBezTo>
                  <a:pt x="209780" y="160002"/>
                  <a:pt x="213335" y="156447"/>
                  <a:pt x="213335" y="152003"/>
                </a:cubicBezTo>
                <a:cubicBezTo>
                  <a:pt x="213335" y="146668"/>
                  <a:pt x="209780" y="142224"/>
                  <a:pt x="204446" y="142224"/>
                </a:cubicBezTo>
                <a:cubicBezTo>
                  <a:pt x="199113" y="142224"/>
                  <a:pt x="195557" y="137779"/>
                  <a:pt x="195557" y="133335"/>
                </a:cubicBezTo>
                <a:cubicBezTo>
                  <a:pt x="195557" y="128890"/>
                  <a:pt x="199113" y="124446"/>
                  <a:pt x="204446" y="124446"/>
                </a:cubicBezTo>
                <a:lnTo>
                  <a:pt x="213335" y="124446"/>
                </a:lnTo>
                <a:cubicBezTo>
                  <a:pt x="218669" y="124446"/>
                  <a:pt x="222224" y="120891"/>
                  <a:pt x="222224" y="115557"/>
                </a:cubicBezTo>
                <a:cubicBezTo>
                  <a:pt x="222224" y="110223"/>
                  <a:pt x="218669" y="106668"/>
                  <a:pt x="213335" y="106668"/>
                </a:cubicBezTo>
                <a:lnTo>
                  <a:pt x="124446" y="106668"/>
                </a:lnTo>
                <a:cubicBezTo>
                  <a:pt x="121779" y="106668"/>
                  <a:pt x="119112" y="104888"/>
                  <a:pt x="117334" y="103113"/>
                </a:cubicBezTo>
                <a:cubicBezTo>
                  <a:pt x="115557" y="100444"/>
                  <a:pt x="115557" y="97779"/>
                  <a:pt x="116446" y="95110"/>
                </a:cubicBezTo>
                <a:cubicBezTo>
                  <a:pt x="116446" y="95110"/>
                  <a:pt x="124446" y="69332"/>
                  <a:pt x="124446" y="26667"/>
                </a:cubicBezTo>
                <a:cubicBezTo>
                  <a:pt x="124446" y="21333"/>
                  <a:pt x="120890" y="17778"/>
                  <a:pt x="115557" y="17778"/>
                </a:cubicBezTo>
                <a:lnTo>
                  <a:pt x="112890" y="17778"/>
                </a:lnTo>
                <a:cubicBezTo>
                  <a:pt x="109334" y="17778"/>
                  <a:pt x="106668" y="20443"/>
                  <a:pt x="106668" y="23998"/>
                </a:cubicBezTo>
                <a:lnTo>
                  <a:pt x="106668" y="26667"/>
                </a:lnTo>
                <a:cubicBezTo>
                  <a:pt x="106668" y="78221"/>
                  <a:pt x="62223" y="119112"/>
                  <a:pt x="17778" y="131555"/>
                </a:cubicBezTo>
                <a:lnTo>
                  <a:pt x="17778" y="222225"/>
                </a:lnTo>
                <a:cubicBezTo>
                  <a:pt x="25778" y="223114"/>
                  <a:pt x="32000" y="224890"/>
                  <a:pt x="37334" y="225779"/>
                </a:cubicBezTo>
                <a:cubicBezTo>
                  <a:pt x="45334" y="228444"/>
                  <a:pt x="53334" y="230224"/>
                  <a:pt x="71112" y="230224"/>
                </a:cubicBezTo>
                <a:cubicBezTo>
                  <a:pt x="71112" y="230224"/>
                  <a:pt x="71112" y="230224"/>
                  <a:pt x="71112" y="230224"/>
                </a:cubicBezTo>
                <a:lnTo>
                  <a:pt x="178668" y="231114"/>
                </a:lnTo>
                <a:cubicBezTo>
                  <a:pt x="177780" y="231114"/>
                  <a:pt x="178668" y="231114"/>
                  <a:pt x="178668" y="231114"/>
                </a:cubicBez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24" name="Graphique 2531">
            <a:extLst>
              <a:ext uri="{FF2B5EF4-FFF2-40B4-BE49-F238E27FC236}">
                <a16:creationId xmlns:a16="http://schemas.microsoft.com/office/drawing/2014/main" id="{FA46D15D-77D7-42D3-BC1F-D7CDB3144A8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2883" y="2824972"/>
            <a:ext cx="266669" cy="249781"/>
            <a:chOff x="9727968" y="6275252"/>
            <a:chExt cx="266669" cy="249781"/>
          </a:xfrm>
          <a:solidFill>
            <a:schemeClr val="tx1"/>
          </a:solidFill>
        </p:grpSpPr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D03EFC0-DACE-4AEA-A1D4-F4600AE5FE0B}"/>
                </a:ext>
              </a:extLst>
            </p:cNvPr>
            <p:cNvSpPr/>
            <p:nvPr/>
          </p:nvSpPr>
          <p:spPr>
            <a:xfrm>
              <a:off x="9727968" y="6275252"/>
              <a:ext cx="17777" cy="142223"/>
            </a:xfrm>
            <a:custGeom>
              <a:avLst/>
              <a:gdLst>
                <a:gd name="connsiteX0" fmla="*/ 8889 w 17777"/>
                <a:gd name="connsiteY0" fmla="*/ 0 h 142223"/>
                <a:gd name="connsiteX1" fmla="*/ 0 w 17777"/>
                <a:gd name="connsiteY1" fmla="*/ 8889 h 142223"/>
                <a:gd name="connsiteX2" fmla="*/ 0 w 17777"/>
                <a:gd name="connsiteY2" fmla="*/ 133335 h 142223"/>
                <a:gd name="connsiteX3" fmla="*/ 8889 w 17777"/>
                <a:gd name="connsiteY3" fmla="*/ 142224 h 142223"/>
                <a:gd name="connsiteX4" fmla="*/ 17778 w 17777"/>
                <a:gd name="connsiteY4" fmla="*/ 133335 h 142223"/>
                <a:gd name="connsiteX5" fmla="*/ 17778 w 17777"/>
                <a:gd name="connsiteY5" fmla="*/ 8889 h 142223"/>
                <a:gd name="connsiteX6" fmla="*/ 8889 w 17777"/>
                <a:gd name="connsiteY6" fmla="*/ 0 h 14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" h="142223">
                  <a:moveTo>
                    <a:pt x="8889" y="0"/>
                  </a:moveTo>
                  <a:cubicBezTo>
                    <a:pt x="3556" y="0"/>
                    <a:pt x="0" y="3555"/>
                    <a:pt x="0" y="8889"/>
                  </a:cubicBezTo>
                  <a:lnTo>
                    <a:pt x="0" y="133335"/>
                  </a:lnTo>
                  <a:cubicBezTo>
                    <a:pt x="0" y="138669"/>
                    <a:pt x="3556" y="142224"/>
                    <a:pt x="8889" y="142224"/>
                  </a:cubicBezTo>
                  <a:cubicBezTo>
                    <a:pt x="14222" y="142224"/>
                    <a:pt x="17778" y="138669"/>
                    <a:pt x="17778" y="133335"/>
                  </a:cubicBezTo>
                  <a:lnTo>
                    <a:pt x="17778" y="8889"/>
                  </a:lnTo>
                  <a:cubicBezTo>
                    <a:pt x="17778" y="4444"/>
                    <a:pt x="14222" y="0"/>
                    <a:pt x="8889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2CAEA923-EE3A-431C-A4AA-24C4C2896AAD}"/>
                </a:ext>
              </a:extLst>
            </p:cNvPr>
            <p:cNvSpPr/>
            <p:nvPr/>
          </p:nvSpPr>
          <p:spPr>
            <a:xfrm>
              <a:off x="9754635" y="6276141"/>
              <a:ext cx="240002" cy="248891"/>
            </a:xfrm>
            <a:custGeom>
              <a:avLst/>
              <a:gdLst>
                <a:gd name="connsiteX0" fmla="*/ 227558 w 240002"/>
                <a:gd name="connsiteY0" fmla="*/ 110223 h 248891"/>
                <a:gd name="connsiteX1" fmla="*/ 231113 w 240002"/>
                <a:gd name="connsiteY1" fmla="*/ 96889 h 248891"/>
                <a:gd name="connsiteX2" fmla="*/ 218669 w 240002"/>
                <a:gd name="connsiteY2" fmla="*/ 74667 h 248891"/>
                <a:gd name="connsiteX3" fmla="*/ 222224 w 240002"/>
                <a:gd name="connsiteY3" fmla="*/ 61333 h 248891"/>
                <a:gd name="connsiteX4" fmla="*/ 209780 w 240002"/>
                <a:gd name="connsiteY4" fmla="*/ 39111 h 248891"/>
                <a:gd name="connsiteX5" fmla="*/ 213335 w 240002"/>
                <a:gd name="connsiteY5" fmla="*/ 25777 h 248891"/>
                <a:gd name="connsiteX6" fmla="*/ 187557 w 240002"/>
                <a:gd name="connsiteY6" fmla="*/ 0 h 248891"/>
                <a:gd name="connsiteX7" fmla="*/ 71112 w 240002"/>
                <a:gd name="connsiteY7" fmla="*/ 0 h 248891"/>
                <a:gd name="connsiteX8" fmla="*/ 32889 w 240002"/>
                <a:gd name="connsiteY8" fmla="*/ 5330 h 248891"/>
                <a:gd name="connsiteX9" fmla="*/ 8889 w 240002"/>
                <a:gd name="connsiteY9" fmla="*/ 8889 h 248891"/>
                <a:gd name="connsiteX10" fmla="*/ 8889 w 240002"/>
                <a:gd name="connsiteY10" fmla="*/ 8889 h 248891"/>
                <a:gd name="connsiteX11" fmla="*/ 2667 w 240002"/>
                <a:gd name="connsiteY11" fmla="*/ 11554 h 248891"/>
                <a:gd name="connsiteX12" fmla="*/ 0 w 240002"/>
                <a:gd name="connsiteY12" fmla="*/ 17778 h 248891"/>
                <a:gd name="connsiteX13" fmla="*/ 0 w 240002"/>
                <a:gd name="connsiteY13" fmla="*/ 124446 h 248891"/>
                <a:gd name="connsiteX14" fmla="*/ 7111 w 240002"/>
                <a:gd name="connsiteY14" fmla="*/ 133335 h 248891"/>
                <a:gd name="connsiteX15" fmla="*/ 88890 w 240002"/>
                <a:gd name="connsiteY15" fmla="*/ 222225 h 248891"/>
                <a:gd name="connsiteX16" fmla="*/ 88890 w 240002"/>
                <a:gd name="connsiteY16" fmla="*/ 224890 h 248891"/>
                <a:gd name="connsiteX17" fmla="*/ 112890 w 240002"/>
                <a:gd name="connsiteY17" fmla="*/ 248892 h 248891"/>
                <a:gd name="connsiteX18" fmla="*/ 115557 w 240002"/>
                <a:gd name="connsiteY18" fmla="*/ 248892 h 248891"/>
                <a:gd name="connsiteX19" fmla="*/ 142224 w 240002"/>
                <a:gd name="connsiteY19" fmla="*/ 222225 h 248891"/>
                <a:gd name="connsiteX20" fmla="*/ 136001 w 240002"/>
                <a:gd name="connsiteY20" fmla="*/ 160002 h 248891"/>
                <a:gd name="connsiteX21" fmla="*/ 213335 w 240002"/>
                <a:gd name="connsiteY21" fmla="*/ 160002 h 248891"/>
                <a:gd name="connsiteX22" fmla="*/ 240002 w 240002"/>
                <a:gd name="connsiteY22" fmla="*/ 133335 h 248891"/>
                <a:gd name="connsiteX23" fmla="*/ 227558 w 240002"/>
                <a:gd name="connsiteY23" fmla="*/ 110223 h 248891"/>
                <a:gd name="connsiteX24" fmla="*/ 213335 w 240002"/>
                <a:gd name="connsiteY24" fmla="*/ 141334 h 248891"/>
                <a:gd name="connsiteX25" fmla="*/ 124446 w 240002"/>
                <a:gd name="connsiteY25" fmla="*/ 141334 h 248891"/>
                <a:gd name="connsiteX26" fmla="*/ 117334 w 240002"/>
                <a:gd name="connsiteY26" fmla="*/ 144889 h 248891"/>
                <a:gd name="connsiteX27" fmla="*/ 116446 w 240002"/>
                <a:gd name="connsiteY27" fmla="*/ 152888 h 248891"/>
                <a:gd name="connsiteX28" fmla="*/ 124446 w 240002"/>
                <a:gd name="connsiteY28" fmla="*/ 221335 h 248891"/>
                <a:gd name="connsiteX29" fmla="*/ 115557 w 240002"/>
                <a:gd name="connsiteY29" fmla="*/ 230224 h 248891"/>
                <a:gd name="connsiteX30" fmla="*/ 112890 w 240002"/>
                <a:gd name="connsiteY30" fmla="*/ 230224 h 248891"/>
                <a:gd name="connsiteX31" fmla="*/ 106668 w 240002"/>
                <a:gd name="connsiteY31" fmla="*/ 224000 h 248891"/>
                <a:gd name="connsiteX32" fmla="*/ 106668 w 240002"/>
                <a:gd name="connsiteY32" fmla="*/ 221335 h 248891"/>
                <a:gd name="connsiteX33" fmla="*/ 17778 w 240002"/>
                <a:gd name="connsiteY33" fmla="*/ 116442 h 248891"/>
                <a:gd name="connsiteX34" fmla="*/ 17778 w 240002"/>
                <a:gd name="connsiteY34" fmla="*/ 25777 h 248891"/>
                <a:gd name="connsiteX35" fmla="*/ 37334 w 240002"/>
                <a:gd name="connsiteY35" fmla="*/ 22222 h 248891"/>
                <a:gd name="connsiteX36" fmla="*/ 71112 w 240002"/>
                <a:gd name="connsiteY36" fmla="*/ 17778 h 248891"/>
                <a:gd name="connsiteX37" fmla="*/ 187557 w 240002"/>
                <a:gd name="connsiteY37" fmla="*/ 17778 h 248891"/>
                <a:gd name="connsiteX38" fmla="*/ 195557 w 240002"/>
                <a:gd name="connsiteY38" fmla="*/ 26667 h 248891"/>
                <a:gd name="connsiteX39" fmla="*/ 186668 w 240002"/>
                <a:gd name="connsiteY39" fmla="*/ 35556 h 248891"/>
                <a:gd name="connsiteX40" fmla="*/ 177779 w 240002"/>
                <a:gd name="connsiteY40" fmla="*/ 44445 h 248891"/>
                <a:gd name="connsiteX41" fmla="*/ 186668 w 240002"/>
                <a:gd name="connsiteY41" fmla="*/ 53334 h 248891"/>
                <a:gd name="connsiteX42" fmla="*/ 196446 w 240002"/>
                <a:gd name="connsiteY42" fmla="*/ 53334 h 248891"/>
                <a:gd name="connsiteX43" fmla="*/ 204446 w 240002"/>
                <a:gd name="connsiteY43" fmla="*/ 62223 h 248891"/>
                <a:gd name="connsiteX44" fmla="*/ 195557 w 240002"/>
                <a:gd name="connsiteY44" fmla="*/ 71112 h 248891"/>
                <a:gd name="connsiteX45" fmla="*/ 186668 w 240002"/>
                <a:gd name="connsiteY45" fmla="*/ 80001 h 248891"/>
                <a:gd name="connsiteX46" fmla="*/ 195557 w 240002"/>
                <a:gd name="connsiteY46" fmla="*/ 88890 h 248891"/>
                <a:gd name="connsiteX47" fmla="*/ 205335 w 240002"/>
                <a:gd name="connsiteY47" fmla="*/ 88890 h 248891"/>
                <a:gd name="connsiteX48" fmla="*/ 213335 w 240002"/>
                <a:gd name="connsiteY48" fmla="*/ 97779 h 248891"/>
                <a:gd name="connsiteX49" fmla="*/ 204446 w 240002"/>
                <a:gd name="connsiteY49" fmla="*/ 106668 h 248891"/>
                <a:gd name="connsiteX50" fmla="*/ 195557 w 240002"/>
                <a:gd name="connsiteY50" fmla="*/ 115557 h 248891"/>
                <a:gd name="connsiteX51" fmla="*/ 204446 w 240002"/>
                <a:gd name="connsiteY51" fmla="*/ 124446 h 248891"/>
                <a:gd name="connsiteX52" fmla="*/ 213335 w 240002"/>
                <a:gd name="connsiteY52" fmla="*/ 124446 h 248891"/>
                <a:gd name="connsiteX53" fmla="*/ 222224 w 240002"/>
                <a:gd name="connsiteY53" fmla="*/ 133335 h 248891"/>
                <a:gd name="connsiteX54" fmla="*/ 213335 w 240002"/>
                <a:gd name="connsiteY54" fmla="*/ 141334 h 24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0002" h="248891">
                  <a:moveTo>
                    <a:pt x="227558" y="110223"/>
                  </a:moveTo>
                  <a:cubicBezTo>
                    <a:pt x="229336" y="106668"/>
                    <a:pt x="231113" y="101334"/>
                    <a:pt x="231113" y="96889"/>
                  </a:cubicBezTo>
                  <a:cubicBezTo>
                    <a:pt x="231113" y="88000"/>
                    <a:pt x="225780" y="79111"/>
                    <a:pt x="218669" y="74667"/>
                  </a:cubicBezTo>
                  <a:cubicBezTo>
                    <a:pt x="220447" y="71112"/>
                    <a:pt x="222224" y="65778"/>
                    <a:pt x="222224" y="61333"/>
                  </a:cubicBezTo>
                  <a:cubicBezTo>
                    <a:pt x="222224" y="52444"/>
                    <a:pt x="216891" y="43555"/>
                    <a:pt x="209780" y="39111"/>
                  </a:cubicBezTo>
                  <a:cubicBezTo>
                    <a:pt x="211558" y="35556"/>
                    <a:pt x="213335" y="30222"/>
                    <a:pt x="213335" y="25777"/>
                  </a:cubicBezTo>
                  <a:cubicBezTo>
                    <a:pt x="213335" y="11554"/>
                    <a:pt x="201780" y="0"/>
                    <a:pt x="187557" y="0"/>
                  </a:cubicBezTo>
                  <a:lnTo>
                    <a:pt x="71112" y="0"/>
                  </a:lnTo>
                  <a:cubicBezTo>
                    <a:pt x="50667" y="0"/>
                    <a:pt x="40889" y="2665"/>
                    <a:pt x="32889" y="5330"/>
                  </a:cubicBezTo>
                  <a:cubicBezTo>
                    <a:pt x="25778" y="7109"/>
                    <a:pt x="20445" y="8889"/>
                    <a:pt x="8889" y="8889"/>
                  </a:cubicBezTo>
                  <a:cubicBezTo>
                    <a:pt x="8889" y="8889"/>
                    <a:pt x="8889" y="8889"/>
                    <a:pt x="8889" y="8889"/>
                  </a:cubicBezTo>
                  <a:cubicBezTo>
                    <a:pt x="6222" y="8889"/>
                    <a:pt x="4444" y="9774"/>
                    <a:pt x="2667" y="11554"/>
                  </a:cubicBezTo>
                  <a:cubicBezTo>
                    <a:pt x="889" y="13333"/>
                    <a:pt x="0" y="15109"/>
                    <a:pt x="0" y="17778"/>
                  </a:cubicBezTo>
                  <a:lnTo>
                    <a:pt x="0" y="124446"/>
                  </a:lnTo>
                  <a:cubicBezTo>
                    <a:pt x="0" y="128890"/>
                    <a:pt x="2667" y="132445"/>
                    <a:pt x="7111" y="133335"/>
                  </a:cubicBezTo>
                  <a:cubicBezTo>
                    <a:pt x="46223" y="141334"/>
                    <a:pt x="88890" y="177780"/>
                    <a:pt x="88890" y="222225"/>
                  </a:cubicBezTo>
                  <a:lnTo>
                    <a:pt x="88890" y="224890"/>
                  </a:lnTo>
                  <a:cubicBezTo>
                    <a:pt x="88890" y="238223"/>
                    <a:pt x="99557" y="248892"/>
                    <a:pt x="112890" y="248892"/>
                  </a:cubicBezTo>
                  <a:lnTo>
                    <a:pt x="115557" y="248892"/>
                  </a:lnTo>
                  <a:cubicBezTo>
                    <a:pt x="130668" y="248892"/>
                    <a:pt x="142224" y="237333"/>
                    <a:pt x="142224" y="222225"/>
                  </a:cubicBezTo>
                  <a:cubicBezTo>
                    <a:pt x="142224" y="193778"/>
                    <a:pt x="138668" y="172446"/>
                    <a:pt x="136001" y="160002"/>
                  </a:cubicBezTo>
                  <a:lnTo>
                    <a:pt x="213335" y="160002"/>
                  </a:lnTo>
                  <a:cubicBezTo>
                    <a:pt x="228447" y="160002"/>
                    <a:pt x="240002" y="148444"/>
                    <a:pt x="240002" y="133335"/>
                  </a:cubicBezTo>
                  <a:cubicBezTo>
                    <a:pt x="240002" y="123556"/>
                    <a:pt x="234669" y="114667"/>
                    <a:pt x="227558" y="110223"/>
                  </a:cubicBezTo>
                  <a:close/>
                  <a:moveTo>
                    <a:pt x="213335" y="141334"/>
                  </a:moveTo>
                  <a:lnTo>
                    <a:pt x="124446" y="141334"/>
                  </a:lnTo>
                  <a:cubicBezTo>
                    <a:pt x="121779" y="141334"/>
                    <a:pt x="119112" y="143109"/>
                    <a:pt x="117334" y="144889"/>
                  </a:cubicBezTo>
                  <a:cubicBezTo>
                    <a:pt x="115557" y="147554"/>
                    <a:pt x="115557" y="150223"/>
                    <a:pt x="116446" y="152888"/>
                  </a:cubicBezTo>
                  <a:cubicBezTo>
                    <a:pt x="116446" y="152888"/>
                    <a:pt x="124446" y="178665"/>
                    <a:pt x="124446" y="221335"/>
                  </a:cubicBezTo>
                  <a:cubicBezTo>
                    <a:pt x="124446" y="226669"/>
                    <a:pt x="120890" y="230224"/>
                    <a:pt x="115557" y="230224"/>
                  </a:cubicBezTo>
                  <a:lnTo>
                    <a:pt x="112890" y="230224"/>
                  </a:lnTo>
                  <a:cubicBezTo>
                    <a:pt x="109334" y="230224"/>
                    <a:pt x="106668" y="227555"/>
                    <a:pt x="106668" y="224000"/>
                  </a:cubicBezTo>
                  <a:lnTo>
                    <a:pt x="106668" y="221335"/>
                  </a:lnTo>
                  <a:cubicBezTo>
                    <a:pt x="106668" y="169776"/>
                    <a:pt x="62223" y="128890"/>
                    <a:pt x="17778" y="116442"/>
                  </a:cubicBezTo>
                  <a:lnTo>
                    <a:pt x="17778" y="25777"/>
                  </a:lnTo>
                  <a:cubicBezTo>
                    <a:pt x="25778" y="24887"/>
                    <a:pt x="32000" y="23108"/>
                    <a:pt x="37334" y="22222"/>
                  </a:cubicBezTo>
                  <a:cubicBezTo>
                    <a:pt x="45334" y="19553"/>
                    <a:pt x="53334" y="17778"/>
                    <a:pt x="71112" y="17778"/>
                  </a:cubicBezTo>
                  <a:lnTo>
                    <a:pt x="187557" y="17778"/>
                  </a:lnTo>
                  <a:cubicBezTo>
                    <a:pt x="192002" y="17778"/>
                    <a:pt x="195557" y="21333"/>
                    <a:pt x="195557" y="26667"/>
                  </a:cubicBezTo>
                  <a:cubicBezTo>
                    <a:pt x="195557" y="31111"/>
                    <a:pt x="192002" y="35556"/>
                    <a:pt x="186668" y="35556"/>
                  </a:cubicBezTo>
                  <a:cubicBezTo>
                    <a:pt x="181335" y="35556"/>
                    <a:pt x="177779" y="39111"/>
                    <a:pt x="177779" y="44445"/>
                  </a:cubicBezTo>
                  <a:cubicBezTo>
                    <a:pt x="177779" y="49775"/>
                    <a:pt x="181335" y="53334"/>
                    <a:pt x="186668" y="53334"/>
                  </a:cubicBezTo>
                  <a:lnTo>
                    <a:pt x="196446" y="53334"/>
                  </a:lnTo>
                  <a:cubicBezTo>
                    <a:pt x="200891" y="53334"/>
                    <a:pt x="204446" y="56889"/>
                    <a:pt x="204446" y="62223"/>
                  </a:cubicBezTo>
                  <a:cubicBezTo>
                    <a:pt x="204446" y="66667"/>
                    <a:pt x="200891" y="71112"/>
                    <a:pt x="195557" y="71112"/>
                  </a:cubicBezTo>
                  <a:cubicBezTo>
                    <a:pt x="190224" y="71112"/>
                    <a:pt x="186668" y="74667"/>
                    <a:pt x="186668" y="80001"/>
                  </a:cubicBezTo>
                  <a:cubicBezTo>
                    <a:pt x="186668" y="85331"/>
                    <a:pt x="190224" y="88890"/>
                    <a:pt x="195557" y="88890"/>
                  </a:cubicBezTo>
                  <a:lnTo>
                    <a:pt x="205335" y="88890"/>
                  </a:lnTo>
                  <a:cubicBezTo>
                    <a:pt x="209780" y="88890"/>
                    <a:pt x="213335" y="92445"/>
                    <a:pt x="213335" y="97779"/>
                  </a:cubicBezTo>
                  <a:cubicBezTo>
                    <a:pt x="213335" y="102223"/>
                    <a:pt x="209780" y="106668"/>
                    <a:pt x="204446" y="106668"/>
                  </a:cubicBezTo>
                  <a:cubicBezTo>
                    <a:pt x="199113" y="106668"/>
                    <a:pt x="195557" y="110223"/>
                    <a:pt x="195557" y="115557"/>
                  </a:cubicBezTo>
                  <a:cubicBezTo>
                    <a:pt x="195557" y="120887"/>
                    <a:pt x="199113" y="124446"/>
                    <a:pt x="204446" y="124446"/>
                  </a:cubicBezTo>
                  <a:lnTo>
                    <a:pt x="213335" y="124446"/>
                  </a:lnTo>
                  <a:cubicBezTo>
                    <a:pt x="218669" y="124446"/>
                    <a:pt x="222224" y="128001"/>
                    <a:pt x="222224" y="133335"/>
                  </a:cubicBezTo>
                  <a:cubicBezTo>
                    <a:pt x="222224" y="138665"/>
                    <a:pt x="218669" y="141334"/>
                    <a:pt x="213335" y="141334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27" name="Graphique 2328">
            <a:extLst>
              <a:ext uri="{FF2B5EF4-FFF2-40B4-BE49-F238E27FC236}">
                <a16:creationId xmlns:a16="http://schemas.microsoft.com/office/drawing/2014/main" id="{67661218-CAC6-430F-B33A-A678A115401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43845" y="2806987"/>
            <a:ext cx="284797" cy="285750"/>
            <a:chOff x="8368891" y="2778472"/>
            <a:chExt cx="284797" cy="285750"/>
          </a:xfrm>
          <a:solidFill>
            <a:schemeClr val="tx1"/>
          </a:solidFill>
        </p:grpSpPr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B9404815-C775-46BB-B6F6-D1614A55F926}"/>
                </a:ext>
              </a:extLst>
            </p:cNvPr>
            <p:cNvSpPr/>
            <p:nvPr/>
          </p:nvSpPr>
          <p:spPr>
            <a:xfrm>
              <a:off x="8398418" y="3007072"/>
              <a:ext cx="57150" cy="57150"/>
            </a:xfrm>
            <a:custGeom>
              <a:avLst/>
              <a:gdLst>
                <a:gd name="connsiteX0" fmla="*/ 28575 w 57150"/>
                <a:gd name="connsiteY0" fmla="*/ 0 h 57150"/>
                <a:gd name="connsiteX1" fmla="*/ 0 w 57150"/>
                <a:gd name="connsiteY1" fmla="*/ 28575 h 57150"/>
                <a:gd name="connsiteX2" fmla="*/ 28575 w 57150"/>
                <a:gd name="connsiteY2" fmla="*/ 57150 h 57150"/>
                <a:gd name="connsiteX3" fmla="*/ 57150 w 57150"/>
                <a:gd name="connsiteY3" fmla="*/ 28575 h 57150"/>
                <a:gd name="connsiteX4" fmla="*/ 28575 w 57150"/>
                <a:gd name="connsiteY4" fmla="*/ 0 h 57150"/>
                <a:gd name="connsiteX5" fmla="*/ 28575 w 57150"/>
                <a:gd name="connsiteY5" fmla="*/ 38100 h 57150"/>
                <a:gd name="connsiteX6" fmla="*/ 19050 w 57150"/>
                <a:gd name="connsiteY6" fmla="*/ 28575 h 57150"/>
                <a:gd name="connsiteX7" fmla="*/ 28575 w 57150"/>
                <a:gd name="connsiteY7" fmla="*/ 19050 h 57150"/>
                <a:gd name="connsiteX8" fmla="*/ 38100 w 57150"/>
                <a:gd name="connsiteY8" fmla="*/ 28575 h 57150"/>
                <a:gd name="connsiteX9" fmla="*/ 28575 w 57150"/>
                <a:gd name="connsiteY9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8575" y="0"/>
                  </a:moveTo>
                  <a:cubicBezTo>
                    <a:pt x="12382" y="0"/>
                    <a:pt x="0" y="12383"/>
                    <a:pt x="0" y="28575"/>
                  </a:cubicBezTo>
                  <a:cubicBezTo>
                    <a:pt x="0" y="44767"/>
                    <a:pt x="12382" y="57150"/>
                    <a:pt x="28575" y="57150"/>
                  </a:cubicBezTo>
                  <a:cubicBezTo>
                    <a:pt x="44767" y="57150"/>
                    <a:pt x="57150" y="44767"/>
                    <a:pt x="57150" y="28575"/>
                  </a:cubicBezTo>
                  <a:cubicBezTo>
                    <a:pt x="57150" y="12383"/>
                    <a:pt x="43815" y="0"/>
                    <a:pt x="28575" y="0"/>
                  </a:cubicBezTo>
                  <a:close/>
                  <a:moveTo>
                    <a:pt x="28575" y="38100"/>
                  </a:moveTo>
                  <a:cubicBezTo>
                    <a:pt x="22860" y="38100"/>
                    <a:pt x="19050" y="34290"/>
                    <a:pt x="19050" y="28575"/>
                  </a:cubicBezTo>
                  <a:cubicBezTo>
                    <a:pt x="19050" y="22860"/>
                    <a:pt x="22860" y="19050"/>
                    <a:pt x="28575" y="19050"/>
                  </a:cubicBezTo>
                  <a:cubicBezTo>
                    <a:pt x="34290" y="19050"/>
                    <a:pt x="38100" y="22860"/>
                    <a:pt x="38100" y="28575"/>
                  </a:cubicBezTo>
                  <a:cubicBezTo>
                    <a:pt x="38100" y="34290"/>
                    <a:pt x="33338" y="38100"/>
                    <a:pt x="28575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192B525E-A304-44B7-B737-BBB5936400B7}"/>
                </a:ext>
              </a:extLst>
            </p:cNvPr>
            <p:cNvSpPr/>
            <p:nvPr/>
          </p:nvSpPr>
          <p:spPr>
            <a:xfrm>
              <a:off x="8503193" y="3007072"/>
              <a:ext cx="57150" cy="57150"/>
            </a:xfrm>
            <a:custGeom>
              <a:avLst/>
              <a:gdLst>
                <a:gd name="connsiteX0" fmla="*/ 28575 w 57150"/>
                <a:gd name="connsiteY0" fmla="*/ 0 h 57150"/>
                <a:gd name="connsiteX1" fmla="*/ 0 w 57150"/>
                <a:gd name="connsiteY1" fmla="*/ 28575 h 57150"/>
                <a:gd name="connsiteX2" fmla="*/ 28575 w 57150"/>
                <a:gd name="connsiteY2" fmla="*/ 57150 h 57150"/>
                <a:gd name="connsiteX3" fmla="*/ 57150 w 57150"/>
                <a:gd name="connsiteY3" fmla="*/ 28575 h 57150"/>
                <a:gd name="connsiteX4" fmla="*/ 28575 w 57150"/>
                <a:gd name="connsiteY4" fmla="*/ 0 h 57150"/>
                <a:gd name="connsiteX5" fmla="*/ 28575 w 57150"/>
                <a:gd name="connsiteY5" fmla="*/ 38100 h 57150"/>
                <a:gd name="connsiteX6" fmla="*/ 19050 w 57150"/>
                <a:gd name="connsiteY6" fmla="*/ 28575 h 57150"/>
                <a:gd name="connsiteX7" fmla="*/ 28575 w 57150"/>
                <a:gd name="connsiteY7" fmla="*/ 19050 h 57150"/>
                <a:gd name="connsiteX8" fmla="*/ 38100 w 57150"/>
                <a:gd name="connsiteY8" fmla="*/ 28575 h 57150"/>
                <a:gd name="connsiteX9" fmla="*/ 28575 w 57150"/>
                <a:gd name="connsiteY9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8575" y="0"/>
                  </a:moveTo>
                  <a:cubicBezTo>
                    <a:pt x="12382" y="0"/>
                    <a:pt x="0" y="12383"/>
                    <a:pt x="0" y="28575"/>
                  </a:cubicBezTo>
                  <a:cubicBezTo>
                    <a:pt x="0" y="44767"/>
                    <a:pt x="12382" y="57150"/>
                    <a:pt x="28575" y="57150"/>
                  </a:cubicBezTo>
                  <a:cubicBezTo>
                    <a:pt x="44767" y="57150"/>
                    <a:pt x="57150" y="44767"/>
                    <a:pt x="57150" y="28575"/>
                  </a:cubicBezTo>
                  <a:cubicBezTo>
                    <a:pt x="57150" y="12383"/>
                    <a:pt x="43815" y="0"/>
                    <a:pt x="28575" y="0"/>
                  </a:cubicBezTo>
                  <a:close/>
                  <a:moveTo>
                    <a:pt x="28575" y="38100"/>
                  </a:moveTo>
                  <a:cubicBezTo>
                    <a:pt x="22860" y="38100"/>
                    <a:pt x="19050" y="34290"/>
                    <a:pt x="19050" y="28575"/>
                  </a:cubicBezTo>
                  <a:cubicBezTo>
                    <a:pt x="19050" y="22860"/>
                    <a:pt x="22860" y="19050"/>
                    <a:pt x="28575" y="19050"/>
                  </a:cubicBezTo>
                  <a:cubicBezTo>
                    <a:pt x="34290" y="19050"/>
                    <a:pt x="38100" y="22860"/>
                    <a:pt x="38100" y="28575"/>
                  </a:cubicBezTo>
                  <a:cubicBezTo>
                    <a:pt x="38100" y="34290"/>
                    <a:pt x="33338" y="38100"/>
                    <a:pt x="28575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4F7FF8CB-2DBA-43E2-941F-E654B26BF235}"/>
                </a:ext>
              </a:extLst>
            </p:cNvPr>
            <p:cNvSpPr/>
            <p:nvPr/>
          </p:nvSpPr>
          <p:spPr>
            <a:xfrm>
              <a:off x="8368891" y="2778472"/>
              <a:ext cx="284797" cy="218122"/>
            </a:xfrm>
            <a:custGeom>
              <a:avLst/>
              <a:gdLst>
                <a:gd name="connsiteX0" fmla="*/ 277178 w 284797"/>
                <a:gd name="connsiteY0" fmla="*/ 0 h 218122"/>
                <a:gd name="connsiteX1" fmla="*/ 239078 w 284797"/>
                <a:gd name="connsiteY1" fmla="*/ 0 h 218122"/>
                <a:gd name="connsiteX2" fmla="*/ 238125 w 284797"/>
                <a:gd name="connsiteY2" fmla="*/ 0 h 218122"/>
                <a:gd name="connsiteX3" fmla="*/ 236220 w 284797"/>
                <a:gd name="connsiteY3" fmla="*/ 0 h 218122"/>
                <a:gd name="connsiteX4" fmla="*/ 234315 w 284797"/>
                <a:gd name="connsiteY4" fmla="*/ 952 h 218122"/>
                <a:gd name="connsiteX5" fmla="*/ 232410 w 284797"/>
                <a:gd name="connsiteY5" fmla="*/ 1905 h 218122"/>
                <a:gd name="connsiteX6" fmla="*/ 230505 w 284797"/>
                <a:gd name="connsiteY6" fmla="*/ 2857 h 218122"/>
                <a:gd name="connsiteX7" fmla="*/ 229553 w 284797"/>
                <a:gd name="connsiteY7" fmla="*/ 3810 h 218122"/>
                <a:gd name="connsiteX8" fmla="*/ 228600 w 284797"/>
                <a:gd name="connsiteY8" fmla="*/ 5715 h 218122"/>
                <a:gd name="connsiteX9" fmla="*/ 228600 w 284797"/>
                <a:gd name="connsiteY9" fmla="*/ 6668 h 218122"/>
                <a:gd name="connsiteX10" fmla="*/ 214313 w 284797"/>
                <a:gd name="connsiteY10" fmla="*/ 57150 h 218122"/>
                <a:gd name="connsiteX11" fmla="*/ 209550 w 284797"/>
                <a:gd name="connsiteY11" fmla="*/ 56198 h 218122"/>
                <a:gd name="connsiteX12" fmla="*/ 38100 w 284797"/>
                <a:gd name="connsiteY12" fmla="*/ 56198 h 218122"/>
                <a:gd name="connsiteX13" fmla="*/ 0 w 284797"/>
                <a:gd name="connsiteY13" fmla="*/ 92393 h 218122"/>
                <a:gd name="connsiteX14" fmla="*/ 0 w 284797"/>
                <a:gd name="connsiteY14" fmla="*/ 93345 h 218122"/>
                <a:gd name="connsiteX15" fmla="*/ 9525 w 284797"/>
                <a:gd name="connsiteY15" fmla="*/ 181927 h 218122"/>
                <a:gd name="connsiteX16" fmla="*/ 47625 w 284797"/>
                <a:gd name="connsiteY16" fmla="*/ 218123 h 218122"/>
                <a:gd name="connsiteX17" fmla="*/ 180975 w 284797"/>
                <a:gd name="connsiteY17" fmla="*/ 218123 h 218122"/>
                <a:gd name="connsiteX18" fmla="*/ 200025 w 284797"/>
                <a:gd name="connsiteY18" fmla="*/ 200977 h 218122"/>
                <a:gd name="connsiteX19" fmla="*/ 227647 w 284797"/>
                <a:gd name="connsiteY19" fmla="*/ 78105 h 218122"/>
                <a:gd name="connsiteX20" fmla="*/ 227647 w 284797"/>
                <a:gd name="connsiteY20" fmla="*/ 77152 h 218122"/>
                <a:gd name="connsiteX21" fmla="*/ 244792 w 284797"/>
                <a:gd name="connsiteY21" fmla="*/ 17145 h 218122"/>
                <a:gd name="connsiteX22" fmla="*/ 275272 w 284797"/>
                <a:gd name="connsiteY22" fmla="*/ 17145 h 218122"/>
                <a:gd name="connsiteX23" fmla="*/ 284797 w 284797"/>
                <a:gd name="connsiteY23" fmla="*/ 7620 h 218122"/>
                <a:gd name="connsiteX24" fmla="*/ 277178 w 284797"/>
                <a:gd name="connsiteY24" fmla="*/ 0 h 218122"/>
                <a:gd name="connsiteX25" fmla="*/ 181928 w 284797"/>
                <a:gd name="connsiteY25" fmla="*/ 198120 h 218122"/>
                <a:gd name="connsiteX26" fmla="*/ 181928 w 284797"/>
                <a:gd name="connsiteY26" fmla="*/ 200025 h 218122"/>
                <a:gd name="connsiteX27" fmla="*/ 181928 w 284797"/>
                <a:gd name="connsiteY27" fmla="*/ 200025 h 218122"/>
                <a:gd name="connsiteX28" fmla="*/ 48578 w 284797"/>
                <a:gd name="connsiteY28" fmla="*/ 200025 h 218122"/>
                <a:gd name="connsiteX29" fmla="*/ 29528 w 284797"/>
                <a:gd name="connsiteY29" fmla="*/ 182880 h 218122"/>
                <a:gd name="connsiteX30" fmla="*/ 29528 w 284797"/>
                <a:gd name="connsiteY30" fmla="*/ 181927 h 218122"/>
                <a:gd name="connsiteX31" fmla="*/ 20003 w 284797"/>
                <a:gd name="connsiteY31" fmla="*/ 93345 h 218122"/>
                <a:gd name="connsiteX32" fmla="*/ 39053 w 284797"/>
                <a:gd name="connsiteY32" fmla="*/ 76200 h 218122"/>
                <a:gd name="connsiteX33" fmla="*/ 210503 w 284797"/>
                <a:gd name="connsiteY33" fmla="*/ 75248 h 218122"/>
                <a:gd name="connsiteX34" fmla="*/ 181928 w 284797"/>
                <a:gd name="connsiteY34" fmla="*/ 198120 h 21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4797" h="218122">
                  <a:moveTo>
                    <a:pt x="277178" y="0"/>
                  </a:moveTo>
                  <a:lnTo>
                    <a:pt x="239078" y="0"/>
                  </a:lnTo>
                  <a:cubicBezTo>
                    <a:pt x="239078" y="0"/>
                    <a:pt x="239078" y="0"/>
                    <a:pt x="238125" y="0"/>
                  </a:cubicBezTo>
                  <a:cubicBezTo>
                    <a:pt x="237172" y="0"/>
                    <a:pt x="237172" y="0"/>
                    <a:pt x="236220" y="0"/>
                  </a:cubicBezTo>
                  <a:cubicBezTo>
                    <a:pt x="235267" y="0"/>
                    <a:pt x="235267" y="0"/>
                    <a:pt x="234315" y="952"/>
                  </a:cubicBezTo>
                  <a:cubicBezTo>
                    <a:pt x="233363" y="952"/>
                    <a:pt x="233363" y="1905"/>
                    <a:pt x="232410" y="1905"/>
                  </a:cubicBezTo>
                  <a:cubicBezTo>
                    <a:pt x="231458" y="1905"/>
                    <a:pt x="231458" y="2857"/>
                    <a:pt x="230505" y="2857"/>
                  </a:cubicBezTo>
                  <a:cubicBezTo>
                    <a:pt x="230505" y="2857"/>
                    <a:pt x="229553" y="3810"/>
                    <a:pt x="229553" y="3810"/>
                  </a:cubicBezTo>
                  <a:cubicBezTo>
                    <a:pt x="229553" y="4763"/>
                    <a:pt x="228600" y="4763"/>
                    <a:pt x="228600" y="5715"/>
                  </a:cubicBezTo>
                  <a:cubicBezTo>
                    <a:pt x="228600" y="5715"/>
                    <a:pt x="228600" y="5715"/>
                    <a:pt x="228600" y="6668"/>
                  </a:cubicBezTo>
                  <a:lnTo>
                    <a:pt x="214313" y="57150"/>
                  </a:lnTo>
                  <a:cubicBezTo>
                    <a:pt x="212408" y="57150"/>
                    <a:pt x="211455" y="56198"/>
                    <a:pt x="209550" y="56198"/>
                  </a:cubicBezTo>
                  <a:lnTo>
                    <a:pt x="38100" y="56198"/>
                  </a:lnTo>
                  <a:cubicBezTo>
                    <a:pt x="17145" y="56198"/>
                    <a:pt x="0" y="72390"/>
                    <a:pt x="0" y="92393"/>
                  </a:cubicBezTo>
                  <a:cubicBezTo>
                    <a:pt x="0" y="92393"/>
                    <a:pt x="0" y="93345"/>
                    <a:pt x="0" y="93345"/>
                  </a:cubicBezTo>
                  <a:lnTo>
                    <a:pt x="9525" y="181927"/>
                  </a:lnTo>
                  <a:cubicBezTo>
                    <a:pt x="9525" y="201930"/>
                    <a:pt x="26670" y="218123"/>
                    <a:pt x="47625" y="218123"/>
                  </a:cubicBezTo>
                  <a:lnTo>
                    <a:pt x="180975" y="218123"/>
                  </a:lnTo>
                  <a:cubicBezTo>
                    <a:pt x="191453" y="218123"/>
                    <a:pt x="199072" y="210502"/>
                    <a:pt x="200025" y="200977"/>
                  </a:cubicBezTo>
                  <a:lnTo>
                    <a:pt x="227647" y="78105"/>
                  </a:lnTo>
                  <a:cubicBezTo>
                    <a:pt x="227647" y="78105"/>
                    <a:pt x="227647" y="78105"/>
                    <a:pt x="227647" y="77152"/>
                  </a:cubicBezTo>
                  <a:lnTo>
                    <a:pt x="244792" y="17145"/>
                  </a:lnTo>
                  <a:lnTo>
                    <a:pt x="275272" y="17145"/>
                  </a:lnTo>
                  <a:cubicBezTo>
                    <a:pt x="280988" y="17145"/>
                    <a:pt x="284797" y="13335"/>
                    <a:pt x="284797" y="7620"/>
                  </a:cubicBezTo>
                  <a:cubicBezTo>
                    <a:pt x="284797" y="1905"/>
                    <a:pt x="281940" y="0"/>
                    <a:pt x="277178" y="0"/>
                  </a:cubicBezTo>
                  <a:close/>
                  <a:moveTo>
                    <a:pt x="181928" y="198120"/>
                  </a:moveTo>
                  <a:cubicBezTo>
                    <a:pt x="181928" y="199073"/>
                    <a:pt x="181928" y="199073"/>
                    <a:pt x="181928" y="200025"/>
                  </a:cubicBezTo>
                  <a:cubicBezTo>
                    <a:pt x="181928" y="200025"/>
                    <a:pt x="181928" y="200025"/>
                    <a:pt x="181928" y="200025"/>
                  </a:cubicBezTo>
                  <a:lnTo>
                    <a:pt x="48578" y="200025"/>
                  </a:lnTo>
                  <a:cubicBezTo>
                    <a:pt x="38100" y="200025"/>
                    <a:pt x="29528" y="192405"/>
                    <a:pt x="29528" y="182880"/>
                  </a:cubicBezTo>
                  <a:cubicBezTo>
                    <a:pt x="29528" y="182880"/>
                    <a:pt x="29528" y="181927"/>
                    <a:pt x="29528" y="181927"/>
                  </a:cubicBezTo>
                  <a:lnTo>
                    <a:pt x="20003" y="93345"/>
                  </a:lnTo>
                  <a:cubicBezTo>
                    <a:pt x="20003" y="83820"/>
                    <a:pt x="28575" y="76200"/>
                    <a:pt x="39053" y="76200"/>
                  </a:cubicBezTo>
                  <a:lnTo>
                    <a:pt x="210503" y="75248"/>
                  </a:lnTo>
                  <a:lnTo>
                    <a:pt x="1819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31" name="Graphique 2328">
            <a:extLst>
              <a:ext uri="{FF2B5EF4-FFF2-40B4-BE49-F238E27FC236}">
                <a16:creationId xmlns:a16="http://schemas.microsoft.com/office/drawing/2014/main" id="{9B828AE9-B783-48F3-A634-FEEEE5E679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04101" y="2806987"/>
            <a:ext cx="285750" cy="285750"/>
            <a:chOff x="7381148" y="4264372"/>
            <a:chExt cx="285750" cy="285750"/>
          </a:xfrm>
          <a:solidFill>
            <a:schemeClr val="tx1"/>
          </a:solidFill>
        </p:grpSpPr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B9D2D290-EEE3-4602-B276-A3EBEBF02D32}"/>
                </a:ext>
              </a:extLst>
            </p:cNvPr>
            <p:cNvSpPr/>
            <p:nvPr/>
          </p:nvSpPr>
          <p:spPr>
            <a:xfrm>
              <a:off x="7381148" y="4264372"/>
              <a:ext cx="285750" cy="285750"/>
            </a:xfrm>
            <a:custGeom>
              <a:avLst/>
              <a:gdLst>
                <a:gd name="connsiteX0" fmla="*/ 283845 w 285750"/>
                <a:gd name="connsiteY0" fmla="*/ 70485 h 285750"/>
                <a:gd name="connsiteX1" fmla="*/ 283845 w 285750"/>
                <a:gd name="connsiteY1" fmla="*/ 68580 h 285750"/>
                <a:gd name="connsiteX2" fmla="*/ 283845 w 285750"/>
                <a:gd name="connsiteY2" fmla="*/ 66675 h 285750"/>
                <a:gd name="connsiteX3" fmla="*/ 283845 w 285750"/>
                <a:gd name="connsiteY3" fmla="*/ 66675 h 285750"/>
                <a:gd name="connsiteX4" fmla="*/ 283845 w 285750"/>
                <a:gd name="connsiteY4" fmla="*/ 66675 h 285750"/>
                <a:gd name="connsiteX5" fmla="*/ 282893 w 285750"/>
                <a:gd name="connsiteY5" fmla="*/ 65722 h 285750"/>
                <a:gd name="connsiteX6" fmla="*/ 281940 w 285750"/>
                <a:gd name="connsiteY6" fmla="*/ 63817 h 285750"/>
                <a:gd name="connsiteX7" fmla="*/ 281940 w 285750"/>
                <a:gd name="connsiteY7" fmla="*/ 63817 h 285750"/>
                <a:gd name="connsiteX8" fmla="*/ 280035 w 285750"/>
                <a:gd name="connsiteY8" fmla="*/ 62865 h 285750"/>
                <a:gd name="connsiteX9" fmla="*/ 279083 w 285750"/>
                <a:gd name="connsiteY9" fmla="*/ 61913 h 285750"/>
                <a:gd name="connsiteX10" fmla="*/ 145733 w 285750"/>
                <a:gd name="connsiteY10" fmla="*/ 0 h 285750"/>
                <a:gd name="connsiteX11" fmla="*/ 145733 w 285750"/>
                <a:gd name="connsiteY11" fmla="*/ 0 h 285750"/>
                <a:gd name="connsiteX12" fmla="*/ 143828 w 285750"/>
                <a:gd name="connsiteY12" fmla="*/ 0 h 285750"/>
                <a:gd name="connsiteX13" fmla="*/ 141922 w 285750"/>
                <a:gd name="connsiteY13" fmla="*/ 0 h 285750"/>
                <a:gd name="connsiteX14" fmla="*/ 140018 w 285750"/>
                <a:gd name="connsiteY14" fmla="*/ 0 h 285750"/>
                <a:gd name="connsiteX15" fmla="*/ 138113 w 285750"/>
                <a:gd name="connsiteY15" fmla="*/ 0 h 285750"/>
                <a:gd name="connsiteX16" fmla="*/ 138113 w 285750"/>
                <a:gd name="connsiteY16" fmla="*/ 0 h 285750"/>
                <a:gd name="connsiteX17" fmla="*/ 4763 w 285750"/>
                <a:gd name="connsiteY17" fmla="*/ 61913 h 285750"/>
                <a:gd name="connsiteX18" fmla="*/ 3810 w 285750"/>
                <a:gd name="connsiteY18" fmla="*/ 62865 h 285750"/>
                <a:gd name="connsiteX19" fmla="*/ 1905 w 285750"/>
                <a:gd name="connsiteY19" fmla="*/ 63817 h 285750"/>
                <a:gd name="connsiteX20" fmla="*/ 1905 w 285750"/>
                <a:gd name="connsiteY20" fmla="*/ 63817 h 285750"/>
                <a:gd name="connsiteX21" fmla="*/ 953 w 285750"/>
                <a:gd name="connsiteY21" fmla="*/ 65722 h 285750"/>
                <a:gd name="connsiteX22" fmla="*/ 0 w 285750"/>
                <a:gd name="connsiteY22" fmla="*/ 66675 h 285750"/>
                <a:gd name="connsiteX23" fmla="*/ 0 w 285750"/>
                <a:gd name="connsiteY23" fmla="*/ 66675 h 285750"/>
                <a:gd name="connsiteX24" fmla="*/ 0 w 285750"/>
                <a:gd name="connsiteY24" fmla="*/ 66675 h 285750"/>
                <a:gd name="connsiteX25" fmla="*/ 0 w 285750"/>
                <a:gd name="connsiteY25" fmla="*/ 68580 h 285750"/>
                <a:gd name="connsiteX26" fmla="*/ 0 w 285750"/>
                <a:gd name="connsiteY26" fmla="*/ 70485 h 285750"/>
                <a:gd name="connsiteX27" fmla="*/ 0 w 285750"/>
                <a:gd name="connsiteY27" fmla="*/ 70485 h 285750"/>
                <a:gd name="connsiteX28" fmla="*/ 0 w 285750"/>
                <a:gd name="connsiteY28" fmla="*/ 214313 h 285750"/>
                <a:gd name="connsiteX29" fmla="*/ 5715 w 285750"/>
                <a:gd name="connsiteY29" fmla="*/ 222885 h 285750"/>
                <a:gd name="connsiteX30" fmla="*/ 139065 w 285750"/>
                <a:gd name="connsiteY30" fmla="*/ 284797 h 285750"/>
                <a:gd name="connsiteX31" fmla="*/ 139065 w 285750"/>
                <a:gd name="connsiteY31" fmla="*/ 284797 h 285750"/>
                <a:gd name="connsiteX32" fmla="*/ 140018 w 285750"/>
                <a:gd name="connsiteY32" fmla="*/ 284797 h 285750"/>
                <a:gd name="connsiteX33" fmla="*/ 142875 w 285750"/>
                <a:gd name="connsiteY33" fmla="*/ 285750 h 285750"/>
                <a:gd name="connsiteX34" fmla="*/ 142875 w 285750"/>
                <a:gd name="connsiteY34" fmla="*/ 285750 h 285750"/>
                <a:gd name="connsiteX35" fmla="*/ 142875 w 285750"/>
                <a:gd name="connsiteY35" fmla="*/ 285750 h 285750"/>
                <a:gd name="connsiteX36" fmla="*/ 142875 w 285750"/>
                <a:gd name="connsiteY36" fmla="*/ 285750 h 285750"/>
                <a:gd name="connsiteX37" fmla="*/ 142875 w 285750"/>
                <a:gd name="connsiteY37" fmla="*/ 285750 h 285750"/>
                <a:gd name="connsiteX38" fmla="*/ 142875 w 285750"/>
                <a:gd name="connsiteY38" fmla="*/ 285750 h 285750"/>
                <a:gd name="connsiteX39" fmla="*/ 142875 w 285750"/>
                <a:gd name="connsiteY39" fmla="*/ 285750 h 285750"/>
                <a:gd name="connsiteX40" fmla="*/ 145733 w 285750"/>
                <a:gd name="connsiteY40" fmla="*/ 284797 h 285750"/>
                <a:gd name="connsiteX41" fmla="*/ 146685 w 285750"/>
                <a:gd name="connsiteY41" fmla="*/ 284797 h 285750"/>
                <a:gd name="connsiteX42" fmla="*/ 146685 w 285750"/>
                <a:gd name="connsiteY42" fmla="*/ 284797 h 285750"/>
                <a:gd name="connsiteX43" fmla="*/ 280035 w 285750"/>
                <a:gd name="connsiteY43" fmla="*/ 222885 h 285750"/>
                <a:gd name="connsiteX44" fmla="*/ 285750 w 285750"/>
                <a:gd name="connsiteY44" fmla="*/ 214313 h 285750"/>
                <a:gd name="connsiteX45" fmla="*/ 283845 w 285750"/>
                <a:gd name="connsiteY45" fmla="*/ 70485 h 285750"/>
                <a:gd name="connsiteX46" fmla="*/ 283845 w 285750"/>
                <a:gd name="connsiteY46" fmla="*/ 70485 h 285750"/>
                <a:gd name="connsiteX47" fmla="*/ 140970 w 285750"/>
                <a:gd name="connsiteY47" fmla="*/ 121920 h 285750"/>
                <a:gd name="connsiteX48" fmla="*/ 89535 w 285750"/>
                <a:gd name="connsiteY48" fmla="*/ 98108 h 285750"/>
                <a:gd name="connsiteX49" fmla="*/ 200025 w 285750"/>
                <a:gd name="connsiteY49" fmla="*/ 46672 h 285750"/>
                <a:gd name="connsiteX50" fmla="*/ 251460 w 285750"/>
                <a:gd name="connsiteY50" fmla="*/ 70485 h 285750"/>
                <a:gd name="connsiteX51" fmla="*/ 140970 w 285750"/>
                <a:gd name="connsiteY51" fmla="*/ 121920 h 285750"/>
                <a:gd name="connsiteX52" fmla="*/ 140970 w 285750"/>
                <a:gd name="connsiteY52" fmla="*/ 20003 h 285750"/>
                <a:gd name="connsiteX53" fmla="*/ 178118 w 285750"/>
                <a:gd name="connsiteY53" fmla="*/ 37147 h 285750"/>
                <a:gd name="connsiteX54" fmla="*/ 70485 w 285750"/>
                <a:gd name="connsiteY54" fmla="*/ 86678 h 285750"/>
                <a:gd name="connsiteX55" fmla="*/ 69532 w 285750"/>
                <a:gd name="connsiteY55" fmla="*/ 87630 h 285750"/>
                <a:gd name="connsiteX56" fmla="*/ 68580 w 285750"/>
                <a:gd name="connsiteY56" fmla="*/ 88583 h 285750"/>
                <a:gd name="connsiteX57" fmla="*/ 31432 w 285750"/>
                <a:gd name="connsiteY57" fmla="*/ 71438 h 285750"/>
                <a:gd name="connsiteX58" fmla="*/ 140970 w 285750"/>
                <a:gd name="connsiteY58" fmla="*/ 20003 h 285750"/>
                <a:gd name="connsiteX59" fmla="*/ 17145 w 285750"/>
                <a:gd name="connsiteY59" fmla="*/ 85725 h 285750"/>
                <a:gd name="connsiteX60" fmla="*/ 64770 w 285750"/>
                <a:gd name="connsiteY60" fmla="*/ 107633 h 285750"/>
                <a:gd name="connsiteX61" fmla="*/ 64770 w 285750"/>
                <a:gd name="connsiteY61" fmla="*/ 133350 h 285750"/>
                <a:gd name="connsiteX62" fmla="*/ 74295 w 285750"/>
                <a:gd name="connsiteY62" fmla="*/ 142875 h 285750"/>
                <a:gd name="connsiteX63" fmla="*/ 83820 w 285750"/>
                <a:gd name="connsiteY63" fmla="*/ 133350 h 285750"/>
                <a:gd name="connsiteX64" fmla="*/ 83820 w 285750"/>
                <a:gd name="connsiteY64" fmla="*/ 117158 h 285750"/>
                <a:gd name="connsiteX65" fmla="*/ 131445 w 285750"/>
                <a:gd name="connsiteY65" fmla="*/ 139065 h 285750"/>
                <a:gd name="connsiteX66" fmla="*/ 131445 w 285750"/>
                <a:gd name="connsiteY66" fmla="*/ 261938 h 285750"/>
                <a:gd name="connsiteX67" fmla="*/ 17145 w 285750"/>
                <a:gd name="connsiteY67" fmla="*/ 209550 h 285750"/>
                <a:gd name="connsiteX68" fmla="*/ 17145 w 285750"/>
                <a:gd name="connsiteY68" fmla="*/ 85725 h 285750"/>
                <a:gd name="connsiteX69" fmla="*/ 150495 w 285750"/>
                <a:gd name="connsiteY69" fmla="*/ 260985 h 285750"/>
                <a:gd name="connsiteX70" fmla="*/ 150495 w 285750"/>
                <a:gd name="connsiteY70" fmla="*/ 138113 h 285750"/>
                <a:gd name="connsiteX71" fmla="*/ 264795 w 285750"/>
                <a:gd name="connsiteY71" fmla="*/ 85725 h 285750"/>
                <a:gd name="connsiteX72" fmla="*/ 264795 w 285750"/>
                <a:gd name="connsiteY72" fmla="*/ 208597 h 285750"/>
                <a:gd name="connsiteX73" fmla="*/ 150495 w 285750"/>
                <a:gd name="connsiteY73" fmla="*/ 260985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5750" h="285750">
                  <a:moveTo>
                    <a:pt x="283845" y="70485"/>
                  </a:moveTo>
                  <a:cubicBezTo>
                    <a:pt x="283845" y="69533"/>
                    <a:pt x="283845" y="69533"/>
                    <a:pt x="283845" y="68580"/>
                  </a:cubicBezTo>
                  <a:cubicBezTo>
                    <a:pt x="283845" y="67628"/>
                    <a:pt x="283845" y="67628"/>
                    <a:pt x="283845" y="66675"/>
                  </a:cubicBezTo>
                  <a:cubicBezTo>
                    <a:pt x="283845" y="66675"/>
                    <a:pt x="283845" y="66675"/>
                    <a:pt x="283845" y="66675"/>
                  </a:cubicBezTo>
                  <a:cubicBezTo>
                    <a:pt x="283845" y="66675"/>
                    <a:pt x="283845" y="66675"/>
                    <a:pt x="283845" y="66675"/>
                  </a:cubicBezTo>
                  <a:cubicBezTo>
                    <a:pt x="283845" y="66675"/>
                    <a:pt x="282893" y="65722"/>
                    <a:pt x="282893" y="65722"/>
                  </a:cubicBezTo>
                  <a:cubicBezTo>
                    <a:pt x="282893" y="64770"/>
                    <a:pt x="281940" y="64770"/>
                    <a:pt x="281940" y="63817"/>
                  </a:cubicBezTo>
                  <a:cubicBezTo>
                    <a:pt x="281940" y="63817"/>
                    <a:pt x="281940" y="63817"/>
                    <a:pt x="281940" y="63817"/>
                  </a:cubicBezTo>
                  <a:cubicBezTo>
                    <a:pt x="281940" y="63817"/>
                    <a:pt x="280988" y="62865"/>
                    <a:pt x="280035" y="62865"/>
                  </a:cubicBezTo>
                  <a:cubicBezTo>
                    <a:pt x="280035" y="62865"/>
                    <a:pt x="279083" y="61913"/>
                    <a:pt x="279083" y="61913"/>
                  </a:cubicBezTo>
                  <a:lnTo>
                    <a:pt x="145733" y="0"/>
                  </a:lnTo>
                  <a:cubicBezTo>
                    <a:pt x="145733" y="0"/>
                    <a:pt x="145733" y="0"/>
                    <a:pt x="145733" y="0"/>
                  </a:cubicBezTo>
                  <a:cubicBezTo>
                    <a:pt x="144780" y="0"/>
                    <a:pt x="144780" y="0"/>
                    <a:pt x="143828" y="0"/>
                  </a:cubicBezTo>
                  <a:cubicBezTo>
                    <a:pt x="142875" y="0"/>
                    <a:pt x="142875" y="0"/>
                    <a:pt x="141922" y="0"/>
                  </a:cubicBezTo>
                  <a:cubicBezTo>
                    <a:pt x="140970" y="0"/>
                    <a:pt x="140970" y="0"/>
                    <a:pt x="140018" y="0"/>
                  </a:cubicBezTo>
                  <a:cubicBezTo>
                    <a:pt x="139065" y="0"/>
                    <a:pt x="139065" y="0"/>
                    <a:pt x="138113" y="0"/>
                  </a:cubicBezTo>
                  <a:cubicBezTo>
                    <a:pt x="138113" y="0"/>
                    <a:pt x="138113" y="0"/>
                    <a:pt x="138113" y="0"/>
                  </a:cubicBezTo>
                  <a:lnTo>
                    <a:pt x="4763" y="61913"/>
                  </a:lnTo>
                  <a:cubicBezTo>
                    <a:pt x="4763" y="61913"/>
                    <a:pt x="3810" y="62865"/>
                    <a:pt x="3810" y="62865"/>
                  </a:cubicBezTo>
                  <a:cubicBezTo>
                    <a:pt x="2857" y="62865"/>
                    <a:pt x="2857" y="63817"/>
                    <a:pt x="1905" y="63817"/>
                  </a:cubicBezTo>
                  <a:cubicBezTo>
                    <a:pt x="1905" y="63817"/>
                    <a:pt x="1905" y="63817"/>
                    <a:pt x="1905" y="63817"/>
                  </a:cubicBezTo>
                  <a:cubicBezTo>
                    <a:pt x="1905" y="63817"/>
                    <a:pt x="953" y="64770"/>
                    <a:pt x="953" y="65722"/>
                  </a:cubicBezTo>
                  <a:cubicBezTo>
                    <a:pt x="953" y="65722"/>
                    <a:pt x="0" y="66675"/>
                    <a:pt x="0" y="66675"/>
                  </a:cubicBezTo>
                  <a:cubicBezTo>
                    <a:pt x="0" y="66675"/>
                    <a:pt x="0" y="66675"/>
                    <a:pt x="0" y="66675"/>
                  </a:cubicBezTo>
                  <a:cubicBezTo>
                    <a:pt x="0" y="66675"/>
                    <a:pt x="0" y="66675"/>
                    <a:pt x="0" y="66675"/>
                  </a:cubicBezTo>
                  <a:cubicBezTo>
                    <a:pt x="0" y="67628"/>
                    <a:pt x="0" y="67628"/>
                    <a:pt x="0" y="68580"/>
                  </a:cubicBezTo>
                  <a:cubicBezTo>
                    <a:pt x="0" y="69533"/>
                    <a:pt x="0" y="69533"/>
                    <a:pt x="0" y="70485"/>
                  </a:cubicBezTo>
                  <a:cubicBezTo>
                    <a:pt x="0" y="70485"/>
                    <a:pt x="0" y="70485"/>
                    <a:pt x="0" y="70485"/>
                  </a:cubicBezTo>
                  <a:lnTo>
                    <a:pt x="0" y="214313"/>
                  </a:lnTo>
                  <a:cubicBezTo>
                    <a:pt x="0" y="218122"/>
                    <a:pt x="1905" y="220980"/>
                    <a:pt x="5715" y="222885"/>
                  </a:cubicBezTo>
                  <a:lnTo>
                    <a:pt x="139065" y="284797"/>
                  </a:lnTo>
                  <a:cubicBezTo>
                    <a:pt x="139065" y="284797"/>
                    <a:pt x="139065" y="284797"/>
                    <a:pt x="139065" y="284797"/>
                  </a:cubicBezTo>
                  <a:cubicBezTo>
                    <a:pt x="139065" y="284797"/>
                    <a:pt x="139065" y="284797"/>
                    <a:pt x="140018" y="284797"/>
                  </a:cubicBezTo>
                  <a:cubicBezTo>
                    <a:pt x="140970" y="284797"/>
                    <a:pt x="141922" y="285750"/>
                    <a:pt x="142875" y="285750"/>
                  </a:cubicBezTo>
                  <a:cubicBezTo>
                    <a:pt x="142875" y="285750"/>
                    <a:pt x="142875" y="285750"/>
                    <a:pt x="142875" y="285750"/>
                  </a:cubicBezTo>
                  <a:cubicBezTo>
                    <a:pt x="142875" y="285750"/>
                    <a:pt x="142875" y="285750"/>
                    <a:pt x="142875" y="285750"/>
                  </a:cubicBezTo>
                  <a:cubicBezTo>
                    <a:pt x="142875" y="285750"/>
                    <a:pt x="142875" y="285750"/>
                    <a:pt x="142875" y="285750"/>
                  </a:cubicBezTo>
                  <a:cubicBezTo>
                    <a:pt x="142875" y="285750"/>
                    <a:pt x="142875" y="285750"/>
                    <a:pt x="142875" y="285750"/>
                  </a:cubicBezTo>
                  <a:cubicBezTo>
                    <a:pt x="142875" y="285750"/>
                    <a:pt x="142875" y="285750"/>
                    <a:pt x="142875" y="285750"/>
                  </a:cubicBezTo>
                  <a:cubicBezTo>
                    <a:pt x="142875" y="285750"/>
                    <a:pt x="142875" y="285750"/>
                    <a:pt x="142875" y="285750"/>
                  </a:cubicBezTo>
                  <a:cubicBezTo>
                    <a:pt x="143828" y="285750"/>
                    <a:pt x="144780" y="285750"/>
                    <a:pt x="145733" y="284797"/>
                  </a:cubicBezTo>
                  <a:cubicBezTo>
                    <a:pt x="145733" y="284797"/>
                    <a:pt x="145733" y="284797"/>
                    <a:pt x="146685" y="284797"/>
                  </a:cubicBezTo>
                  <a:cubicBezTo>
                    <a:pt x="146685" y="284797"/>
                    <a:pt x="146685" y="284797"/>
                    <a:pt x="146685" y="284797"/>
                  </a:cubicBezTo>
                  <a:lnTo>
                    <a:pt x="280035" y="222885"/>
                  </a:lnTo>
                  <a:cubicBezTo>
                    <a:pt x="283845" y="220980"/>
                    <a:pt x="285750" y="218122"/>
                    <a:pt x="285750" y="214313"/>
                  </a:cubicBezTo>
                  <a:lnTo>
                    <a:pt x="283845" y="70485"/>
                  </a:lnTo>
                  <a:cubicBezTo>
                    <a:pt x="283845" y="71438"/>
                    <a:pt x="283845" y="71438"/>
                    <a:pt x="283845" y="70485"/>
                  </a:cubicBezTo>
                  <a:close/>
                  <a:moveTo>
                    <a:pt x="140970" y="121920"/>
                  </a:moveTo>
                  <a:lnTo>
                    <a:pt x="89535" y="98108"/>
                  </a:lnTo>
                  <a:lnTo>
                    <a:pt x="200025" y="46672"/>
                  </a:lnTo>
                  <a:lnTo>
                    <a:pt x="251460" y="70485"/>
                  </a:lnTo>
                  <a:lnTo>
                    <a:pt x="140970" y="121920"/>
                  </a:lnTo>
                  <a:close/>
                  <a:moveTo>
                    <a:pt x="140970" y="20003"/>
                  </a:moveTo>
                  <a:lnTo>
                    <a:pt x="178118" y="37147"/>
                  </a:lnTo>
                  <a:lnTo>
                    <a:pt x="70485" y="86678"/>
                  </a:lnTo>
                  <a:cubicBezTo>
                    <a:pt x="70485" y="86678"/>
                    <a:pt x="69532" y="87630"/>
                    <a:pt x="69532" y="87630"/>
                  </a:cubicBezTo>
                  <a:cubicBezTo>
                    <a:pt x="69532" y="87630"/>
                    <a:pt x="68580" y="88583"/>
                    <a:pt x="68580" y="88583"/>
                  </a:cubicBezTo>
                  <a:lnTo>
                    <a:pt x="31432" y="71438"/>
                  </a:lnTo>
                  <a:lnTo>
                    <a:pt x="140970" y="20003"/>
                  </a:lnTo>
                  <a:close/>
                  <a:moveTo>
                    <a:pt x="17145" y="85725"/>
                  </a:moveTo>
                  <a:lnTo>
                    <a:pt x="64770" y="107633"/>
                  </a:lnTo>
                  <a:lnTo>
                    <a:pt x="64770" y="133350"/>
                  </a:lnTo>
                  <a:cubicBezTo>
                    <a:pt x="64770" y="139065"/>
                    <a:pt x="68580" y="142875"/>
                    <a:pt x="74295" y="142875"/>
                  </a:cubicBezTo>
                  <a:cubicBezTo>
                    <a:pt x="80010" y="142875"/>
                    <a:pt x="83820" y="139065"/>
                    <a:pt x="83820" y="133350"/>
                  </a:cubicBezTo>
                  <a:lnTo>
                    <a:pt x="83820" y="117158"/>
                  </a:lnTo>
                  <a:lnTo>
                    <a:pt x="131445" y="139065"/>
                  </a:lnTo>
                  <a:lnTo>
                    <a:pt x="131445" y="261938"/>
                  </a:lnTo>
                  <a:lnTo>
                    <a:pt x="17145" y="209550"/>
                  </a:lnTo>
                  <a:lnTo>
                    <a:pt x="17145" y="85725"/>
                  </a:lnTo>
                  <a:close/>
                  <a:moveTo>
                    <a:pt x="150495" y="260985"/>
                  </a:moveTo>
                  <a:lnTo>
                    <a:pt x="150495" y="138113"/>
                  </a:lnTo>
                  <a:lnTo>
                    <a:pt x="264795" y="85725"/>
                  </a:lnTo>
                  <a:lnTo>
                    <a:pt x="264795" y="208597"/>
                  </a:lnTo>
                  <a:lnTo>
                    <a:pt x="150495" y="260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73371A1A-E2EA-4116-A037-F4FB9220E58E}"/>
                </a:ext>
              </a:extLst>
            </p:cNvPr>
            <p:cNvSpPr/>
            <p:nvPr/>
          </p:nvSpPr>
          <p:spPr>
            <a:xfrm>
              <a:off x="7549741" y="4387720"/>
              <a:ext cx="76447" cy="105251"/>
            </a:xfrm>
            <a:custGeom>
              <a:avLst/>
              <a:gdLst>
                <a:gd name="connsiteX0" fmla="*/ 72390 w 76447"/>
                <a:gd name="connsiteY0" fmla="*/ 1429 h 105251"/>
                <a:gd name="connsiteX1" fmla="*/ 62865 w 76447"/>
                <a:gd name="connsiteY1" fmla="*/ 1429 h 105251"/>
                <a:gd name="connsiteX2" fmla="*/ 5715 w 76447"/>
                <a:gd name="connsiteY2" fmla="*/ 30004 h 105251"/>
                <a:gd name="connsiteX3" fmla="*/ 0 w 76447"/>
                <a:gd name="connsiteY3" fmla="*/ 38576 h 105251"/>
                <a:gd name="connsiteX4" fmla="*/ 0 w 76447"/>
                <a:gd name="connsiteY4" fmla="*/ 95726 h 105251"/>
                <a:gd name="connsiteX5" fmla="*/ 4763 w 76447"/>
                <a:gd name="connsiteY5" fmla="*/ 104299 h 105251"/>
                <a:gd name="connsiteX6" fmla="*/ 9525 w 76447"/>
                <a:gd name="connsiteY6" fmla="*/ 105251 h 105251"/>
                <a:gd name="connsiteX7" fmla="*/ 13335 w 76447"/>
                <a:gd name="connsiteY7" fmla="*/ 104299 h 105251"/>
                <a:gd name="connsiteX8" fmla="*/ 70485 w 76447"/>
                <a:gd name="connsiteY8" fmla="*/ 75724 h 105251"/>
                <a:gd name="connsiteX9" fmla="*/ 76200 w 76447"/>
                <a:gd name="connsiteY9" fmla="*/ 67151 h 105251"/>
                <a:gd name="connsiteX10" fmla="*/ 76200 w 76447"/>
                <a:gd name="connsiteY10" fmla="*/ 10001 h 105251"/>
                <a:gd name="connsiteX11" fmla="*/ 72390 w 76447"/>
                <a:gd name="connsiteY11" fmla="*/ 1429 h 105251"/>
                <a:gd name="connsiteX12" fmla="*/ 58102 w 76447"/>
                <a:gd name="connsiteY12" fmla="*/ 61436 h 105251"/>
                <a:gd name="connsiteX13" fmla="*/ 20002 w 76447"/>
                <a:gd name="connsiteY13" fmla="*/ 80486 h 105251"/>
                <a:gd name="connsiteX14" fmla="*/ 20002 w 76447"/>
                <a:gd name="connsiteY14" fmla="*/ 44291 h 105251"/>
                <a:gd name="connsiteX15" fmla="*/ 58102 w 76447"/>
                <a:gd name="connsiteY15" fmla="*/ 25241 h 105251"/>
                <a:gd name="connsiteX16" fmla="*/ 58102 w 76447"/>
                <a:gd name="connsiteY16" fmla="*/ 61436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447" h="105251">
                  <a:moveTo>
                    <a:pt x="72390" y="1429"/>
                  </a:moveTo>
                  <a:cubicBezTo>
                    <a:pt x="69533" y="-476"/>
                    <a:pt x="65723" y="-476"/>
                    <a:pt x="62865" y="1429"/>
                  </a:cubicBezTo>
                  <a:lnTo>
                    <a:pt x="5715" y="30004"/>
                  </a:lnTo>
                  <a:cubicBezTo>
                    <a:pt x="2858" y="31909"/>
                    <a:pt x="0" y="34766"/>
                    <a:pt x="0" y="38576"/>
                  </a:cubicBezTo>
                  <a:lnTo>
                    <a:pt x="0" y="95726"/>
                  </a:lnTo>
                  <a:cubicBezTo>
                    <a:pt x="0" y="98584"/>
                    <a:pt x="1905" y="102394"/>
                    <a:pt x="4763" y="104299"/>
                  </a:cubicBezTo>
                  <a:cubicBezTo>
                    <a:pt x="6667" y="105251"/>
                    <a:pt x="7620" y="105251"/>
                    <a:pt x="9525" y="105251"/>
                  </a:cubicBezTo>
                  <a:cubicBezTo>
                    <a:pt x="11430" y="105251"/>
                    <a:pt x="12383" y="105251"/>
                    <a:pt x="13335" y="104299"/>
                  </a:cubicBezTo>
                  <a:lnTo>
                    <a:pt x="70485" y="75724"/>
                  </a:lnTo>
                  <a:cubicBezTo>
                    <a:pt x="73342" y="73819"/>
                    <a:pt x="76200" y="70961"/>
                    <a:pt x="76200" y="67151"/>
                  </a:cubicBezTo>
                  <a:lnTo>
                    <a:pt x="76200" y="10001"/>
                  </a:lnTo>
                  <a:cubicBezTo>
                    <a:pt x="77152" y="7144"/>
                    <a:pt x="75248" y="3334"/>
                    <a:pt x="72390" y="1429"/>
                  </a:cubicBezTo>
                  <a:close/>
                  <a:moveTo>
                    <a:pt x="58102" y="61436"/>
                  </a:moveTo>
                  <a:lnTo>
                    <a:pt x="20002" y="80486"/>
                  </a:lnTo>
                  <a:lnTo>
                    <a:pt x="20002" y="44291"/>
                  </a:lnTo>
                  <a:lnTo>
                    <a:pt x="58102" y="25241"/>
                  </a:lnTo>
                  <a:lnTo>
                    <a:pt x="58102" y="6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34" name="Forme libre : forme 133">
            <a:extLst>
              <a:ext uri="{FF2B5EF4-FFF2-40B4-BE49-F238E27FC236}">
                <a16:creationId xmlns:a16="http://schemas.microsoft.com/office/drawing/2014/main" id="{D2770FC7-CC3B-4203-B6E6-91547894F5A9}"/>
              </a:ext>
            </a:extLst>
          </p:cNvPr>
          <p:cNvSpPr>
            <a:spLocks noChangeAspect="1"/>
          </p:cNvSpPr>
          <p:nvPr userDrawn="1"/>
        </p:nvSpPr>
        <p:spPr>
          <a:xfrm>
            <a:off x="3018928" y="2816512"/>
            <a:ext cx="211454" cy="266700"/>
          </a:xfrm>
          <a:custGeom>
            <a:avLst/>
            <a:gdLst>
              <a:gd name="connsiteX0" fmla="*/ 201930 w 211454"/>
              <a:gd name="connsiteY0" fmla="*/ 247650 h 266700"/>
              <a:gd name="connsiteX1" fmla="*/ 91440 w 211454"/>
              <a:gd name="connsiteY1" fmla="*/ 161925 h 266700"/>
              <a:gd name="connsiteX2" fmla="*/ 180975 w 211454"/>
              <a:gd name="connsiteY2" fmla="*/ 161925 h 266700"/>
              <a:gd name="connsiteX3" fmla="*/ 190500 w 211454"/>
              <a:gd name="connsiteY3" fmla="*/ 152400 h 266700"/>
              <a:gd name="connsiteX4" fmla="*/ 180975 w 211454"/>
              <a:gd name="connsiteY4" fmla="*/ 142875 h 266700"/>
              <a:gd name="connsiteX5" fmla="*/ 88583 w 211454"/>
              <a:gd name="connsiteY5" fmla="*/ 142875 h 266700"/>
              <a:gd name="connsiteX6" fmla="*/ 87630 w 211454"/>
              <a:gd name="connsiteY6" fmla="*/ 133350 h 266700"/>
              <a:gd name="connsiteX7" fmla="*/ 88583 w 211454"/>
              <a:gd name="connsiteY7" fmla="*/ 123825 h 266700"/>
              <a:gd name="connsiteX8" fmla="*/ 142875 w 211454"/>
              <a:gd name="connsiteY8" fmla="*/ 123825 h 266700"/>
              <a:gd name="connsiteX9" fmla="*/ 152400 w 211454"/>
              <a:gd name="connsiteY9" fmla="*/ 114300 h 266700"/>
              <a:gd name="connsiteX10" fmla="*/ 142875 w 211454"/>
              <a:gd name="connsiteY10" fmla="*/ 104775 h 266700"/>
              <a:gd name="connsiteX11" fmla="*/ 91440 w 211454"/>
              <a:gd name="connsiteY11" fmla="*/ 104775 h 266700"/>
              <a:gd name="connsiteX12" fmla="*/ 201930 w 211454"/>
              <a:gd name="connsiteY12" fmla="*/ 19050 h 266700"/>
              <a:gd name="connsiteX13" fmla="*/ 211455 w 211454"/>
              <a:gd name="connsiteY13" fmla="*/ 9525 h 266700"/>
              <a:gd name="connsiteX14" fmla="*/ 201930 w 211454"/>
              <a:gd name="connsiteY14" fmla="*/ 0 h 266700"/>
              <a:gd name="connsiteX15" fmla="*/ 71438 w 211454"/>
              <a:gd name="connsiteY15" fmla="*/ 104775 h 266700"/>
              <a:gd name="connsiteX16" fmla="*/ 38100 w 211454"/>
              <a:gd name="connsiteY16" fmla="*/ 104775 h 266700"/>
              <a:gd name="connsiteX17" fmla="*/ 28575 w 211454"/>
              <a:gd name="connsiteY17" fmla="*/ 114300 h 266700"/>
              <a:gd name="connsiteX18" fmla="*/ 38100 w 211454"/>
              <a:gd name="connsiteY18" fmla="*/ 123825 h 266700"/>
              <a:gd name="connsiteX19" fmla="*/ 69533 w 211454"/>
              <a:gd name="connsiteY19" fmla="*/ 123825 h 266700"/>
              <a:gd name="connsiteX20" fmla="*/ 68580 w 211454"/>
              <a:gd name="connsiteY20" fmla="*/ 133350 h 266700"/>
              <a:gd name="connsiteX21" fmla="*/ 69533 w 211454"/>
              <a:gd name="connsiteY21" fmla="*/ 142875 h 266700"/>
              <a:gd name="connsiteX22" fmla="*/ 9525 w 211454"/>
              <a:gd name="connsiteY22" fmla="*/ 142875 h 266700"/>
              <a:gd name="connsiteX23" fmla="*/ 0 w 211454"/>
              <a:gd name="connsiteY23" fmla="*/ 152400 h 266700"/>
              <a:gd name="connsiteX24" fmla="*/ 9525 w 211454"/>
              <a:gd name="connsiteY24" fmla="*/ 161925 h 266700"/>
              <a:gd name="connsiteX25" fmla="*/ 71438 w 211454"/>
              <a:gd name="connsiteY25" fmla="*/ 161925 h 266700"/>
              <a:gd name="connsiteX26" fmla="*/ 201930 w 211454"/>
              <a:gd name="connsiteY26" fmla="*/ 266700 h 266700"/>
              <a:gd name="connsiteX27" fmla="*/ 211455 w 211454"/>
              <a:gd name="connsiteY27" fmla="*/ 257175 h 266700"/>
              <a:gd name="connsiteX28" fmla="*/ 201930 w 211454"/>
              <a:gd name="connsiteY28" fmla="*/ 24765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1454" h="266700">
                <a:moveTo>
                  <a:pt x="201930" y="247650"/>
                </a:moveTo>
                <a:cubicBezTo>
                  <a:pt x="148590" y="247650"/>
                  <a:pt x="103823" y="211455"/>
                  <a:pt x="91440" y="161925"/>
                </a:cubicBezTo>
                <a:lnTo>
                  <a:pt x="180975" y="161925"/>
                </a:lnTo>
                <a:cubicBezTo>
                  <a:pt x="186690" y="161925"/>
                  <a:pt x="190500" y="158115"/>
                  <a:pt x="190500" y="152400"/>
                </a:cubicBezTo>
                <a:cubicBezTo>
                  <a:pt x="190500" y="146685"/>
                  <a:pt x="186690" y="142875"/>
                  <a:pt x="180975" y="142875"/>
                </a:cubicBezTo>
                <a:lnTo>
                  <a:pt x="88583" y="142875"/>
                </a:lnTo>
                <a:cubicBezTo>
                  <a:pt x="88583" y="140017"/>
                  <a:pt x="87630" y="136208"/>
                  <a:pt x="87630" y="133350"/>
                </a:cubicBezTo>
                <a:cubicBezTo>
                  <a:pt x="87630" y="130492"/>
                  <a:pt x="87630" y="126683"/>
                  <a:pt x="88583" y="123825"/>
                </a:cubicBezTo>
                <a:lnTo>
                  <a:pt x="142875" y="123825"/>
                </a:lnTo>
                <a:cubicBezTo>
                  <a:pt x="148590" y="123825"/>
                  <a:pt x="152400" y="120015"/>
                  <a:pt x="152400" y="114300"/>
                </a:cubicBezTo>
                <a:cubicBezTo>
                  <a:pt x="152400" y="108585"/>
                  <a:pt x="148590" y="104775"/>
                  <a:pt x="142875" y="104775"/>
                </a:cubicBezTo>
                <a:lnTo>
                  <a:pt x="91440" y="104775"/>
                </a:lnTo>
                <a:cubicBezTo>
                  <a:pt x="103823" y="55245"/>
                  <a:pt x="148590" y="19050"/>
                  <a:pt x="201930" y="19050"/>
                </a:cubicBezTo>
                <a:cubicBezTo>
                  <a:pt x="207645" y="19050"/>
                  <a:pt x="211455" y="15240"/>
                  <a:pt x="211455" y="9525"/>
                </a:cubicBezTo>
                <a:cubicBezTo>
                  <a:pt x="211455" y="3810"/>
                  <a:pt x="207645" y="0"/>
                  <a:pt x="201930" y="0"/>
                </a:cubicBezTo>
                <a:cubicBezTo>
                  <a:pt x="138113" y="0"/>
                  <a:pt x="84773" y="44767"/>
                  <a:pt x="71438" y="104775"/>
                </a:cubicBezTo>
                <a:lnTo>
                  <a:pt x="38100" y="104775"/>
                </a:lnTo>
                <a:cubicBezTo>
                  <a:pt x="32385" y="104775"/>
                  <a:pt x="28575" y="108585"/>
                  <a:pt x="28575" y="114300"/>
                </a:cubicBezTo>
                <a:cubicBezTo>
                  <a:pt x="28575" y="120015"/>
                  <a:pt x="32385" y="123825"/>
                  <a:pt x="38100" y="123825"/>
                </a:cubicBezTo>
                <a:lnTo>
                  <a:pt x="69533" y="123825"/>
                </a:lnTo>
                <a:cubicBezTo>
                  <a:pt x="69533" y="126683"/>
                  <a:pt x="68580" y="130492"/>
                  <a:pt x="68580" y="133350"/>
                </a:cubicBezTo>
                <a:cubicBezTo>
                  <a:pt x="68580" y="136208"/>
                  <a:pt x="68580" y="140017"/>
                  <a:pt x="69533" y="142875"/>
                </a:cubicBezTo>
                <a:lnTo>
                  <a:pt x="9525" y="142875"/>
                </a:lnTo>
                <a:cubicBezTo>
                  <a:pt x="3810" y="142875"/>
                  <a:pt x="0" y="146685"/>
                  <a:pt x="0" y="152400"/>
                </a:cubicBezTo>
                <a:cubicBezTo>
                  <a:pt x="0" y="158115"/>
                  <a:pt x="3810" y="161925"/>
                  <a:pt x="9525" y="161925"/>
                </a:cubicBezTo>
                <a:lnTo>
                  <a:pt x="71438" y="161925"/>
                </a:lnTo>
                <a:cubicBezTo>
                  <a:pt x="84773" y="221933"/>
                  <a:pt x="138113" y="266700"/>
                  <a:pt x="201930" y="266700"/>
                </a:cubicBezTo>
                <a:cubicBezTo>
                  <a:pt x="207645" y="266700"/>
                  <a:pt x="211455" y="262890"/>
                  <a:pt x="211455" y="257175"/>
                </a:cubicBezTo>
                <a:cubicBezTo>
                  <a:pt x="211455" y="251460"/>
                  <a:pt x="207645" y="247650"/>
                  <a:pt x="201930" y="24765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35" name="Graphique 2531">
            <a:extLst>
              <a:ext uri="{FF2B5EF4-FFF2-40B4-BE49-F238E27FC236}">
                <a16:creationId xmlns:a16="http://schemas.microsoft.com/office/drawing/2014/main" id="{65FA95F1-1921-457E-9DB4-3B599E41E2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30588" y="2816528"/>
            <a:ext cx="266669" cy="266669"/>
            <a:chOff x="9744858" y="10335739"/>
            <a:chExt cx="266669" cy="266669"/>
          </a:xfrm>
          <a:solidFill>
            <a:schemeClr val="tx1"/>
          </a:solidFill>
        </p:grpSpPr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8AA8A4D5-B01C-4EC5-BF90-687494D73118}"/>
                </a:ext>
              </a:extLst>
            </p:cNvPr>
            <p:cNvSpPr/>
            <p:nvPr/>
          </p:nvSpPr>
          <p:spPr>
            <a:xfrm>
              <a:off x="9744858" y="10371295"/>
              <a:ext cx="231113" cy="231113"/>
            </a:xfrm>
            <a:custGeom>
              <a:avLst/>
              <a:gdLst>
                <a:gd name="connsiteX0" fmla="*/ 222224 w 231113"/>
                <a:gd name="connsiteY0" fmla="*/ 106668 h 231113"/>
                <a:gd name="connsiteX1" fmla="*/ 124446 w 231113"/>
                <a:gd name="connsiteY1" fmla="*/ 106668 h 231113"/>
                <a:gd name="connsiteX2" fmla="*/ 124446 w 231113"/>
                <a:gd name="connsiteY2" fmla="*/ 8889 h 231113"/>
                <a:gd name="connsiteX3" fmla="*/ 115557 w 231113"/>
                <a:gd name="connsiteY3" fmla="*/ 0 h 231113"/>
                <a:gd name="connsiteX4" fmla="*/ 0 w 231113"/>
                <a:gd name="connsiteY4" fmla="*/ 115557 h 231113"/>
                <a:gd name="connsiteX5" fmla="*/ 115557 w 231113"/>
                <a:gd name="connsiteY5" fmla="*/ 231114 h 231113"/>
                <a:gd name="connsiteX6" fmla="*/ 231113 w 231113"/>
                <a:gd name="connsiteY6" fmla="*/ 115557 h 231113"/>
                <a:gd name="connsiteX7" fmla="*/ 222224 w 231113"/>
                <a:gd name="connsiteY7" fmla="*/ 106668 h 231113"/>
                <a:gd name="connsiteX8" fmla="*/ 115557 w 231113"/>
                <a:gd name="connsiteY8" fmla="*/ 213336 h 231113"/>
                <a:gd name="connsiteX9" fmla="*/ 17778 w 231113"/>
                <a:gd name="connsiteY9" fmla="*/ 115557 h 231113"/>
                <a:gd name="connsiteX10" fmla="*/ 106668 w 231113"/>
                <a:gd name="connsiteY10" fmla="*/ 17778 h 231113"/>
                <a:gd name="connsiteX11" fmla="*/ 106668 w 231113"/>
                <a:gd name="connsiteY11" fmla="*/ 115557 h 231113"/>
                <a:gd name="connsiteX12" fmla="*/ 115557 w 231113"/>
                <a:gd name="connsiteY12" fmla="*/ 124446 h 231113"/>
                <a:gd name="connsiteX13" fmla="*/ 213335 w 231113"/>
                <a:gd name="connsiteY13" fmla="*/ 124446 h 231113"/>
                <a:gd name="connsiteX14" fmla="*/ 115557 w 231113"/>
                <a:gd name="connsiteY14" fmla="*/ 213336 h 2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113" h="231113">
                  <a:moveTo>
                    <a:pt x="222224" y="106668"/>
                  </a:moveTo>
                  <a:lnTo>
                    <a:pt x="124446" y="106668"/>
                  </a:lnTo>
                  <a:lnTo>
                    <a:pt x="124446" y="8889"/>
                  </a:lnTo>
                  <a:cubicBezTo>
                    <a:pt x="124446" y="3555"/>
                    <a:pt x="120890" y="0"/>
                    <a:pt x="115557" y="0"/>
                  </a:cubicBezTo>
                  <a:cubicBezTo>
                    <a:pt x="51556" y="0"/>
                    <a:pt x="0" y="51559"/>
                    <a:pt x="0" y="115557"/>
                  </a:cubicBezTo>
                  <a:cubicBezTo>
                    <a:pt x="0" y="179559"/>
                    <a:pt x="51556" y="231114"/>
                    <a:pt x="115557" y="231114"/>
                  </a:cubicBezTo>
                  <a:cubicBezTo>
                    <a:pt x="179557" y="231114"/>
                    <a:pt x="231113" y="179559"/>
                    <a:pt x="231113" y="115557"/>
                  </a:cubicBezTo>
                  <a:cubicBezTo>
                    <a:pt x="231113" y="110223"/>
                    <a:pt x="226669" y="106668"/>
                    <a:pt x="222224" y="106668"/>
                  </a:cubicBezTo>
                  <a:close/>
                  <a:moveTo>
                    <a:pt x="115557" y="213336"/>
                  </a:moveTo>
                  <a:cubicBezTo>
                    <a:pt x="61334" y="213336"/>
                    <a:pt x="17778" y="169781"/>
                    <a:pt x="17778" y="115557"/>
                  </a:cubicBezTo>
                  <a:cubicBezTo>
                    <a:pt x="17778" y="64892"/>
                    <a:pt x="56889" y="23112"/>
                    <a:pt x="106668" y="17778"/>
                  </a:cubicBezTo>
                  <a:lnTo>
                    <a:pt x="106668" y="115557"/>
                  </a:lnTo>
                  <a:cubicBezTo>
                    <a:pt x="106668" y="120891"/>
                    <a:pt x="110223" y="124446"/>
                    <a:pt x="115557" y="124446"/>
                  </a:cubicBezTo>
                  <a:lnTo>
                    <a:pt x="213335" y="124446"/>
                  </a:lnTo>
                  <a:cubicBezTo>
                    <a:pt x="208002" y="174225"/>
                    <a:pt x="166224" y="213336"/>
                    <a:pt x="115557" y="213336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DD7370E0-8C5D-4FC0-94B0-95BEAE8E9A45}"/>
                </a:ext>
              </a:extLst>
            </p:cNvPr>
            <p:cNvSpPr/>
            <p:nvPr/>
          </p:nvSpPr>
          <p:spPr>
            <a:xfrm>
              <a:off x="9887081" y="10335739"/>
              <a:ext cx="124445" cy="124445"/>
            </a:xfrm>
            <a:custGeom>
              <a:avLst/>
              <a:gdLst>
                <a:gd name="connsiteX0" fmla="*/ 8889 w 124445"/>
                <a:gd name="connsiteY0" fmla="*/ 0 h 124445"/>
                <a:gd name="connsiteX1" fmla="*/ 0 w 124445"/>
                <a:gd name="connsiteY1" fmla="*/ 8889 h 124445"/>
                <a:gd name="connsiteX2" fmla="*/ 0 w 124445"/>
                <a:gd name="connsiteY2" fmla="*/ 115557 h 124445"/>
                <a:gd name="connsiteX3" fmla="*/ 8889 w 124445"/>
                <a:gd name="connsiteY3" fmla="*/ 124446 h 124445"/>
                <a:gd name="connsiteX4" fmla="*/ 115557 w 124445"/>
                <a:gd name="connsiteY4" fmla="*/ 124446 h 124445"/>
                <a:gd name="connsiteX5" fmla="*/ 124446 w 124445"/>
                <a:gd name="connsiteY5" fmla="*/ 115557 h 124445"/>
                <a:gd name="connsiteX6" fmla="*/ 8889 w 124445"/>
                <a:gd name="connsiteY6" fmla="*/ 0 h 124445"/>
                <a:gd name="connsiteX7" fmla="*/ 17778 w 124445"/>
                <a:gd name="connsiteY7" fmla="*/ 106668 h 124445"/>
                <a:gd name="connsiteX8" fmla="*/ 17778 w 124445"/>
                <a:gd name="connsiteY8" fmla="*/ 17778 h 124445"/>
                <a:gd name="connsiteX9" fmla="*/ 106668 w 124445"/>
                <a:gd name="connsiteY9" fmla="*/ 106668 h 124445"/>
                <a:gd name="connsiteX10" fmla="*/ 17778 w 124445"/>
                <a:gd name="connsiteY10" fmla="*/ 106668 h 12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445" h="124445">
                  <a:moveTo>
                    <a:pt x="8889" y="0"/>
                  </a:moveTo>
                  <a:cubicBezTo>
                    <a:pt x="3556" y="0"/>
                    <a:pt x="0" y="3555"/>
                    <a:pt x="0" y="8889"/>
                  </a:cubicBezTo>
                  <a:lnTo>
                    <a:pt x="0" y="115557"/>
                  </a:lnTo>
                  <a:cubicBezTo>
                    <a:pt x="0" y="120891"/>
                    <a:pt x="3556" y="124446"/>
                    <a:pt x="8889" y="124446"/>
                  </a:cubicBezTo>
                  <a:lnTo>
                    <a:pt x="115557" y="124446"/>
                  </a:lnTo>
                  <a:cubicBezTo>
                    <a:pt x="120890" y="124446"/>
                    <a:pt x="124446" y="120891"/>
                    <a:pt x="124446" y="115557"/>
                  </a:cubicBezTo>
                  <a:cubicBezTo>
                    <a:pt x="124446" y="51559"/>
                    <a:pt x="72001" y="0"/>
                    <a:pt x="8889" y="0"/>
                  </a:cubicBezTo>
                  <a:close/>
                  <a:moveTo>
                    <a:pt x="17778" y="106668"/>
                  </a:moveTo>
                  <a:lnTo>
                    <a:pt x="17778" y="17778"/>
                  </a:lnTo>
                  <a:cubicBezTo>
                    <a:pt x="64890" y="22222"/>
                    <a:pt x="102223" y="59558"/>
                    <a:pt x="106668" y="106668"/>
                  </a:cubicBezTo>
                  <a:lnTo>
                    <a:pt x="17778" y="106668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38" name="Graphique 3792">
            <a:extLst>
              <a:ext uri="{FF2B5EF4-FFF2-40B4-BE49-F238E27FC236}">
                <a16:creationId xmlns:a16="http://schemas.microsoft.com/office/drawing/2014/main" id="{3B7F9A3C-0DDA-46B4-8130-DC58D081FF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7540" y="2815457"/>
            <a:ext cx="231113" cy="268810"/>
            <a:chOff x="8850900" y="4046416"/>
            <a:chExt cx="231113" cy="268810"/>
          </a:xfrm>
          <a:solidFill>
            <a:schemeClr val="tx1"/>
          </a:solidFill>
        </p:grpSpPr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219A07BA-BF5B-425D-9066-815590885FAB}"/>
                </a:ext>
              </a:extLst>
            </p:cNvPr>
            <p:cNvSpPr/>
            <p:nvPr/>
          </p:nvSpPr>
          <p:spPr>
            <a:xfrm>
              <a:off x="8886487" y="4046416"/>
              <a:ext cx="159940" cy="268810"/>
            </a:xfrm>
            <a:custGeom>
              <a:avLst/>
              <a:gdLst>
                <a:gd name="connsiteX0" fmla="*/ 8859 w 159940"/>
                <a:gd name="connsiteY0" fmla="*/ 268811 h 268810"/>
                <a:gd name="connsiteX1" fmla="*/ 4414 w 159940"/>
                <a:gd name="connsiteY1" fmla="*/ 267923 h 268810"/>
                <a:gd name="connsiteX2" fmla="*/ 858 w 159940"/>
                <a:gd name="connsiteY2" fmla="*/ 255477 h 268810"/>
                <a:gd name="connsiteX3" fmla="*/ 143082 w 159940"/>
                <a:gd name="connsiteY3" fmla="*/ 4808 h 268810"/>
                <a:gd name="connsiteX4" fmla="*/ 155527 w 159940"/>
                <a:gd name="connsiteY4" fmla="*/ 1253 h 268810"/>
                <a:gd name="connsiteX5" fmla="*/ 159082 w 159940"/>
                <a:gd name="connsiteY5" fmla="*/ 13697 h 268810"/>
                <a:gd name="connsiteX6" fmla="*/ 16859 w 159940"/>
                <a:gd name="connsiteY6" fmla="*/ 264366 h 268810"/>
                <a:gd name="connsiteX7" fmla="*/ 8859 w 159940"/>
                <a:gd name="connsiteY7" fmla="*/ 268811 h 26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40" h="268810">
                  <a:moveTo>
                    <a:pt x="8859" y="268811"/>
                  </a:moveTo>
                  <a:cubicBezTo>
                    <a:pt x="7081" y="268811"/>
                    <a:pt x="6192" y="268811"/>
                    <a:pt x="4414" y="267923"/>
                  </a:cubicBezTo>
                  <a:cubicBezTo>
                    <a:pt x="-30" y="265256"/>
                    <a:pt x="-919" y="259922"/>
                    <a:pt x="858" y="255477"/>
                  </a:cubicBezTo>
                  <a:lnTo>
                    <a:pt x="143082" y="4808"/>
                  </a:lnTo>
                  <a:cubicBezTo>
                    <a:pt x="145749" y="364"/>
                    <a:pt x="151082" y="-1414"/>
                    <a:pt x="155527" y="1253"/>
                  </a:cubicBezTo>
                  <a:cubicBezTo>
                    <a:pt x="159971" y="3920"/>
                    <a:pt x="160860" y="9253"/>
                    <a:pt x="159082" y="13697"/>
                  </a:cubicBezTo>
                  <a:lnTo>
                    <a:pt x="16859" y="264366"/>
                  </a:lnTo>
                  <a:cubicBezTo>
                    <a:pt x="15081" y="267033"/>
                    <a:pt x="12414" y="268811"/>
                    <a:pt x="8859" y="268811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E543F7B9-7DF4-41BD-84A6-C73237B77B2C}"/>
                </a:ext>
              </a:extLst>
            </p:cNvPr>
            <p:cNvSpPr/>
            <p:nvPr/>
          </p:nvSpPr>
          <p:spPr>
            <a:xfrm>
              <a:off x="8850900" y="4047670"/>
              <a:ext cx="88889" cy="124445"/>
            </a:xfrm>
            <a:custGeom>
              <a:avLst/>
              <a:gdLst>
                <a:gd name="connsiteX0" fmla="*/ 44445 w 88889"/>
                <a:gd name="connsiteY0" fmla="*/ 124446 h 124445"/>
                <a:gd name="connsiteX1" fmla="*/ 0 w 88889"/>
                <a:gd name="connsiteY1" fmla="*/ 80001 h 124445"/>
                <a:gd name="connsiteX2" fmla="*/ 0 w 88889"/>
                <a:gd name="connsiteY2" fmla="*/ 44445 h 124445"/>
                <a:gd name="connsiteX3" fmla="*/ 44445 w 88889"/>
                <a:gd name="connsiteY3" fmla="*/ 0 h 124445"/>
                <a:gd name="connsiteX4" fmla="*/ 88890 w 88889"/>
                <a:gd name="connsiteY4" fmla="*/ 44445 h 124445"/>
                <a:gd name="connsiteX5" fmla="*/ 88890 w 88889"/>
                <a:gd name="connsiteY5" fmla="*/ 80001 h 124445"/>
                <a:gd name="connsiteX6" fmla="*/ 44445 w 88889"/>
                <a:gd name="connsiteY6" fmla="*/ 124446 h 124445"/>
                <a:gd name="connsiteX7" fmla="*/ 44445 w 88889"/>
                <a:gd name="connsiteY7" fmla="*/ 17778 h 124445"/>
                <a:gd name="connsiteX8" fmla="*/ 17778 w 88889"/>
                <a:gd name="connsiteY8" fmla="*/ 44445 h 124445"/>
                <a:gd name="connsiteX9" fmla="*/ 17778 w 88889"/>
                <a:gd name="connsiteY9" fmla="*/ 80001 h 124445"/>
                <a:gd name="connsiteX10" fmla="*/ 44445 w 88889"/>
                <a:gd name="connsiteY10" fmla="*/ 106668 h 124445"/>
                <a:gd name="connsiteX11" fmla="*/ 71112 w 88889"/>
                <a:gd name="connsiteY11" fmla="*/ 80001 h 124445"/>
                <a:gd name="connsiteX12" fmla="*/ 71112 w 88889"/>
                <a:gd name="connsiteY12" fmla="*/ 44445 h 124445"/>
                <a:gd name="connsiteX13" fmla="*/ 44445 w 88889"/>
                <a:gd name="connsiteY13" fmla="*/ 17778 h 12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889" h="124445">
                  <a:moveTo>
                    <a:pt x="44445" y="124446"/>
                  </a:moveTo>
                  <a:cubicBezTo>
                    <a:pt x="19556" y="124446"/>
                    <a:pt x="0" y="104890"/>
                    <a:pt x="0" y="80001"/>
                  </a:cubicBezTo>
                  <a:lnTo>
                    <a:pt x="0" y="44445"/>
                  </a:lnTo>
                  <a:cubicBezTo>
                    <a:pt x="0" y="19555"/>
                    <a:pt x="19556" y="0"/>
                    <a:pt x="44445" y="0"/>
                  </a:cubicBezTo>
                  <a:cubicBezTo>
                    <a:pt x="69334" y="0"/>
                    <a:pt x="88890" y="19555"/>
                    <a:pt x="88890" y="44445"/>
                  </a:cubicBezTo>
                  <a:lnTo>
                    <a:pt x="88890" y="80001"/>
                  </a:lnTo>
                  <a:cubicBezTo>
                    <a:pt x="88890" y="104890"/>
                    <a:pt x="69334" y="124446"/>
                    <a:pt x="44445" y="124446"/>
                  </a:cubicBezTo>
                  <a:close/>
                  <a:moveTo>
                    <a:pt x="44445" y="17778"/>
                  </a:moveTo>
                  <a:cubicBezTo>
                    <a:pt x="29334" y="17778"/>
                    <a:pt x="17778" y="29334"/>
                    <a:pt x="17778" y="44445"/>
                  </a:cubicBezTo>
                  <a:lnTo>
                    <a:pt x="17778" y="80001"/>
                  </a:lnTo>
                  <a:cubicBezTo>
                    <a:pt x="17778" y="95112"/>
                    <a:pt x="29334" y="106668"/>
                    <a:pt x="44445" y="106668"/>
                  </a:cubicBezTo>
                  <a:cubicBezTo>
                    <a:pt x="59556" y="106668"/>
                    <a:pt x="71112" y="95112"/>
                    <a:pt x="71112" y="80001"/>
                  </a:cubicBezTo>
                  <a:lnTo>
                    <a:pt x="71112" y="44445"/>
                  </a:lnTo>
                  <a:cubicBezTo>
                    <a:pt x="71112" y="29334"/>
                    <a:pt x="59556" y="17778"/>
                    <a:pt x="44445" y="1777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4D0763EA-4E15-46D1-81F2-CE8B3C1A2285}"/>
                </a:ext>
              </a:extLst>
            </p:cNvPr>
            <p:cNvSpPr/>
            <p:nvPr/>
          </p:nvSpPr>
          <p:spPr>
            <a:xfrm>
              <a:off x="8993124" y="4189893"/>
              <a:ext cx="88889" cy="124445"/>
            </a:xfrm>
            <a:custGeom>
              <a:avLst/>
              <a:gdLst>
                <a:gd name="connsiteX0" fmla="*/ 44445 w 88889"/>
                <a:gd name="connsiteY0" fmla="*/ 124446 h 124445"/>
                <a:gd name="connsiteX1" fmla="*/ 0 w 88889"/>
                <a:gd name="connsiteY1" fmla="*/ 80001 h 124445"/>
                <a:gd name="connsiteX2" fmla="*/ 0 w 88889"/>
                <a:gd name="connsiteY2" fmla="*/ 44445 h 124445"/>
                <a:gd name="connsiteX3" fmla="*/ 44445 w 88889"/>
                <a:gd name="connsiteY3" fmla="*/ 0 h 124445"/>
                <a:gd name="connsiteX4" fmla="*/ 88890 w 88889"/>
                <a:gd name="connsiteY4" fmla="*/ 44445 h 124445"/>
                <a:gd name="connsiteX5" fmla="*/ 88890 w 88889"/>
                <a:gd name="connsiteY5" fmla="*/ 80001 h 124445"/>
                <a:gd name="connsiteX6" fmla="*/ 44445 w 88889"/>
                <a:gd name="connsiteY6" fmla="*/ 124446 h 124445"/>
                <a:gd name="connsiteX7" fmla="*/ 44445 w 88889"/>
                <a:gd name="connsiteY7" fmla="*/ 17778 h 124445"/>
                <a:gd name="connsiteX8" fmla="*/ 17778 w 88889"/>
                <a:gd name="connsiteY8" fmla="*/ 44445 h 124445"/>
                <a:gd name="connsiteX9" fmla="*/ 17778 w 88889"/>
                <a:gd name="connsiteY9" fmla="*/ 80001 h 124445"/>
                <a:gd name="connsiteX10" fmla="*/ 44445 w 88889"/>
                <a:gd name="connsiteY10" fmla="*/ 106668 h 124445"/>
                <a:gd name="connsiteX11" fmla="*/ 71112 w 88889"/>
                <a:gd name="connsiteY11" fmla="*/ 80001 h 124445"/>
                <a:gd name="connsiteX12" fmla="*/ 71112 w 88889"/>
                <a:gd name="connsiteY12" fmla="*/ 44445 h 124445"/>
                <a:gd name="connsiteX13" fmla="*/ 44445 w 88889"/>
                <a:gd name="connsiteY13" fmla="*/ 17778 h 12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889" h="124445">
                  <a:moveTo>
                    <a:pt x="44445" y="124446"/>
                  </a:moveTo>
                  <a:cubicBezTo>
                    <a:pt x="19556" y="124446"/>
                    <a:pt x="0" y="104890"/>
                    <a:pt x="0" y="80001"/>
                  </a:cubicBezTo>
                  <a:lnTo>
                    <a:pt x="0" y="44445"/>
                  </a:lnTo>
                  <a:cubicBezTo>
                    <a:pt x="0" y="19555"/>
                    <a:pt x="19556" y="0"/>
                    <a:pt x="44445" y="0"/>
                  </a:cubicBezTo>
                  <a:cubicBezTo>
                    <a:pt x="69334" y="0"/>
                    <a:pt x="88890" y="19555"/>
                    <a:pt x="88890" y="44445"/>
                  </a:cubicBezTo>
                  <a:lnTo>
                    <a:pt x="88890" y="80001"/>
                  </a:lnTo>
                  <a:cubicBezTo>
                    <a:pt x="88890" y="104890"/>
                    <a:pt x="69334" y="124446"/>
                    <a:pt x="44445" y="124446"/>
                  </a:cubicBezTo>
                  <a:close/>
                  <a:moveTo>
                    <a:pt x="44445" y="17778"/>
                  </a:moveTo>
                  <a:cubicBezTo>
                    <a:pt x="29334" y="17778"/>
                    <a:pt x="17778" y="29334"/>
                    <a:pt x="17778" y="44445"/>
                  </a:cubicBezTo>
                  <a:lnTo>
                    <a:pt x="17778" y="80001"/>
                  </a:lnTo>
                  <a:cubicBezTo>
                    <a:pt x="17778" y="95112"/>
                    <a:pt x="29334" y="106668"/>
                    <a:pt x="44445" y="106668"/>
                  </a:cubicBezTo>
                  <a:cubicBezTo>
                    <a:pt x="59556" y="106668"/>
                    <a:pt x="71112" y="95112"/>
                    <a:pt x="71112" y="80001"/>
                  </a:cubicBezTo>
                  <a:lnTo>
                    <a:pt x="71112" y="44445"/>
                  </a:lnTo>
                  <a:cubicBezTo>
                    <a:pt x="71112" y="29334"/>
                    <a:pt x="59556" y="17778"/>
                    <a:pt x="44445" y="1777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42" name="Graphique 2531">
            <a:extLst>
              <a:ext uri="{FF2B5EF4-FFF2-40B4-BE49-F238E27FC236}">
                <a16:creationId xmlns:a16="http://schemas.microsoft.com/office/drawing/2014/main" id="{775FD64F-CCD3-4261-A136-1C5FD619C3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14844" y="2816973"/>
            <a:ext cx="266669" cy="265779"/>
            <a:chOff x="9744858" y="9412175"/>
            <a:chExt cx="266669" cy="265779"/>
          </a:xfrm>
          <a:solidFill>
            <a:schemeClr val="tx1"/>
          </a:solidFill>
        </p:grpSpPr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437D85C-C8E7-48CB-9166-C5447C339165}"/>
                </a:ext>
              </a:extLst>
            </p:cNvPr>
            <p:cNvSpPr/>
            <p:nvPr/>
          </p:nvSpPr>
          <p:spPr>
            <a:xfrm>
              <a:off x="9744858" y="9500175"/>
              <a:ext cx="266669" cy="177779"/>
            </a:xfrm>
            <a:custGeom>
              <a:avLst/>
              <a:gdLst>
                <a:gd name="connsiteX0" fmla="*/ 257780 w 266669"/>
                <a:gd name="connsiteY0" fmla="*/ 160002 h 177779"/>
                <a:gd name="connsiteX1" fmla="*/ 240002 w 266669"/>
                <a:gd name="connsiteY1" fmla="*/ 160002 h 177779"/>
                <a:gd name="connsiteX2" fmla="*/ 240002 w 266669"/>
                <a:gd name="connsiteY2" fmla="*/ 17778 h 177779"/>
                <a:gd name="connsiteX3" fmla="*/ 222224 w 266669"/>
                <a:gd name="connsiteY3" fmla="*/ 0 h 177779"/>
                <a:gd name="connsiteX4" fmla="*/ 204446 w 266669"/>
                <a:gd name="connsiteY4" fmla="*/ 0 h 177779"/>
                <a:gd name="connsiteX5" fmla="*/ 186669 w 266669"/>
                <a:gd name="connsiteY5" fmla="*/ 17778 h 177779"/>
                <a:gd name="connsiteX6" fmla="*/ 186669 w 266669"/>
                <a:gd name="connsiteY6" fmla="*/ 160002 h 177779"/>
                <a:gd name="connsiteX7" fmla="*/ 160002 w 266669"/>
                <a:gd name="connsiteY7" fmla="*/ 160002 h 177779"/>
                <a:gd name="connsiteX8" fmla="*/ 160002 w 266669"/>
                <a:gd name="connsiteY8" fmla="*/ 71112 h 177779"/>
                <a:gd name="connsiteX9" fmla="*/ 142224 w 266669"/>
                <a:gd name="connsiteY9" fmla="*/ 53334 h 177779"/>
                <a:gd name="connsiteX10" fmla="*/ 124446 w 266669"/>
                <a:gd name="connsiteY10" fmla="*/ 53334 h 177779"/>
                <a:gd name="connsiteX11" fmla="*/ 106668 w 266669"/>
                <a:gd name="connsiteY11" fmla="*/ 71112 h 177779"/>
                <a:gd name="connsiteX12" fmla="*/ 106668 w 266669"/>
                <a:gd name="connsiteY12" fmla="*/ 160002 h 177779"/>
                <a:gd name="connsiteX13" fmla="*/ 80001 w 266669"/>
                <a:gd name="connsiteY13" fmla="*/ 160002 h 177779"/>
                <a:gd name="connsiteX14" fmla="*/ 80001 w 266669"/>
                <a:gd name="connsiteY14" fmla="*/ 124446 h 177779"/>
                <a:gd name="connsiteX15" fmla="*/ 62223 w 266669"/>
                <a:gd name="connsiteY15" fmla="*/ 106668 h 177779"/>
                <a:gd name="connsiteX16" fmla="*/ 44445 w 266669"/>
                <a:gd name="connsiteY16" fmla="*/ 106668 h 177779"/>
                <a:gd name="connsiteX17" fmla="*/ 26667 w 266669"/>
                <a:gd name="connsiteY17" fmla="*/ 124446 h 177779"/>
                <a:gd name="connsiteX18" fmla="*/ 26667 w 266669"/>
                <a:gd name="connsiteY18" fmla="*/ 160002 h 177779"/>
                <a:gd name="connsiteX19" fmla="*/ 8889 w 266669"/>
                <a:gd name="connsiteY19" fmla="*/ 160002 h 177779"/>
                <a:gd name="connsiteX20" fmla="*/ 0 w 266669"/>
                <a:gd name="connsiteY20" fmla="*/ 168891 h 177779"/>
                <a:gd name="connsiteX21" fmla="*/ 8889 w 266669"/>
                <a:gd name="connsiteY21" fmla="*/ 177780 h 177779"/>
                <a:gd name="connsiteX22" fmla="*/ 35556 w 266669"/>
                <a:gd name="connsiteY22" fmla="*/ 177780 h 177779"/>
                <a:gd name="connsiteX23" fmla="*/ 71112 w 266669"/>
                <a:gd name="connsiteY23" fmla="*/ 177780 h 177779"/>
                <a:gd name="connsiteX24" fmla="*/ 115557 w 266669"/>
                <a:gd name="connsiteY24" fmla="*/ 177780 h 177779"/>
                <a:gd name="connsiteX25" fmla="*/ 151113 w 266669"/>
                <a:gd name="connsiteY25" fmla="*/ 177780 h 177779"/>
                <a:gd name="connsiteX26" fmla="*/ 195557 w 266669"/>
                <a:gd name="connsiteY26" fmla="*/ 177780 h 177779"/>
                <a:gd name="connsiteX27" fmla="*/ 231113 w 266669"/>
                <a:gd name="connsiteY27" fmla="*/ 177780 h 177779"/>
                <a:gd name="connsiteX28" fmla="*/ 257780 w 266669"/>
                <a:gd name="connsiteY28" fmla="*/ 177780 h 177779"/>
                <a:gd name="connsiteX29" fmla="*/ 266669 w 266669"/>
                <a:gd name="connsiteY29" fmla="*/ 168891 h 177779"/>
                <a:gd name="connsiteX30" fmla="*/ 257780 w 266669"/>
                <a:gd name="connsiteY30" fmla="*/ 160002 h 177779"/>
                <a:gd name="connsiteX31" fmla="*/ 44445 w 266669"/>
                <a:gd name="connsiteY31" fmla="*/ 160002 h 177779"/>
                <a:gd name="connsiteX32" fmla="*/ 44445 w 266669"/>
                <a:gd name="connsiteY32" fmla="*/ 124446 h 177779"/>
                <a:gd name="connsiteX33" fmla="*/ 62223 w 266669"/>
                <a:gd name="connsiteY33" fmla="*/ 124446 h 177779"/>
                <a:gd name="connsiteX34" fmla="*/ 62223 w 266669"/>
                <a:gd name="connsiteY34" fmla="*/ 160002 h 177779"/>
                <a:gd name="connsiteX35" fmla="*/ 44445 w 266669"/>
                <a:gd name="connsiteY35" fmla="*/ 160002 h 177779"/>
                <a:gd name="connsiteX36" fmla="*/ 124446 w 266669"/>
                <a:gd name="connsiteY36" fmla="*/ 160002 h 177779"/>
                <a:gd name="connsiteX37" fmla="*/ 124446 w 266669"/>
                <a:gd name="connsiteY37" fmla="*/ 71112 h 177779"/>
                <a:gd name="connsiteX38" fmla="*/ 142224 w 266669"/>
                <a:gd name="connsiteY38" fmla="*/ 71112 h 177779"/>
                <a:gd name="connsiteX39" fmla="*/ 142224 w 266669"/>
                <a:gd name="connsiteY39" fmla="*/ 160002 h 177779"/>
                <a:gd name="connsiteX40" fmla="*/ 124446 w 266669"/>
                <a:gd name="connsiteY40" fmla="*/ 160002 h 177779"/>
                <a:gd name="connsiteX41" fmla="*/ 204446 w 266669"/>
                <a:gd name="connsiteY41" fmla="*/ 160002 h 177779"/>
                <a:gd name="connsiteX42" fmla="*/ 204446 w 266669"/>
                <a:gd name="connsiteY42" fmla="*/ 17778 h 177779"/>
                <a:gd name="connsiteX43" fmla="*/ 222224 w 266669"/>
                <a:gd name="connsiteY43" fmla="*/ 17778 h 177779"/>
                <a:gd name="connsiteX44" fmla="*/ 222224 w 266669"/>
                <a:gd name="connsiteY44" fmla="*/ 160002 h 177779"/>
                <a:gd name="connsiteX45" fmla="*/ 204446 w 266669"/>
                <a:gd name="connsiteY45" fmla="*/ 160002 h 1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6669" h="177779">
                  <a:moveTo>
                    <a:pt x="257780" y="160002"/>
                  </a:moveTo>
                  <a:lnTo>
                    <a:pt x="240002" y="160002"/>
                  </a:lnTo>
                  <a:lnTo>
                    <a:pt x="240002" y="17778"/>
                  </a:lnTo>
                  <a:cubicBezTo>
                    <a:pt x="240002" y="7999"/>
                    <a:pt x="232002" y="0"/>
                    <a:pt x="222224" y="0"/>
                  </a:cubicBezTo>
                  <a:lnTo>
                    <a:pt x="204446" y="0"/>
                  </a:lnTo>
                  <a:cubicBezTo>
                    <a:pt x="194669" y="0"/>
                    <a:pt x="186669" y="7999"/>
                    <a:pt x="186669" y="17778"/>
                  </a:cubicBezTo>
                  <a:lnTo>
                    <a:pt x="186669" y="160002"/>
                  </a:lnTo>
                  <a:lnTo>
                    <a:pt x="160002" y="160002"/>
                  </a:lnTo>
                  <a:lnTo>
                    <a:pt x="160002" y="71112"/>
                  </a:lnTo>
                  <a:cubicBezTo>
                    <a:pt x="160002" y="61333"/>
                    <a:pt x="152001" y="53334"/>
                    <a:pt x="142224" y="53334"/>
                  </a:cubicBezTo>
                  <a:lnTo>
                    <a:pt x="124446" y="53334"/>
                  </a:lnTo>
                  <a:cubicBezTo>
                    <a:pt x="114668" y="53334"/>
                    <a:pt x="106668" y="61333"/>
                    <a:pt x="106668" y="71112"/>
                  </a:cubicBezTo>
                  <a:lnTo>
                    <a:pt x="106668" y="160002"/>
                  </a:lnTo>
                  <a:lnTo>
                    <a:pt x="80001" y="160002"/>
                  </a:lnTo>
                  <a:lnTo>
                    <a:pt x="80001" y="124446"/>
                  </a:lnTo>
                  <a:cubicBezTo>
                    <a:pt x="80001" y="114667"/>
                    <a:pt x="72001" y="106668"/>
                    <a:pt x="62223" y="106668"/>
                  </a:cubicBezTo>
                  <a:lnTo>
                    <a:pt x="44445" y="106668"/>
                  </a:lnTo>
                  <a:cubicBezTo>
                    <a:pt x="34667" y="106668"/>
                    <a:pt x="26667" y="114667"/>
                    <a:pt x="26667" y="124446"/>
                  </a:cubicBezTo>
                  <a:lnTo>
                    <a:pt x="26667" y="160002"/>
                  </a:lnTo>
                  <a:lnTo>
                    <a:pt x="8889" y="160002"/>
                  </a:lnTo>
                  <a:cubicBezTo>
                    <a:pt x="3556" y="160002"/>
                    <a:pt x="0" y="163557"/>
                    <a:pt x="0" y="168891"/>
                  </a:cubicBezTo>
                  <a:cubicBezTo>
                    <a:pt x="0" y="174225"/>
                    <a:pt x="3556" y="177780"/>
                    <a:pt x="8889" y="177780"/>
                  </a:cubicBezTo>
                  <a:lnTo>
                    <a:pt x="35556" y="177780"/>
                  </a:lnTo>
                  <a:lnTo>
                    <a:pt x="71112" y="177780"/>
                  </a:lnTo>
                  <a:lnTo>
                    <a:pt x="115557" y="177780"/>
                  </a:lnTo>
                  <a:lnTo>
                    <a:pt x="151113" y="177780"/>
                  </a:lnTo>
                  <a:lnTo>
                    <a:pt x="195557" y="177780"/>
                  </a:lnTo>
                  <a:lnTo>
                    <a:pt x="231113" y="177780"/>
                  </a:lnTo>
                  <a:lnTo>
                    <a:pt x="257780" y="177780"/>
                  </a:lnTo>
                  <a:cubicBezTo>
                    <a:pt x="263114" y="177780"/>
                    <a:pt x="266669" y="174225"/>
                    <a:pt x="266669" y="168891"/>
                  </a:cubicBezTo>
                  <a:cubicBezTo>
                    <a:pt x="266669" y="163557"/>
                    <a:pt x="262225" y="160002"/>
                    <a:pt x="257780" y="160002"/>
                  </a:cubicBezTo>
                  <a:close/>
                  <a:moveTo>
                    <a:pt x="44445" y="160002"/>
                  </a:moveTo>
                  <a:lnTo>
                    <a:pt x="44445" y="124446"/>
                  </a:lnTo>
                  <a:lnTo>
                    <a:pt x="62223" y="124446"/>
                  </a:lnTo>
                  <a:lnTo>
                    <a:pt x="62223" y="160002"/>
                  </a:lnTo>
                  <a:lnTo>
                    <a:pt x="44445" y="160002"/>
                  </a:lnTo>
                  <a:close/>
                  <a:moveTo>
                    <a:pt x="124446" y="160002"/>
                  </a:moveTo>
                  <a:lnTo>
                    <a:pt x="124446" y="71112"/>
                  </a:lnTo>
                  <a:lnTo>
                    <a:pt x="142224" y="71112"/>
                  </a:lnTo>
                  <a:lnTo>
                    <a:pt x="142224" y="160002"/>
                  </a:lnTo>
                  <a:lnTo>
                    <a:pt x="124446" y="160002"/>
                  </a:lnTo>
                  <a:close/>
                  <a:moveTo>
                    <a:pt x="204446" y="160002"/>
                  </a:moveTo>
                  <a:lnTo>
                    <a:pt x="204446" y="17778"/>
                  </a:lnTo>
                  <a:lnTo>
                    <a:pt x="222224" y="17778"/>
                  </a:lnTo>
                  <a:lnTo>
                    <a:pt x="222224" y="160002"/>
                  </a:lnTo>
                  <a:lnTo>
                    <a:pt x="204446" y="160002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8BFBF003-A78A-4E3F-9A69-920236C71E9D}"/>
                </a:ext>
              </a:extLst>
            </p:cNvPr>
            <p:cNvSpPr/>
            <p:nvPr/>
          </p:nvSpPr>
          <p:spPr>
            <a:xfrm>
              <a:off x="9775969" y="9412175"/>
              <a:ext cx="172446" cy="172445"/>
            </a:xfrm>
            <a:custGeom>
              <a:avLst/>
              <a:gdLst>
                <a:gd name="connsiteX0" fmla="*/ 10667 w 172446"/>
                <a:gd name="connsiteY0" fmla="*/ 172446 h 172445"/>
                <a:gd name="connsiteX1" fmla="*/ 16889 w 172446"/>
                <a:gd name="connsiteY1" fmla="*/ 169781 h 172445"/>
                <a:gd name="connsiteX2" fmla="*/ 154668 w 172446"/>
                <a:gd name="connsiteY2" fmla="*/ 30222 h 172445"/>
                <a:gd name="connsiteX3" fmla="*/ 154668 w 172446"/>
                <a:gd name="connsiteY3" fmla="*/ 53334 h 172445"/>
                <a:gd name="connsiteX4" fmla="*/ 163557 w 172446"/>
                <a:gd name="connsiteY4" fmla="*/ 62223 h 172445"/>
                <a:gd name="connsiteX5" fmla="*/ 172446 w 172446"/>
                <a:gd name="connsiteY5" fmla="*/ 53334 h 172445"/>
                <a:gd name="connsiteX6" fmla="*/ 172446 w 172446"/>
                <a:gd name="connsiteY6" fmla="*/ 8889 h 172445"/>
                <a:gd name="connsiteX7" fmla="*/ 172446 w 172446"/>
                <a:gd name="connsiteY7" fmla="*/ 8889 h 172445"/>
                <a:gd name="connsiteX8" fmla="*/ 171557 w 172446"/>
                <a:gd name="connsiteY8" fmla="*/ 5334 h 172445"/>
                <a:gd name="connsiteX9" fmla="*/ 169779 w 172446"/>
                <a:gd name="connsiteY9" fmla="*/ 2665 h 172445"/>
                <a:gd name="connsiteX10" fmla="*/ 169779 w 172446"/>
                <a:gd name="connsiteY10" fmla="*/ 2665 h 172445"/>
                <a:gd name="connsiteX11" fmla="*/ 168891 w 172446"/>
                <a:gd name="connsiteY11" fmla="*/ 2665 h 172445"/>
                <a:gd name="connsiteX12" fmla="*/ 166224 w 172446"/>
                <a:gd name="connsiteY12" fmla="*/ 890 h 172445"/>
                <a:gd name="connsiteX13" fmla="*/ 163557 w 172446"/>
                <a:gd name="connsiteY13" fmla="*/ 0 h 172445"/>
                <a:gd name="connsiteX14" fmla="*/ 162668 w 172446"/>
                <a:gd name="connsiteY14" fmla="*/ 0 h 172445"/>
                <a:gd name="connsiteX15" fmla="*/ 118223 w 172446"/>
                <a:gd name="connsiteY15" fmla="*/ 0 h 172445"/>
                <a:gd name="connsiteX16" fmla="*/ 109334 w 172446"/>
                <a:gd name="connsiteY16" fmla="*/ 8889 h 172445"/>
                <a:gd name="connsiteX17" fmla="*/ 118223 w 172446"/>
                <a:gd name="connsiteY17" fmla="*/ 17778 h 172445"/>
                <a:gd name="connsiteX18" fmla="*/ 141335 w 172446"/>
                <a:gd name="connsiteY18" fmla="*/ 17778 h 172445"/>
                <a:gd name="connsiteX19" fmla="*/ 2667 w 172446"/>
                <a:gd name="connsiteY19" fmla="*/ 158222 h 172445"/>
                <a:gd name="connsiteX20" fmla="*/ 2667 w 172446"/>
                <a:gd name="connsiteY20" fmla="*/ 170670 h 172445"/>
                <a:gd name="connsiteX21" fmla="*/ 10667 w 172446"/>
                <a:gd name="connsiteY21" fmla="*/ 172446 h 17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446" h="172445">
                  <a:moveTo>
                    <a:pt x="10667" y="172446"/>
                  </a:moveTo>
                  <a:cubicBezTo>
                    <a:pt x="13333" y="172446"/>
                    <a:pt x="15111" y="171556"/>
                    <a:pt x="16889" y="169781"/>
                  </a:cubicBezTo>
                  <a:lnTo>
                    <a:pt x="154668" y="30222"/>
                  </a:lnTo>
                  <a:lnTo>
                    <a:pt x="154668" y="53334"/>
                  </a:lnTo>
                  <a:cubicBezTo>
                    <a:pt x="154668" y="58668"/>
                    <a:pt x="158224" y="62223"/>
                    <a:pt x="163557" y="62223"/>
                  </a:cubicBezTo>
                  <a:cubicBezTo>
                    <a:pt x="168891" y="62223"/>
                    <a:pt x="172446" y="58668"/>
                    <a:pt x="172446" y="53334"/>
                  </a:cubicBezTo>
                  <a:lnTo>
                    <a:pt x="172446" y="8889"/>
                  </a:lnTo>
                  <a:cubicBezTo>
                    <a:pt x="172446" y="8889"/>
                    <a:pt x="172446" y="8889"/>
                    <a:pt x="172446" y="8889"/>
                  </a:cubicBezTo>
                  <a:cubicBezTo>
                    <a:pt x="172446" y="7999"/>
                    <a:pt x="172446" y="6224"/>
                    <a:pt x="171557" y="5334"/>
                  </a:cubicBezTo>
                  <a:cubicBezTo>
                    <a:pt x="170668" y="4444"/>
                    <a:pt x="170668" y="3555"/>
                    <a:pt x="169779" y="2665"/>
                  </a:cubicBezTo>
                  <a:cubicBezTo>
                    <a:pt x="169779" y="2665"/>
                    <a:pt x="169779" y="2665"/>
                    <a:pt x="169779" y="2665"/>
                  </a:cubicBezTo>
                  <a:cubicBezTo>
                    <a:pt x="169779" y="2665"/>
                    <a:pt x="169779" y="2665"/>
                    <a:pt x="168891" y="2665"/>
                  </a:cubicBezTo>
                  <a:cubicBezTo>
                    <a:pt x="168002" y="1780"/>
                    <a:pt x="167113" y="1780"/>
                    <a:pt x="166224" y="890"/>
                  </a:cubicBezTo>
                  <a:cubicBezTo>
                    <a:pt x="165335" y="890"/>
                    <a:pt x="164446" y="890"/>
                    <a:pt x="163557" y="0"/>
                  </a:cubicBezTo>
                  <a:cubicBezTo>
                    <a:pt x="163557" y="0"/>
                    <a:pt x="162668" y="0"/>
                    <a:pt x="162668" y="0"/>
                  </a:cubicBezTo>
                  <a:lnTo>
                    <a:pt x="118223" y="0"/>
                  </a:lnTo>
                  <a:cubicBezTo>
                    <a:pt x="112890" y="0"/>
                    <a:pt x="109334" y="3555"/>
                    <a:pt x="109334" y="8889"/>
                  </a:cubicBezTo>
                  <a:cubicBezTo>
                    <a:pt x="109334" y="14223"/>
                    <a:pt x="112890" y="17778"/>
                    <a:pt x="118223" y="17778"/>
                  </a:cubicBezTo>
                  <a:lnTo>
                    <a:pt x="141335" y="17778"/>
                  </a:lnTo>
                  <a:lnTo>
                    <a:pt x="2667" y="158222"/>
                  </a:lnTo>
                  <a:cubicBezTo>
                    <a:pt x="-889" y="161781"/>
                    <a:pt x="-889" y="167111"/>
                    <a:pt x="2667" y="170670"/>
                  </a:cubicBezTo>
                  <a:cubicBezTo>
                    <a:pt x="6222" y="171556"/>
                    <a:pt x="8889" y="172446"/>
                    <a:pt x="10667" y="172446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45" name="Forme libre : forme 144">
            <a:extLst>
              <a:ext uri="{FF2B5EF4-FFF2-40B4-BE49-F238E27FC236}">
                <a16:creationId xmlns:a16="http://schemas.microsoft.com/office/drawing/2014/main" id="{914B2D98-CEE4-4E34-8661-B8ED37B48F67}"/>
              </a:ext>
            </a:extLst>
          </p:cNvPr>
          <p:cNvSpPr>
            <a:spLocks noChangeAspect="1"/>
          </p:cNvSpPr>
          <p:nvPr userDrawn="1"/>
        </p:nvSpPr>
        <p:spPr>
          <a:xfrm>
            <a:off x="6672716" y="2816528"/>
            <a:ext cx="266669" cy="266669"/>
          </a:xfrm>
          <a:custGeom>
            <a:avLst/>
            <a:gdLst>
              <a:gd name="connsiteX0" fmla="*/ 231113 w 266669"/>
              <a:gd name="connsiteY0" fmla="*/ 53334 h 266669"/>
              <a:gd name="connsiteX1" fmla="*/ 186669 w 266669"/>
              <a:gd name="connsiteY1" fmla="*/ 53334 h 266669"/>
              <a:gd name="connsiteX2" fmla="*/ 186669 w 266669"/>
              <a:gd name="connsiteY2" fmla="*/ 52444 h 266669"/>
              <a:gd name="connsiteX3" fmla="*/ 133335 w 266669"/>
              <a:gd name="connsiteY3" fmla="*/ 0 h 266669"/>
              <a:gd name="connsiteX4" fmla="*/ 80001 w 266669"/>
              <a:gd name="connsiteY4" fmla="*/ 52444 h 266669"/>
              <a:gd name="connsiteX5" fmla="*/ 80001 w 266669"/>
              <a:gd name="connsiteY5" fmla="*/ 53334 h 266669"/>
              <a:gd name="connsiteX6" fmla="*/ 35556 w 266669"/>
              <a:gd name="connsiteY6" fmla="*/ 53334 h 266669"/>
              <a:gd name="connsiteX7" fmla="*/ 0 w 266669"/>
              <a:gd name="connsiteY7" fmla="*/ 88890 h 266669"/>
              <a:gd name="connsiteX8" fmla="*/ 0 w 266669"/>
              <a:gd name="connsiteY8" fmla="*/ 231114 h 266669"/>
              <a:gd name="connsiteX9" fmla="*/ 35556 w 266669"/>
              <a:gd name="connsiteY9" fmla="*/ 266670 h 266669"/>
              <a:gd name="connsiteX10" fmla="*/ 231113 w 266669"/>
              <a:gd name="connsiteY10" fmla="*/ 266670 h 266669"/>
              <a:gd name="connsiteX11" fmla="*/ 266669 w 266669"/>
              <a:gd name="connsiteY11" fmla="*/ 231114 h 266669"/>
              <a:gd name="connsiteX12" fmla="*/ 266669 w 266669"/>
              <a:gd name="connsiteY12" fmla="*/ 88890 h 266669"/>
              <a:gd name="connsiteX13" fmla="*/ 231113 w 266669"/>
              <a:gd name="connsiteY13" fmla="*/ 53334 h 266669"/>
              <a:gd name="connsiteX14" fmla="*/ 186669 w 266669"/>
              <a:gd name="connsiteY14" fmla="*/ 71112 h 266669"/>
              <a:gd name="connsiteX15" fmla="*/ 186669 w 266669"/>
              <a:gd name="connsiteY15" fmla="*/ 248892 h 266669"/>
              <a:gd name="connsiteX16" fmla="*/ 80001 w 266669"/>
              <a:gd name="connsiteY16" fmla="*/ 248892 h 266669"/>
              <a:gd name="connsiteX17" fmla="*/ 80001 w 266669"/>
              <a:gd name="connsiteY17" fmla="*/ 71112 h 266669"/>
              <a:gd name="connsiteX18" fmla="*/ 186669 w 266669"/>
              <a:gd name="connsiteY18" fmla="*/ 71112 h 266669"/>
              <a:gd name="connsiteX19" fmla="*/ 133335 w 266669"/>
              <a:gd name="connsiteY19" fmla="*/ 17778 h 266669"/>
              <a:gd name="connsiteX20" fmla="*/ 168891 w 266669"/>
              <a:gd name="connsiteY20" fmla="*/ 53334 h 266669"/>
              <a:gd name="connsiteX21" fmla="*/ 97779 w 266669"/>
              <a:gd name="connsiteY21" fmla="*/ 53334 h 266669"/>
              <a:gd name="connsiteX22" fmla="*/ 133335 w 266669"/>
              <a:gd name="connsiteY22" fmla="*/ 17778 h 266669"/>
              <a:gd name="connsiteX23" fmla="*/ 17778 w 266669"/>
              <a:gd name="connsiteY23" fmla="*/ 231114 h 266669"/>
              <a:gd name="connsiteX24" fmla="*/ 17778 w 266669"/>
              <a:gd name="connsiteY24" fmla="*/ 88890 h 266669"/>
              <a:gd name="connsiteX25" fmla="*/ 35556 w 266669"/>
              <a:gd name="connsiteY25" fmla="*/ 71112 h 266669"/>
              <a:gd name="connsiteX26" fmla="*/ 62223 w 266669"/>
              <a:gd name="connsiteY26" fmla="*/ 71112 h 266669"/>
              <a:gd name="connsiteX27" fmla="*/ 62223 w 266669"/>
              <a:gd name="connsiteY27" fmla="*/ 248892 h 266669"/>
              <a:gd name="connsiteX28" fmla="*/ 35556 w 266669"/>
              <a:gd name="connsiteY28" fmla="*/ 248892 h 266669"/>
              <a:gd name="connsiteX29" fmla="*/ 17778 w 266669"/>
              <a:gd name="connsiteY29" fmla="*/ 231114 h 266669"/>
              <a:gd name="connsiteX30" fmla="*/ 248891 w 266669"/>
              <a:gd name="connsiteY30" fmla="*/ 231114 h 266669"/>
              <a:gd name="connsiteX31" fmla="*/ 231113 w 266669"/>
              <a:gd name="connsiteY31" fmla="*/ 248892 h 266669"/>
              <a:gd name="connsiteX32" fmla="*/ 204446 w 266669"/>
              <a:gd name="connsiteY32" fmla="*/ 248892 h 266669"/>
              <a:gd name="connsiteX33" fmla="*/ 204446 w 266669"/>
              <a:gd name="connsiteY33" fmla="*/ 71112 h 266669"/>
              <a:gd name="connsiteX34" fmla="*/ 231113 w 266669"/>
              <a:gd name="connsiteY34" fmla="*/ 71112 h 266669"/>
              <a:gd name="connsiteX35" fmla="*/ 248891 w 266669"/>
              <a:gd name="connsiteY35" fmla="*/ 88890 h 266669"/>
              <a:gd name="connsiteX36" fmla="*/ 248891 w 266669"/>
              <a:gd name="connsiteY36" fmla="*/ 231114 h 2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6669" h="266669">
                <a:moveTo>
                  <a:pt x="231113" y="53334"/>
                </a:moveTo>
                <a:lnTo>
                  <a:pt x="186669" y="53334"/>
                </a:lnTo>
                <a:cubicBezTo>
                  <a:pt x="186669" y="53334"/>
                  <a:pt x="186669" y="53334"/>
                  <a:pt x="186669" y="52444"/>
                </a:cubicBezTo>
                <a:cubicBezTo>
                  <a:pt x="185780" y="23112"/>
                  <a:pt x="161779" y="0"/>
                  <a:pt x="133335" y="0"/>
                </a:cubicBezTo>
                <a:cubicBezTo>
                  <a:pt x="104890" y="0"/>
                  <a:pt x="80890" y="23112"/>
                  <a:pt x="80001" y="52444"/>
                </a:cubicBezTo>
                <a:cubicBezTo>
                  <a:pt x="80001" y="52444"/>
                  <a:pt x="80001" y="52444"/>
                  <a:pt x="80001" y="53334"/>
                </a:cubicBezTo>
                <a:lnTo>
                  <a:pt x="35556" y="53334"/>
                </a:lnTo>
                <a:cubicBezTo>
                  <a:pt x="16000" y="53334"/>
                  <a:pt x="0" y="69337"/>
                  <a:pt x="0" y="88890"/>
                </a:cubicBezTo>
                <a:lnTo>
                  <a:pt x="0" y="231114"/>
                </a:lnTo>
                <a:cubicBezTo>
                  <a:pt x="0" y="250671"/>
                  <a:pt x="16000" y="266670"/>
                  <a:pt x="35556" y="266670"/>
                </a:cubicBezTo>
                <a:lnTo>
                  <a:pt x="231113" y="266670"/>
                </a:lnTo>
                <a:cubicBezTo>
                  <a:pt x="250669" y="266670"/>
                  <a:pt x="266669" y="250671"/>
                  <a:pt x="266669" y="231114"/>
                </a:cubicBezTo>
                <a:lnTo>
                  <a:pt x="266669" y="88890"/>
                </a:lnTo>
                <a:cubicBezTo>
                  <a:pt x="266669" y="69337"/>
                  <a:pt x="250669" y="53334"/>
                  <a:pt x="231113" y="53334"/>
                </a:cubicBezTo>
                <a:close/>
                <a:moveTo>
                  <a:pt x="186669" y="71112"/>
                </a:moveTo>
                <a:lnTo>
                  <a:pt x="186669" y="248892"/>
                </a:lnTo>
                <a:lnTo>
                  <a:pt x="80001" y="248892"/>
                </a:lnTo>
                <a:lnTo>
                  <a:pt x="80001" y="71112"/>
                </a:lnTo>
                <a:lnTo>
                  <a:pt x="186669" y="71112"/>
                </a:lnTo>
                <a:close/>
                <a:moveTo>
                  <a:pt x="133335" y="17778"/>
                </a:moveTo>
                <a:cubicBezTo>
                  <a:pt x="152001" y="17778"/>
                  <a:pt x="168002" y="33781"/>
                  <a:pt x="168891" y="53334"/>
                </a:cubicBezTo>
                <a:lnTo>
                  <a:pt x="97779" y="53334"/>
                </a:lnTo>
                <a:cubicBezTo>
                  <a:pt x="98668" y="33781"/>
                  <a:pt x="113779" y="17778"/>
                  <a:pt x="133335" y="17778"/>
                </a:cubicBezTo>
                <a:close/>
                <a:moveTo>
                  <a:pt x="17778" y="231114"/>
                </a:moveTo>
                <a:lnTo>
                  <a:pt x="17778" y="88890"/>
                </a:lnTo>
                <a:cubicBezTo>
                  <a:pt x="17778" y="79111"/>
                  <a:pt x="25778" y="71112"/>
                  <a:pt x="35556" y="71112"/>
                </a:cubicBezTo>
                <a:lnTo>
                  <a:pt x="62223" y="71112"/>
                </a:lnTo>
                <a:lnTo>
                  <a:pt x="62223" y="248892"/>
                </a:lnTo>
                <a:lnTo>
                  <a:pt x="35556" y="248892"/>
                </a:lnTo>
                <a:cubicBezTo>
                  <a:pt x="25778" y="248892"/>
                  <a:pt x="17778" y="240892"/>
                  <a:pt x="17778" y="231114"/>
                </a:cubicBezTo>
                <a:close/>
                <a:moveTo>
                  <a:pt x="248891" y="231114"/>
                </a:moveTo>
                <a:cubicBezTo>
                  <a:pt x="248891" y="240892"/>
                  <a:pt x="240891" y="248892"/>
                  <a:pt x="231113" y="248892"/>
                </a:cubicBezTo>
                <a:lnTo>
                  <a:pt x="204446" y="248892"/>
                </a:lnTo>
                <a:lnTo>
                  <a:pt x="204446" y="71112"/>
                </a:lnTo>
                <a:lnTo>
                  <a:pt x="231113" y="71112"/>
                </a:lnTo>
                <a:cubicBezTo>
                  <a:pt x="240891" y="71112"/>
                  <a:pt x="248891" y="79111"/>
                  <a:pt x="248891" y="88890"/>
                </a:cubicBezTo>
                <a:lnTo>
                  <a:pt x="248891" y="231114"/>
                </a:ln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46" name="Graphique 145">
            <a:extLst>
              <a:ext uri="{FF2B5EF4-FFF2-40B4-BE49-F238E27FC236}">
                <a16:creationId xmlns:a16="http://schemas.microsoft.com/office/drawing/2014/main" id="{667B882D-35AA-447B-B2CF-E72E696ACA1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0472" y="2803364"/>
            <a:ext cx="292997" cy="292997"/>
          </a:xfrm>
          <a:prstGeom prst="rect">
            <a:avLst/>
          </a:prstGeom>
        </p:spPr>
      </p:pic>
      <p:pic>
        <p:nvPicPr>
          <p:cNvPr id="147" name="Graphique 146">
            <a:extLst>
              <a:ext uri="{FF2B5EF4-FFF2-40B4-BE49-F238E27FC236}">
                <a16:creationId xmlns:a16="http://schemas.microsoft.com/office/drawing/2014/main" id="{61E32F3D-A8B3-4910-AC7E-532D972584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51950" y="2798273"/>
            <a:ext cx="303179" cy="303179"/>
          </a:xfrm>
          <a:prstGeom prst="rect">
            <a:avLst/>
          </a:prstGeom>
        </p:spPr>
      </p:pic>
      <p:pic>
        <p:nvPicPr>
          <p:cNvPr id="148" name="Graphique 147">
            <a:extLst>
              <a:ext uri="{FF2B5EF4-FFF2-40B4-BE49-F238E27FC236}">
                <a16:creationId xmlns:a16="http://schemas.microsoft.com/office/drawing/2014/main" id="{1EDD09A2-A510-4A5E-818E-44B5ACBD0D7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99100" y="2815219"/>
            <a:ext cx="269286" cy="269286"/>
          </a:xfrm>
          <a:prstGeom prst="rect">
            <a:avLst/>
          </a:prstGeom>
        </p:spPr>
      </p:pic>
      <p:sp>
        <p:nvSpPr>
          <p:cNvPr id="149" name="Forme libre : forme 148">
            <a:extLst>
              <a:ext uri="{FF2B5EF4-FFF2-40B4-BE49-F238E27FC236}">
                <a16:creationId xmlns:a16="http://schemas.microsoft.com/office/drawing/2014/main" id="{D1E7F7CE-2147-4E56-81C7-FEB6AC9094B1}"/>
              </a:ext>
            </a:extLst>
          </p:cNvPr>
          <p:cNvSpPr>
            <a:spLocks noChangeAspect="1"/>
          </p:cNvSpPr>
          <p:nvPr userDrawn="1"/>
        </p:nvSpPr>
        <p:spPr>
          <a:xfrm>
            <a:off x="3505841" y="2810798"/>
            <a:ext cx="116240" cy="278129"/>
          </a:xfrm>
          <a:custGeom>
            <a:avLst/>
            <a:gdLst>
              <a:gd name="connsiteX0" fmla="*/ 61913 w 116240"/>
              <a:gd name="connsiteY0" fmla="*/ 128588 h 278129"/>
              <a:gd name="connsiteX1" fmla="*/ 19050 w 116240"/>
              <a:gd name="connsiteY1" fmla="*/ 89535 h 278129"/>
              <a:gd name="connsiteX2" fmla="*/ 58102 w 116240"/>
              <a:gd name="connsiteY2" fmla="*/ 58102 h 278129"/>
              <a:gd name="connsiteX3" fmla="*/ 97155 w 116240"/>
              <a:gd name="connsiteY3" fmla="*/ 89535 h 278129"/>
              <a:gd name="connsiteX4" fmla="*/ 106680 w 116240"/>
              <a:gd name="connsiteY4" fmla="*/ 99060 h 278129"/>
              <a:gd name="connsiteX5" fmla="*/ 116205 w 116240"/>
              <a:gd name="connsiteY5" fmla="*/ 89535 h 278129"/>
              <a:gd name="connsiteX6" fmla="*/ 67627 w 116240"/>
              <a:gd name="connsiteY6" fmla="*/ 40005 h 278129"/>
              <a:gd name="connsiteX7" fmla="*/ 67627 w 116240"/>
              <a:gd name="connsiteY7" fmla="*/ 9525 h 278129"/>
              <a:gd name="connsiteX8" fmla="*/ 58102 w 116240"/>
              <a:gd name="connsiteY8" fmla="*/ 0 h 278129"/>
              <a:gd name="connsiteX9" fmla="*/ 48577 w 116240"/>
              <a:gd name="connsiteY9" fmla="*/ 9525 h 278129"/>
              <a:gd name="connsiteX10" fmla="*/ 48577 w 116240"/>
              <a:gd name="connsiteY10" fmla="*/ 40005 h 278129"/>
              <a:gd name="connsiteX11" fmla="*/ 0 w 116240"/>
              <a:gd name="connsiteY11" fmla="*/ 89535 h 278129"/>
              <a:gd name="connsiteX12" fmla="*/ 54292 w 116240"/>
              <a:gd name="connsiteY12" fmla="*/ 146685 h 278129"/>
              <a:gd name="connsiteX13" fmla="*/ 97155 w 116240"/>
              <a:gd name="connsiteY13" fmla="*/ 185738 h 278129"/>
              <a:gd name="connsiteX14" fmla="*/ 58102 w 116240"/>
              <a:gd name="connsiteY14" fmla="*/ 217170 h 278129"/>
              <a:gd name="connsiteX15" fmla="*/ 19050 w 116240"/>
              <a:gd name="connsiteY15" fmla="*/ 185738 h 278129"/>
              <a:gd name="connsiteX16" fmla="*/ 9525 w 116240"/>
              <a:gd name="connsiteY16" fmla="*/ 176213 h 278129"/>
              <a:gd name="connsiteX17" fmla="*/ 0 w 116240"/>
              <a:gd name="connsiteY17" fmla="*/ 185738 h 278129"/>
              <a:gd name="connsiteX18" fmla="*/ 48577 w 116240"/>
              <a:gd name="connsiteY18" fmla="*/ 235267 h 278129"/>
              <a:gd name="connsiteX19" fmla="*/ 48577 w 116240"/>
              <a:gd name="connsiteY19" fmla="*/ 268605 h 278129"/>
              <a:gd name="connsiteX20" fmla="*/ 58102 w 116240"/>
              <a:gd name="connsiteY20" fmla="*/ 278130 h 278129"/>
              <a:gd name="connsiteX21" fmla="*/ 67627 w 116240"/>
              <a:gd name="connsiteY21" fmla="*/ 268605 h 278129"/>
              <a:gd name="connsiteX22" fmla="*/ 67627 w 116240"/>
              <a:gd name="connsiteY22" fmla="*/ 235267 h 278129"/>
              <a:gd name="connsiteX23" fmla="*/ 116205 w 116240"/>
              <a:gd name="connsiteY23" fmla="*/ 185738 h 278129"/>
              <a:gd name="connsiteX24" fmla="*/ 61913 w 116240"/>
              <a:gd name="connsiteY24" fmla="*/ 128588 h 27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240" h="278129">
                <a:moveTo>
                  <a:pt x="61913" y="128588"/>
                </a:moveTo>
                <a:cubicBezTo>
                  <a:pt x="33338" y="116205"/>
                  <a:pt x="19050" y="103822"/>
                  <a:pt x="19050" y="89535"/>
                </a:cubicBezTo>
                <a:cubicBezTo>
                  <a:pt x="19050" y="72390"/>
                  <a:pt x="37148" y="58102"/>
                  <a:pt x="58102" y="58102"/>
                </a:cubicBezTo>
                <a:cubicBezTo>
                  <a:pt x="79057" y="58102"/>
                  <a:pt x="97155" y="72390"/>
                  <a:pt x="97155" y="89535"/>
                </a:cubicBezTo>
                <a:cubicBezTo>
                  <a:pt x="97155" y="95250"/>
                  <a:pt x="100965" y="99060"/>
                  <a:pt x="106680" y="99060"/>
                </a:cubicBezTo>
                <a:cubicBezTo>
                  <a:pt x="112395" y="99060"/>
                  <a:pt x="116205" y="95250"/>
                  <a:pt x="116205" y="89535"/>
                </a:cubicBezTo>
                <a:cubicBezTo>
                  <a:pt x="116205" y="64770"/>
                  <a:pt x="95250" y="43815"/>
                  <a:pt x="67627" y="40005"/>
                </a:cubicBezTo>
                <a:lnTo>
                  <a:pt x="67627" y="9525"/>
                </a:lnTo>
                <a:cubicBezTo>
                  <a:pt x="67627" y="3810"/>
                  <a:pt x="63817" y="0"/>
                  <a:pt x="58102" y="0"/>
                </a:cubicBezTo>
                <a:cubicBezTo>
                  <a:pt x="52388" y="0"/>
                  <a:pt x="48577" y="3810"/>
                  <a:pt x="48577" y="9525"/>
                </a:cubicBezTo>
                <a:lnTo>
                  <a:pt x="48577" y="40005"/>
                </a:lnTo>
                <a:cubicBezTo>
                  <a:pt x="20955" y="43815"/>
                  <a:pt x="0" y="64770"/>
                  <a:pt x="0" y="89535"/>
                </a:cubicBezTo>
                <a:cubicBezTo>
                  <a:pt x="0" y="112395"/>
                  <a:pt x="18097" y="130492"/>
                  <a:pt x="54292" y="146685"/>
                </a:cubicBezTo>
                <a:cubicBezTo>
                  <a:pt x="82867" y="159067"/>
                  <a:pt x="97155" y="171450"/>
                  <a:pt x="97155" y="185738"/>
                </a:cubicBezTo>
                <a:cubicBezTo>
                  <a:pt x="97155" y="202882"/>
                  <a:pt x="79057" y="217170"/>
                  <a:pt x="58102" y="217170"/>
                </a:cubicBezTo>
                <a:cubicBezTo>
                  <a:pt x="37148" y="217170"/>
                  <a:pt x="19050" y="202882"/>
                  <a:pt x="19050" y="185738"/>
                </a:cubicBezTo>
                <a:cubicBezTo>
                  <a:pt x="19050" y="180022"/>
                  <a:pt x="15240" y="176213"/>
                  <a:pt x="9525" y="176213"/>
                </a:cubicBezTo>
                <a:cubicBezTo>
                  <a:pt x="3810" y="176213"/>
                  <a:pt x="0" y="180022"/>
                  <a:pt x="0" y="185738"/>
                </a:cubicBezTo>
                <a:cubicBezTo>
                  <a:pt x="0" y="210502"/>
                  <a:pt x="20955" y="231457"/>
                  <a:pt x="48577" y="235267"/>
                </a:cubicBezTo>
                <a:lnTo>
                  <a:pt x="48577" y="268605"/>
                </a:lnTo>
                <a:cubicBezTo>
                  <a:pt x="48577" y="274320"/>
                  <a:pt x="52388" y="278130"/>
                  <a:pt x="58102" y="278130"/>
                </a:cubicBezTo>
                <a:cubicBezTo>
                  <a:pt x="63817" y="278130"/>
                  <a:pt x="67627" y="274320"/>
                  <a:pt x="67627" y="268605"/>
                </a:cubicBezTo>
                <a:lnTo>
                  <a:pt x="67627" y="235267"/>
                </a:lnTo>
                <a:cubicBezTo>
                  <a:pt x="95250" y="231457"/>
                  <a:pt x="116205" y="210502"/>
                  <a:pt x="116205" y="185738"/>
                </a:cubicBezTo>
                <a:cubicBezTo>
                  <a:pt x="117157" y="162877"/>
                  <a:pt x="99060" y="143827"/>
                  <a:pt x="61913" y="128588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50" name="Graphique 149">
            <a:extLst>
              <a:ext uri="{FF2B5EF4-FFF2-40B4-BE49-F238E27FC236}">
                <a16:creationId xmlns:a16="http://schemas.microsoft.com/office/drawing/2014/main" id="{84575464-392C-4CB3-ACE0-6CFF8E8CC0C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7891" y="2815096"/>
            <a:ext cx="269533" cy="269533"/>
          </a:xfrm>
          <a:prstGeom prst="rect">
            <a:avLst/>
          </a:prstGeom>
        </p:spPr>
      </p:pic>
      <p:sp>
        <p:nvSpPr>
          <p:cNvPr id="151" name="Forme libre : forme 150">
            <a:extLst>
              <a:ext uri="{FF2B5EF4-FFF2-40B4-BE49-F238E27FC236}">
                <a16:creationId xmlns:a16="http://schemas.microsoft.com/office/drawing/2014/main" id="{82714B18-920D-4650-9363-B539ED52E397}"/>
              </a:ext>
            </a:extLst>
          </p:cNvPr>
          <p:cNvSpPr>
            <a:spLocks noChangeAspect="1"/>
          </p:cNvSpPr>
          <p:nvPr userDrawn="1"/>
        </p:nvSpPr>
        <p:spPr>
          <a:xfrm>
            <a:off x="9965310" y="2806987"/>
            <a:ext cx="286464" cy="285750"/>
          </a:xfrm>
          <a:custGeom>
            <a:avLst/>
            <a:gdLst>
              <a:gd name="connsiteX0" fmla="*/ 285750 w 286464"/>
              <a:gd name="connsiteY0" fmla="*/ 246698 h 285750"/>
              <a:gd name="connsiteX1" fmla="*/ 257175 w 286464"/>
              <a:gd name="connsiteY1" fmla="*/ 74295 h 285750"/>
              <a:gd name="connsiteX2" fmla="*/ 247650 w 286464"/>
              <a:gd name="connsiteY2" fmla="*/ 66675 h 285750"/>
              <a:gd name="connsiteX3" fmla="*/ 200025 w 286464"/>
              <a:gd name="connsiteY3" fmla="*/ 66675 h 285750"/>
              <a:gd name="connsiteX4" fmla="*/ 200025 w 286464"/>
              <a:gd name="connsiteY4" fmla="*/ 57150 h 285750"/>
              <a:gd name="connsiteX5" fmla="*/ 142875 w 286464"/>
              <a:gd name="connsiteY5" fmla="*/ 0 h 285750"/>
              <a:gd name="connsiteX6" fmla="*/ 85725 w 286464"/>
              <a:gd name="connsiteY6" fmla="*/ 57150 h 285750"/>
              <a:gd name="connsiteX7" fmla="*/ 85725 w 286464"/>
              <a:gd name="connsiteY7" fmla="*/ 66675 h 285750"/>
              <a:gd name="connsiteX8" fmla="*/ 38100 w 286464"/>
              <a:gd name="connsiteY8" fmla="*/ 66675 h 285750"/>
              <a:gd name="connsiteX9" fmla="*/ 28575 w 286464"/>
              <a:gd name="connsiteY9" fmla="*/ 74295 h 285750"/>
              <a:gd name="connsiteX10" fmla="*/ 0 w 286464"/>
              <a:gd name="connsiteY10" fmla="*/ 246698 h 285750"/>
              <a:gd name="connsiteX11" fmla="*/ 0 w 286464"/>
              <a:gd name="connsiteY11" fmla="*/ 248602 h 285750"/>
              <a:gd name="connsiteX12" fmla="*/ 38100 w 286464"/>
              <a:gd name="connsiteY12" fmla="*/ 285750 h 285750"/>
              <a:gd name="connsiteX13" fmla="*/ 247650 w 286464"/>
              <a:gd name="connsiteY13" fmla="*/ 285750 h 285750"/>
              <a:gd name="connsiteX14" fmla="*/ 285750 w 286464"/>
              <a:gd name="connsiteY14" fmla="*/ 248602 h 285750"/>
              <a:gd name="connsiteX15" fmla="*/ 285750 w 286464"/>
              <a:gd name="connsiteY15" fmla="*/ 246698 h 285750"/>
              <a:gd name="connsiteX16" fmla="*/ 143827 w 286464"/>
              <a:gd name="connsiteY16" fmla="*/ 18098 h 285750"/>
              <a:gd name="connsiteX17" fmla="*/ 181927 w 286464"/>
              <a:gd name="connsiteY17" fmla="*/ 56198 h 285750"/>
              <a:gd name="connsiteX18" fmla="*/ 181927 w 286464"/>
              <a:gd name="connsiteY18" fmla="*/ 65723 h 285750"/>
              <a:gd name="connsiteX19" fmla="*/ 105727 w 286464"/>
              <a:gd name="connsiteY19" fmla="*/ 65723 h 285750"/>
              <a:gd name="connsiteX20" fmla="*/ 105727 w 286464"/>
              <a:gd name="connsiteY20" fmla="*/ 56198 h 285750"/>
              <a:gd name="connsiteX21" fmla="*/ 143827 w 286464"/>
              <a:gd name="connsiteY21" fmla="*/ 18098 h 285750"/>
              <a:gd name="connsiteX22" fmla="*/ 248602 w 286464"/>
              <a:gd name="connsiteY22" fmla="*/ 265748 h 285750"/>
              <a:gd name="connsiteX23" fmla="*/ 39052 w 286464"/>
              <a:gd name="connsiteY23" fmla="*/ 265748 h 285750"/>
              <a:gd name="connsiteX24" fmla="*/ 20002 w 286464"/>
              <a:gd name="connsiteY24" fmla="*/ 248602 h 285750"/>
              <a:gd name="connsiteX25" fmla="*/ 46673 w 286464"/>
              <a:gd name="connsiteY25" fmla="*/ 84773 h 285750"/>
              <a:gd name="connsiteX26" fmla="*/ 240030 w 286464"/>
              <a:gd name="connsiteY26" fmla="*/ 84773 h 285750"/>
              <a:gd name="connsiteX27" fmla="*/ 266700 w 286464"/>
              <a:gd name="connsiteY27" fmla="*/ 248602 h 285750"/>
              <a:gd name="connsiteX28" fmla="*/ 248602 w 286464"/>
              <a:gd name="connsiteY28" fmla="*/ 26574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6464" h="285750">
                <a:moveTo>
                  <a:pt x="285750" y="246698"/>
                </a:moveTo>
                <a:lnTo>
                  <a:pt x="257175" y="74295"/>
                </a:lnTo>
                <a:cubicBezTo>
                  <a:pt x="256223" y="69533"/>
                  <a:pt x="252413" y="66675"/>
                  <a:pt x="247650" y="66675"/>
                </a:cubicBezTo>
                <a:lnTo>
                  <a:pt x="200025" y="66675"/>
                </a:lnTo>
                <a:lnTo>
                  <a:pt x="200025" y="57150"/>
                </a:lnTo>
                <a:cubicBezTo>
                  <a:pt x="200025" y="25718"/>
                  <a:pt x="174308" y="0"/>
                  <a:pt x="142875" y="0"/>
                </a:cubicBezTo>
                <a:cubicBezTo>
                  <a:pt x="111443" y="0"/>
                  <a:pt x="85725" y="25718"/>
                  <a:pt x="85725" y="57150"/>
                </a:cubicBezTo>
                <a:lnTo>
                  <a:pt x="85725" y="66675"/>
                </a:lnTo>
                <a:lnTo>
                  <a:pt x="38100" y="66675"/>
                </a:lnTo>
                <a:cubicBezTo>
                  <a:pt x="33338" y="66675"/>
                  <a:pt x="29527" y="70485"/>
                  <a:pt x="28575" y="74295"/>
                </a:cubicBezTo>
                <a:lnTo>
                  <a:pt x="0" y="246698"/>
                </a:lnTo>
                <a:cubicBezTo>
                  <a:pt x="0" y="247650"/>
                  <a:pt x="0" y="247650"/>
                  <a:pt x="0" y="248602"/>
                </a:cubicBezTo>
                <a:cubicBezTo>
                  <a:pt x="0" y="268605"/>
                  <a:pt x="17145" y="285750"/>
                  <a:pt x="38100" y="285750"/>
                </a:cubicBezTo>
                <a:lnTo>
                  <a:pt x="247650" y="285750"/>
                </a:lnTo>
                <a:cubicBezTo>
                  <a:pt x="268605" y="285750"/>
                  <a:pt x="285750" y="269557"/>
                  <a:pt x="285750" y="248602"/>
                </a:cubicBezTo>
                <a:cubicBezTo>
                  <a:pt x="286703" y="247650"/>
                  <a:pt x="286703" y="246698"/>
                  <a:pt x="285750" y="246698"/>
                </a:cubicBezTo>
                <a:close/>
                <a:moveTo>
                  <a:pt x="143827" y="18098"/>
                </a:moveTo>
                <a:cubicBezTo>
                  <a:pt x="164783" y="18098"/>
                  <a:pt x="181927" y="35243"/>
                  <a:pt x="181927" y="56198"/>
                </a:cubicBezTo>
                <a:lnTo>
                  <a:pt x="181927" y="65723"/>
                </a:lnTo>
                <a:lnTo>
                  <a:pt x="105727" y="65723"/>
                </a:lnTo>
                <a:lnTo>
                  <a:pt x="105727" y="56198"/>
                </a:lnTo>
                <a:cubicBezTo>
                  <a:pt x="105727" y="35243"/>
                  <a:pt x="122873" y="18098"/>
                  <a:pt x="143827" y="18098"/>
                </a:cubicBezTo>
                <a:close/>
                <a:moveTo>
                  <a:pt x="248602" y="265748"/>
                </a:moveTo>
                <a:lnTo>
                  <a:pt x="39052" y="265748"/>
                </a:lnTo>
                <a:cubicBezTo>
                  <a:pt x="28575" y="265748"/>
                  <a:pt x="20002" y="258127"/>
                  <a:pt x="20002" y="248602"/>
                </a:cubicBezTo>
                <a:lnTo>
                  <a:pt x="46673" y="84773"/>
                </a:lnTo>
                <a:lnTo>
                  <a:pt x="240030" y="84773"/>
                </a:lnTo>
                <a:lnTo>
                  <a:pt x="266700" y="248602"/>
                </a:lnTo>
                <a:cubicBezTo>
                  <a:pt x="266700" y="258127"/>
                  <a:pt x="258127" y="265748"/>
                  <a:pt x="248602" y="265748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52" name="Graphique 2531">
            <a:extLst>
              <a:ext uri="{FF2B5EF4-FFF2-40B4-BE49-F238E27FC236}">
                <a16:creationId xmlns:a16="http://schemas.microsoft.com/office/drawing/2014/main" id="{CD216621-A1B8-40C7-96C4-99C1A85872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56972" y="2819194"/>
            <a:ext cx="266669" cy="261336"/>
            <a:chOff x="10207084" y="9416618"/>
            <a:chExt cx="266669" cy="261336"/>
          </a:xfrm>
          <a:solidFill>
            <a:schemeClr val="tx1"/>
          </a:solidFill>
        </p:grpSpPr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7C33943-899C-436F-8E60-8F0C70DDCACC}"/>
                </a:ext>
              </a:extLst>
            </p:cNvPr>
            <p:cNvSpPr/>
            <p:nvPr/>
          </p:nvSpPr>
          <p:spPr>
            <a:xfrm>
              <a:off x="10207084" y="9500175"/>
              <a:ext cx="266669" cy="177779"/>
            </a:xfrm>
            <a:custGeom>
              <a:avLst/>
              <a:gdLst>
                <a:gd name="connsiteX0" fmla="*/ 257780 w 266669"/>
                <a:gd name="connsiteY0" fmla="*/ 160002 h 177779"/>
                <a:gd name="connsiteX1" fmla="*/ 240002 w 266669"/>
                <a:gd name="connsiteY1" fmla="*/ 160002 h 177779"/>
                <a:gd name="connsiteX2" fmla="*/ 240002 w 266669"/>
                <a:gd name="connsiteY2" fmla="*/ 124446 h 177779"/>
                <a:gd name="connsiteX3" fmla="*/ 222224 w 266669"/>
                <a:gd name="connsiteY3" fmla="*/ 106668 h 177779"/>
                <a:gd name="connsiteX4" fmla="*/ 204447 w 266669"/>
                <a:gd name="connsiteY4" fmla="*/ 106668 h 177779"/>
                <a:gd name="connsiteX5" fmla="*/ 186669 w 266669"/>
                <a:gd name="connsiteY5" fmla="*/ 124446 h 177779"/>
                <a:gd name="connsiteX6" fmla="*/ 186669 w 266669"/>
                <a:gd name="connsiteY6" fmla="*/ 160002 h 177779"/>
                <a:gd name="connsiteX7" fmla="*/ 160002 w 266669"/>
                <a:gd name="connsiteY7" fmla="*/ 160002 h 177779"/>
                <a:gd name="connsiteX8" fmla="*/ 160002 w 266669"/>
                <a:gd name="connsiteY8" fmla="*/ 71112 h 177779"/>
                <a:gd name="connsiteX9" fmla="*/ 142224 w 266669"/>
                <a:gd name="connsiteY9" fmla="*/ 53334 h 177779"/>
                <a:gd name="connsiteX10" fmla="*/ 124446 w 266669"/>
                <a:gd name="connsiteY10" fmla="*/ 53334 h 177779"/>
                <a:gd name="connsiteX11" fmla="*/ 106668 w 266669"/>
                <a:gd name="connsiteY11" fmla="*/ 71112 h 177779"/>
                <a:gd name="connsiteX12" fmla="*/ 106668 w 266669"/>
                <a:gd name="connsiteY12" fmla="*/ 160002 h 177779"/>
                <a:gd name="connsiteX13" fmla="*/ 80001 w 266669"/>
                <a:gd name="connsiteY13" fmla="*/ 160002 h 177779"/>
                <a:gd name="connsiteX14" fmla="*/ 80001 w 266669"/>
                <a:gd name="connsiteY14" fmla="*/ 17778 h 177779"/>
                <a:gd name="connsiteX15" fmla="*/ 62223 w 266669"/>
                <a:gd name="connsiteY15" fmla="*/ 0 h 177779"/>
                <a:gd name="connsiteX16" fmla="*/ 44445 w 266669"/>
                <a:gd name="connsiteY16" fmla="*/ 0 h 177779"/>
                <a:gd name="connsiteX17" fmla="*/ 26667 w 266669"/>
                <a:gd name="connsiteY17" fmla="*/ 17778 h 177779"/>
                <a:gd name="connsiteX18" fmla="*/ 26667 w 266669"/>
                <a:gd name="connsiteY18" fmla="*/ 160002 h 177779"/>
                <a:gd name="connsiteX19" fmla="*/ 8889 w 266669"/>
                <a:gd name="connsiteY19" fmla="*/ 160002 h 177779"/>
                <a:gd name="connsiteX20" fmla="*/ 0 w 266669"/>
                <a:gd name="connsiteY20" fmla="*/ 168891 h 177779"/>
                <a:gd name="connsiteX21" fmla="*/ 8889 w 266669"/>
                <a:gd name="connsiteY21" fmla="*/ 177780 h 177779"/>
                <a:gd name="connsiteX22" fmla="*/ 35556 w 266669"/>
                <a:gd name="connsiteY22" fmla="*/ 177780 h 177779"/>
                <a:gd name="connsiteX23" fmla="*/ 71112 w 266669"/>
                <a:gd name="connsiteY23" fmla="*/ 177780 h 177779"/>
                <a:gd name="connsiteX24" fmla="*/ 115557 w 266669"/>
                <a:gd name="connsiteY24" fmla="*/ 177780 h 177779"/>
                <a:gd name="connsiteX25" fmla="*/ 151113 w 266669"/>
                <a:gd name="connsiteY25" fmla="*/ 177780 h 177779"/>
                <a:gd name="connsiteX26" fmla="*/ 195558 w 266669"/>
                <a:gd name="connsiteY26" fmla="*/ 177780 h 177779"/>
                <a:gd name="connsiteX27" fmla="*/ 231113 w 266669"/>
                <a:gd name="connsiteY27" fmla="*/ 177780 h 177779"/>
                <a:gd name="connsiteX28" fmla="*/ 257780 w 266669"/>
                <a:gd name="connsiteY28" fmla="*/ 177780 h 177779"/>
                <a:gd name="connsiteX29" fmla="*/ 266669 w 266669"/>
                <a:gd name="connsiteY29" fmla="*/ 168891 h 177779"/>
                <a:gd name="connsiteX30" fmla="*/ 257780 w 266669"/>
                <a:gd name="connsiteY30" fmla="*/ 160002 h 177779"/>
                <a:gd name="connsiteX31" fmla="*/ 44445 w 266669"/>
                <a:gd name="connsiteY31" fmla="*/ 160002 h 177779"/>
                <a:gd name="connsiteX32" fmla="*/ 44445 w 266669"/>
                <a:gd name="connsiteY32" fmla="*/ 17778 h 177779"/>
                <a:gd name="connsiteX33" fmla="*/ 62223 w 266669"/>
                <a:gd name="connsiteY33" fmla="*/ 17778 h 177779"/>
                <a:gd name="connsiteX34" fmla="*/ 62223 w 266669"/>
                <a:gd name="connsiteY34" fmla="*/ 160002 h 177779"/>
                <a:gd name="connsiteX35" fmla="*/ 44445 w 266669"/>
                <a:gd name="connsiteY35" fmla="*/ 160002 h 177779"/>
                <a:gd name="connsiteX36" fmla="*/ 124446 w 266669"/>
                <a:gd name="connsiteY36" fmla="*/ 160002 h 177779"/>
                <a:gd name="connsiteX37" fmla="*/ 124446 w 266669"/>
                <a:gd name="connsiteY37" fmla="*/ 71112 h 177779"/>
                <a:gd name="connsiteX38" fmla="*/ 142224 w 266669"/>
                <a:gd name="connsiteY38" fmla="*/ 71112 h 177779"/>
                <a:gd name="connsiteX39" fmla="*/ 142224 w 266669"/>
                <a:gd name="connsiteY39" fmla="*/ 160002 h 177779"/>
                <a:gd name="connsiteX40" fmla="*/ 124446 w 266669"/>
                <a:gd name="connsiteY40" fmla="*/ 160002 h 177779"/>
                <a:gd name="connsiteX41" fmla="*/ 204447 w 266669"/>
                <a:gd name="connsiteY41" fmla="*/ 160002 h 177779"/>
                <a:gd name="connsiteX42" fmla="*/ 204447 w 266669"/>
                <a:gd name="connsiteY42" fmla="*/ 124446 h 177779"/>
                <a:gd name="connsiteX43" fmla="*/ 222224 w 266669"/>
                <a:gd name="connsiteY43" fmla="*/ 124446 h 177779"/>
                <a:gd name="connsiteX44" fmla="*/ 222224 w 266669"/>
                <a:gd name="connsiteY44" fmla="*/ 160002 h 177779"/>
                <a:gd name="connsiteX45" fmla="*/ 204447 w 266669"/>
                <a:gd name="connsiteY45" fmla="*/ 160002 h 1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6669" h="177779">
                  <a:moveTo>
                    <a:pt x="257780" y="160002"/>
                  </a:moveTo>
                  <a:lnTo>
                    <a:pt x="240002" y="160002"/>
                  </a:lnTo>
                  <a:lnTo>
                    <a:pt x="240002" y="124446"/>
                  </a:lnTo>
                  <a:cubicBezTo>
                    <a:pt x="240002" y="114667"/>
                    <a:pt x="232002" y="106668"/>
                    <a:pt x="222224" y="106668"/>
                  </a:cubicBezTo>
                  <a:lnTo>
                    <a:pt x="204447" y="106668"/>
                  </a:lnTo>
                  <a:cubicBezTo>
                    <a:pt x="194669" y="106668"/>
                    <a:pt x="186669" y="114667"/>
                    <a:pt x="186669" y="124446"/>
                  </a:cubicBezTo>
                  <a:lnTo>
                    <a:pt x="186669" y="160002"/>
                  </a:lnTo>
                  <a:lnTo>
                    <a:pt x="160002" y="160002"/>
                  </a:lnTo>
                  <a:lnTo>
                    <a:pt x="160002" y="71112"/>
                  </a:lnTo>
                  <a:cubicBezTo>
                    <a:pt x="160002" y="61333"/>
                    <a:pt x="152001" y="53334"/>
                    <a:pt x="142224" y="53334"/>
                  </a:cubicBezTo>
                  <a:lnTo>
                    <a:pt x="124446" y="53334"/>
                  </a:lnTo>
                  <a:cubicBezTo>
                    <a:pt x="114668" y="53334"/>
                    <a:pt x="106668" y="61333"/>
                    <a:pt x="106668" y="71112"/>
                  </a:cubicBezTo>
                  <a:lnTo>
                    <a:pt x="106668" y="160002"/>
                  </a:lnTo>
                  <a:lnTo>
                    <a:pt x="80001" y="160002"/>
                  </a:lnTo>
                  <a:lnTo>
                    <a:pt x="80001" y="17778"/>
                  </a:lnTo>
                  <a:cubicBezTo>
                    <a:pt x="80001" y="7999"/>
                    <a:pt x="72001" y="0"/>
                    <a:pt x="62223" y="0"/>
                  </a:cubicBezTo>
                  <a:lnTo>
                    <a:pt x="44445" y="0"/>
                  </a:lnTo>
                  <a:cubicBezTo>
                    <a:pt x="34667" y="0"/>
                    <a:pt x="26667" y="7999"/>
                    <a:pt x="26667" y="17778"/>
                  </a:cubicBezTo>
                  <a:lnTo>
                    <a:pt x="26667" y="160002"/>
                  </a:lnTo>
                  <a:lnTo>
                    <a:pt x="8889" y="160002"/>
                  </a:lnTo>
                  <a:cubicBezTo>
                    <a:pt x="3556" y="160002"/>
                    <a:pt x="0" y="163557"/>
                    <a:pt x="0" y="168891"/>
                  </a:cubicBezTo>
                  <a:cubicBezTo>
                    <a:pt x="0" y="174225"/>
                    <a:pt x="3556" y="177780"/>
                    <a:pt x="8889" y="177780"/>
                  </a:cubicBezTo>
                  <a:lnTo>
                    <a:pt x="35556" y="177780"/>
                  </a:lnTo>
                  <a:lnTo>
                    <a:pt x="71112" y="177780"/>
                  </a:lnTo>
                  <a:lnTo>
                    <a:pt x="115557" y="177780"/>
                  </a:lnTo>
                  <a:lnTo>
                    <a:pt x="151113" y="177780"/>
                  </a:lnTo>
                  <a:lnTo>
                    <a:pt x="195558" y="177780"/>
                  </a:lnTo>
                  <a:lnTo>
                    <a:pt x="231113" y="177780"/>
                  </a:lnTo>
                  <a:lnTo>
                    <a:pt x="257780" y="177780"/>
                  </a:lnTo>
                  <a:cubicBezTo>
                    <a:pt x="263114" y="177780"/>
                    <a:pt x="266669" y="174225"/>
                    <a:pt x="266669" y="168891"/>
                  </a:cubicBezTo>
                  <a:cubicBezTo>
                    <a:pt x="266669" y="163557"/>
                    <a:pt x="262225" y="160002"/>
                    <a:pt x="257780" y="160002"/>
                  </a:cubicBezTo>
                  <a:close/>
                  <a:moveTo>
                    <a:pt x="44445" y="160002"/>
                  </a:moveTo>
                  <a:lnTo>
                    <a:pt x="44445" y="17778"/>
                  </a:lnTo>
                  <a:lnTo>
                    <a:pt x="62223" y="17778"/>
                  </a:lnTo>
                  <a:lnTo>
                    <a:pt x="62223" y="160002"/>
                  </a:lnTo>
                  <a:lnTo>
                    <a:pt x="44445" y="160002"/>
                  </a:lnTo>
                  <a:close/>
                  <a:moveTo>
                    <a:pt x="124446" y="160002"/>
                  </a:moveTo>
                  <a:lnTo>
                    <a:pt x="124446" y="71112"/>
                  </a:lnTo>
                  <a:lnTo>
                    <a:pt x="142224" y="71112"/>
                  </a:lnTo>
                  <a:lnTo>
                    <a:pt x="142224" y="160002"/>
                  </a:lnTo>
                  <a:lnTo>
                    <a:pt x="124446" y="160002"/>
                  </a:lnTo>
                  <a:close/>
                  <a:moveTo>
                    <a:pt x="204447" y="160002"/>
                  </a:moveTo>
                  <a:lnTo>
                    <a:pt x="204447" y="124446"/>
                  </a:lnTo>
                  <a:lnTo>
                    <a:pt x="222224" y="124446"/>
                  </a:lnTo>
                  <a:lnTo>
                    <a:pt x="222224" y="160002"/>
                  </a:lnTo>
                  <a:lnTo>
                    <a:pt x="204447" y="160002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91E8C212-C5A1-4025-BEB9-BF43A82F6016}"/>
                </a:ext>
              </a:extLst>
            </p:cNvPr>
            <p:cNvSpPr/>
            <p:nvPr/>
          </p:nvSpPr>
          <p:spPr>
            <a:xfrm>
              <a:off x="10274640" y="9416618"/>
              <a:ext cx="171557" cy="163557"/>
            </a:xfrm>
            <a:custGeom>
              <a:avLst/>
              <a:gdLst>
                <a:gd name="connsiteX0" fmla="*/ 141335 w 171557"/>
                <a:gd name="connsiteY0" fmla="*/ 145780 h 163557"/>
                <a:gd name="connsiteX1" fmla="*/ 119112 w 171557"/>
                <a:gd name="connsiteY1" fmla="*/ 145780 h 163557"/>
                <a:gd name="connsiteX2" fmla="*/ 110223 w 171557"/>
                <a:gd name="connsiteY2" fmla="*/ 154669 h 163557"/>
                <a:gd name="connsiteX3" fmla="*/ 119112 w 171557"/>
                <a:gd name="connsiteY3" fmla="*/ 163558 h 163557"/>
                <a:gd name="connsiteX4" fmla="*/ 163557 w 171557"/>
                <a:gd name="connsiteY4" fmla="*/ 163558 h 163557"/>
                <a:gd name="connsiteX5" fmla="*/ 167113 w 171557"/>
                <a:gd name="connsiteY5" fmla="*/ 162668 h 163557"/>
                <a:gd name="connsiteX6" fmla="*/ 169779 w 171557"/>
                <a:gd name="connsiteY6" fmla="*/ 160893 h 163557"/>
                <a:gd name="connsiteX7" fmla="*/ 169779 w 171557"/>
                <a:gd name="connsiteY7" fmla="*/ 160893 h 163557"/>
                <a:gd name="connsiteX8" fmla="*/ 170668 w 171557"/>
                <a:gd name="connsiteY8" fmla="*/ 160003 h 163557"/>
                <a:gd name="connsiteX9" fmla="*/ 171557 w 171557"/>
                <a:gd name="connsiteY9" fmla="*/ 158223 h 163557"/>
                <a:gd name="connsiteX10" fmla="*/ 171557 w 171557"/>
                <a:gd name="connsiteY10" fmla="*/ 156448 h 163557"/>
                <a:gd name="connsiteX11" fmla="*/ 171557 w 171557"/>
                <a:gd name="connsiteY11" fmla="*/ 155558 h 163557"/>
                <a:gd name="connsiteX12" fmla="*/ 171557 w 171557"/>
                <a:gd name="connsiteY12" fmla="*/ 111113 h 163557"/>
                <a:gd name="connsiteX13" fmla="*/ 162668 w 171557"/>
                <a:gd name="connsiteY13" fmla="*/ 102224 h 163557"/>
                <a:gd name="connsiteX14" fmla="*/ 153779 w 171557"/>
                <a:gd name="connsiteY14" fmla="*/ 111113 h 163557"/>
                <a:gd name="connsiteX15" fmla="*/ 153779 w 171557"/>
                <a:gd name="connsiteY15" fmla="*/ 135115 h 163557"/>
                <a:gd name="connsiteX16" fmla="*/ 15111 w 171557"/>
                <a:gd name="connsiteY16" fmla="*/ 2666 h 163557"/>
                <a:gd name="connsiteX17" fmla="*/ 2667 w 171557"/>
                <a:gd name="connsiteY17" fmla="*/ 2666 h 163557"/>
                <a:gd name="connsiteX18" fmla="*/ 2667 w 171557"/>
                <a:gd name="connsiteY18" fmla="*/ 15114 h 163557"/>
                <a:gd name="connsiteX19" fmla="*/ 141335 w 171557"/>
                <a:gd name="connsiteY19" fmla="*/ 145780 h 16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57" h="163557">
                  <a:moveTo>
                    <a:pt x="141335" y="145780"/>
                  </a:moveTo>
                  <a:lnTo>
                    <a:pt x="119112" y="145780"/>
                  </a:lnTo>
                  <a:cubicBezTo>
                    <a:pt x="113779" y="145780"/>
                    <a:pt x="110223" y="149334"/>
                    <a:pt x="110223" y="154669"/>
                  </a:cubicBezTo>
                  <a:cubicBezTo>
                    <a:pt x="110223" y="160003"/>
                    <a:pt x="113779" y="163558"/>
                    <a:pt x="119112" y="163558"/>
                  </a:cubicBezTo>
                  <a:lnTo>
                    <a:pt x="163557" y="163558"/>
                  </a:lnTo>
                  <a:cubicBezTo>
                    <a:pt x="164446" y="163558"/>
                    <a:pt x="166224" y="163558"/>
                    <a:pt x="167113" y="162668"/>
                  </a:cubicBezTo>
                  <a:cubicBezTo>
                    <a:pt x="168002" y="161782"/>
                    <a:pt x="168891" y="161782"/>
                    <a:pt x="169779" y="160893"/>
                  </a:cubicBezTo>
                  <a:cubicBezTo>
                    <a:pt x="169779" y="160893"/>
                    <a:pt x="169779" y="160893"/>
                    <a:pt x="169779" y="160893"/>
                  </a:cubicBezTo>
                  <a:cubicBezTo>
                    <a:pt x="169779" y="160893"/>
                    <a:pt x="169779" y="160003"/>
                    <a:pt x="170668" y="160003"/>
                  </a:cubicBezTo>
                  <a:cubicBezTo>
                    <a:pt x="171557" y="159113"/>
                    <a:pt x="171557" y="159113"/>
                    <a:pt x="171557" y="158223"/>
                  </a:cubicBezTo>
                  <a:cubicBezTo>
                    <a:pt x="171557" y="157338"/>
                    <a:pt x="171557" y="156448"/>
                    <a:pt x="171557" y="156448"/>
                  </a:cubicBezTo>
                  <a:cubicBezTo>
                    <a:pt x="171557" y="156448"/>
                    <a:pt x="171557" y="155558"/>
                    <a:pt x="171557" y="155558"/>
                  </a:cubicBezTo>
                  <a:lnTo>
                    <a:pt x="171557" y="111113"/>
                  </a:lnTo>
                  <a:cubicBezTo>
                    <a:pt x="171557" y="105779"/>
                    <a:pt x="168002" y="102224"/>
                    <a:pt x="162668" y="102224"/>
                  </a:cubicBezTo>
                  <a:cubicBezTo>
                    <a:pt x="157335" y="102224"/>
                    <a:pt x="153779" y="105779"/>
                    <a:pt x="153779" y="111113"/>
                  </a:cubicBezTo>
                  <a:lnTo>
                    <a:pt x="153779" y="135115"/>
                  </a:lnTo>
                  <a:lnTo>
                    <a:pt x="15111" y="2666"/>
                  </a:lnTo>
                  <a:cubicBezTo>
                    <a:pt x="11556" y="-889"/>
                    <a:pt x="6222" y="-889"/>
                    <a:pt x="2667" y="2666"/>
                  </a:cubicBezTo>
                  <a:cubicBezTo>
                    <a:pt x="-889" y="6225"/>
                    <a:pt x="-889" y="11555"/>
                    <a:pt x="2667" y="15114"/>
                  </a:cubicBezTo>
                  <a:lnTo>
                    <a:pt x="141335" y="145780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55" name="Graphique 2328">
            <a:extLst>
              <a:ext uri="{FF2B5EF4-FFF2-40B4-BE49-F238E27FC236}">
                <a16:creationId xmlns:a16="http://schemas.microsoft.com/office/drawing/2014/main" id="{5937C7DF-B637-46CE-8F52-BC96D2AD61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7233" y="2806987"/>
            <a:ext cx="209550" cy="285750"/>
            <a:chOff x="6922043" y="6340822"/>
            <a:chExt cx="209550" cy="285750"/>
          </a:xfrm>
          <a:solidFill>
            <a:schemeClr val="tx1"/>
          </a:solidFill>
        </p:grpSpPr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A930AE8D-F0FF-400A-95FD-8F500F83859C}"/>
                </a:ext>
              </a:extLst>
            </p:cNvPr>
            <p:cNvSpPr/>
            <p:nvPr/>
          </p:nvSpPr>
          <p:spPr>
            <a:xfrm>
              <a:off x="6922043" y="6340822"/>
              <a:ext cx="209550" cy="285750"/>
            </a:xfrm>
            <a:custGeom>
              <a:avLst/>
              <a:gdLst>
                <a:gd name="connsiteX0" fmla="*/ 171450 w 209550"/>
                <a:gd name="connsiteY0" fmla="*/ 0 h 285750"/>
                <a:gd name="connsiteX1" fmla="*/ 38100 w 209550"/>
                <a:gd name="connsiteY1" fmla="*/ 0 h 285750"/>
                <a:gd name="connsiteX2" fmla="*/ 0 w 209550"/>
                <a:gd name="connsiteY2" fmla="*/ 38100 h 285750"/>
                <a:gd name="connsiteX3" fmla="*/ 0 w 209550"/>
                <a:gd name="connsiteY3" fmla="*/ 247650 h 285750"/>
                <a:gd name="connsiteX4" fmla="*/ 38100 w 209550"/>
                <a:gd name="connsiteY4" fmla="*/ 285750 h 285750"/>
                <a:gd name="connsiteX5" fmla="*/ 171450 w 209550"/>
                <a:gd name="connsiteY5" fmla="*/ 285750 h 285750"/>
                <a:gd name="connsiteX6" fmla="*/ 209550 w 209550"/>
                <a:gd name="connsiteY6" fmla="*/ 247650 h 285750"/>
                <a:gd name="connsiteX7" fmla="*/ 209550 w 209550"/>
                <a:gd name="connsiteY7" fmla="*/ 38100 h 285750"/>
                <a:gd name="connsiteX8" fmla="*/ 171450 w 209550"/>
                <a:gd name="connsiteY8" fmla="*/ 0 h 285750"/>
                <a:gd name="connsiteX9" fmla="*/ 190500 w 209550"/>
                <a:gd name="connsiteY9" fmla="*/ 247650 h 285750"/>
                <a:gd name="connsiteX10" fmla="*/ 171450 w 209550"/>
                <a:gd name="connsiteY10" fmla="*/ 266700 h 285750"/>
                <a:gd name="connsiteX11" fmla="*/ 38100 w 209550"/>
                <a:gd name="connsiteY11" fmla="*/ 266700 h 285750"/>
                <a:gd name="connsiteX12" fmla="*/ 19050 w 209550"/>
                <a:gd name="connsiteY12" fmla="*/ 247650 h 285750"/>
                <a:gd name="connsiteX13" fmla="*/ 19050 w 209550"/>
                <a:gd name="connsiteY13" fmla="*/ 38100 h 285750"/>
                <a:gd name="connsiteX14" fmla="*/ 38100 w 209550"/>
                <a:gd name="connsiteY14" fmla="*/ 19050 h 285750"/>
                <a:gd name="connsiteX15" fmla="*/ 171450 w 209550"/>
                <a:gd name="connsiteY15" fmla="*/ 19050 h 285750"/>
                <a:gd name="connsiteX16" fmla="*/ 190500 w 209550"/>
                <a:gd name="connsiteY16" fmla="*/ 38100 h 285750"/>
                <a:gd name="connsiteX17" fmla="*/ 190500 w 209550"/>
                <a:gd name="connsiteY17" fmla="*/ 2476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85750">
                  <a:moveTo>
                    <a:pt x="17145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47650"/>
                  </a:lnTo>
                  <a:cubicBezTo>
                    <a:pt x="0" y="268605"/>
                    <a:pt x="17145" y="285750"/>
                    <a:pt x="38100" y="285750"/>
                  </a:cubicBezTo>
                  <a:lnTo>
                    <a:pt x="171450" y="285750"/>
                  </a:lnTo>
                  <a:cubicBezTo>
                    <a:pt x="192405" y="285750"/>
                    <a:pt x="209550" y="268605"/>
                    <a:pt x="209550" y="247650"/>
                  </a:cubicBezTo>
                  <a:lnTo>
                    <a:pt x="209550" y="38100"/>
                  </a:lnTo>
                  <a:cubicBezTo>
                    <a:pt x="209550" y="17145"/>
                    <a:pt x="192405" y="0"/>
                    <a:pt x="171450" y="0"/>
                  </a:cubicBezTo>
                  <a:close/>
                  <a:moveTo>
                    <a:pt x="190500" y="247650"/>
                  </a:moveTo>
                  <a:cubicBezTo>
                    <a:pt x="190500" y="258128"/>
                    <a:pt x="181928" y="266700"/>
                    <a:pt x="171450" y="266700"/>
                  </a:cubicBezTo>
                  <a:lnTo>
                    <a:pt x="38100" y="266700"/>
                  </a:lnTo>
                  <a:cubicBezTo>
                    <a:pt x="27623" y="266700"/>
                    <a:pt x="19050" y="258128"/>
                    <a:pt x="19050" y="247650"/>
                  </a:cubicBezTo>
                  <a:lnTo>
                    <a:pt x="19050" y="38100"/>
                  </a:lnTo>
                  <a:cubicBezTo>
                    <a:pt x="19050" y="27622"/>
                    <a:pt x="27623" y="19050"/>
                    <a:pt x="38100" y="19050"/>
                  </a:cubicBezTo>
                  <a:lnTo>
                    <a:pt x="171450" y="19050"/>
                  </a:lnTo>
                  <a:cubicBezTo>
                    <a:pt x="181928" y="19050"/>
                    <a:pt x="190500" y="27622"/>
                    <a:pt x="190500" y="38100"/>
                  </a:cubicBezTo>
                  <a:lnTo>
                    <a:pt x="190500" y="247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4B6D1BED-9A14-4E3E-B6C4-4DBDBEB248B6}"/>
                </a:ext>
              </a:extLst>
            </p:cNvPr>
            <p:cNvSpPr/>
            <p:nvPr/>
          </p:nvSpPr>
          <p:spPr>
            <a:xfrm>
              <a:off x="6960143" y="6378922"/>
              <a:ext cx="133350" cy="57150"/>
            </a:xfrm>
            <a:custGeom>
              <a:avLst/>
              <a:gdLst>
                <a:gd name="connsiteX0" fmla="*/ 123825 w 133350"/>
                <a:gd name="connsiteY0" fmla="*/ 0 h 57150"/>
                <a:gd name="connsiteX1" fmla="*/ 9525 w 133350"/>
                <a:gd name="connsiteY1" fmla="*/ 0 h 57150"/>
                <a:gd name="connsiteX2" fmla="*/ 0 w 133350"/>
                <a:gd name="connsiteY2" fmla="*/ 9525 h 57150"/>
                <a:gd name="connsiteX3" fmla="*/ 0 w 133350"/>
                <a:gd name="connsiteY3" fmla="*/ 47625 h 57150"/>
                <a:gd name="connsiteX4" fmla="*/ 9525 w 133350"/>
                <a:gd name="connsiteY4" fmla="*/ 57150 h 57150"/>
                <a:gd name="connsiteX5" fmla="*/ 123825 w 133350"/>
                <a:gd name="connsiteY5" fmla="*/ 57150 h 57150"/>
                <a:gd name="connsiteX6" fmla="*/ 133350 w 133350"/>
                <a:gd name="connsiteY6" fmla="*/ 47625 h 57150"/>
                <a:gd name="connsiteX7" fmla="*/ 133350 w 133350"/>
                <a:gd name="connsiteY7" fmla="*/ 9525 h 57150"/>
                <a:gd name="connsiteX8" fmla="*/ 123825 w 133350"/>
                <a:gd name="connsiteY8" fmla="*/ 0 h 57150"/>
                <a:gd name="connsiteX9" fmla="*/ 114300 w 133350"/>
                <a:gd name="connsiteY9" fmla="*/ 38100 h 57150"/>
                <a:gd name="connsiteX10" fmla="*/ 19050 w 133350"/>
                <a:gd name="connsiteY10" fmla="*/ 38100 h 57150"/>
                <a:gd name="connsiteX11" fmla="*/ 19050 w 133350"/>
                <a:gd name="connsiteY11" fmla="*/ 19050 h 57150"/>
                <a:gd name="connsiteX12" fmla="*/ 114300 w 133350"/>
                <a:gd name="connsiteY12" fmla="*/ 19050 h 57150"/>
                <a:gd name="connsiteX13" fmla="*/ 114300 w 133350"/>
                <a:gd name="connsiteY13" fmla="*/ 38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50" h="57150">
                  <a:moveTo>
                    <a:pt x="1238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47625"/>
                  </a:lnTo>
                  <a:cubicBezTo>
                    <a:pt x="0" y="53340"/>
                    <a:pt x="3810" y="57150"/>
                    <a:pt x="9525" y="57150"/>
                  </a:cubicBezTo>
                  <a:lnTo>
                    <a:pt x="123825" y="57150"/>
                  </a:lnTo>
                  <a:cubicBezTo>
                    <a:pt x="129540" y="57150"/>
                    <a:pt x="133350" y="53340"/>
                    <a:pt x="133350" y="47625"/>
                  </a:cubicBezTo>
                  <a:lnTo>
                    <a:pt x="133350" y="9525"/>
                  </a:lnTo>
                  <a:cubicBezTo>
                    <a:pt x="133350" y="3810"/>
                    <a:pt x="128588" y="0"/>
                    <a:pt x="123825" y="0"/>
                  </a:cubicBezTo>
                  <a:close/>
                  <a:moveTo>
                    <a:pt x="114300" y="38100"/>
                  </a:moveTo>
                  <a:lnTo>
                    <a:pt x="19050" y="38100"/>
                  </a:lnTo>
                  <a:lnTo>
                    <a:pt x="19050" y="19050"/>
                  </a:lnTo>
                  <a:lnTo>
                    <a:pt x="114300" y="19050"/>
                  </a:lnTo>
                  <a:lnTo>
                    <a:pt x="11430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732CB3EC-5D40-4D13-9124-7F25A09F4C2D}"/>
                </a:ext>
              </a:extLst>
            </p:cNvPr>
            <p:cNvSpPr/>
            <p:nvPr/>
          </p:nvSpPr>
          <p:spPr>
            <a:xfrm>
              <a:off x="7017293" y="6469052"/>
              <a:ext cx="19050" cy="19407"/>
            </a:xfrm>
            <a:custGeom>
              <a:avLst/>
              <a:gdLst>
                <a:gd name="connsiteX0" fmla="*/ 16192 w 19050"/>
                <a:gd name="connsiteY0" fmla="*/ 3215 h 19407"/>
                <a:gd name="connsiteX1" fmla="*/ 15240 w 19050"/>
                <a:gd name="connsiteY1" fmla="*/ 2262 h 19407"/>
                <a:gd name="connsiteX2" fmla="*/ 13335 w 19050"/>
                <a:gd name="connsiteY2" fmla="*/ 1310 h 19407"/>
                <a:gd name="connsiteX3" fmla="*/ 11430 w 19050"/>
                <a:gd name="connsiteY3" fmla="*/ 357 h 19407"/>
                <a:gd name="connsiteX4" fmla="*/ 2857 w 19050"/>
                <a:gd name="connsiteY4" fmla="*/ 3215 h 19407"/>
                <a:gd name="connsiteX5" fmla="*/ 952 w 19050"/>
                <a:gd name="connsiteY5" fmla="*/ 6072 h 19407"/>
                <a:gd name="connsiteX6" fmla="*/ 0 w 19050"/>
                <a:gd name="connsiteY6" fmla="*/ 9882 h 19407"/>
                <a:gd name="connsiteX7" fmla="*/ 2857 w 19050"/>
                <a:gd name="connsiteY7" fmla="*/ 16550 h 19407"/>
                <a:gd name="connsiteX8" fmla="*/ 9525 w 19050"/>
                <a:gd name="connsiteY8" fmla="*/ 19407 h 19407"/>
                <a:gd name="connsiteX9" fmla="*/ 11430 w 19050"/>
                <a:gd name="connsiteY9" fmla="*/ 19407 h 19407"/>
                <a:gd name="connsiteX10" fmla="*/ 13335 w 19050"/>
                <a:gd name="connsiteY10" fmla="*/ 18455 h 19407"/>
                <a:gd name="connsiteX11" fmla="*/ 15240 w 19050"/>
                <a:gd name="connsiteY11" fmla="*/ 17502 h 19407"/>
                <a:gd name="connsiteX12" fmla="*/ 16192 w 19050"/>
                <a:gd name="connsiteY12" fmla="*/ 16550 h 19407"/>
                <a:gd name="connsiteX13" fmla="*/ 19050 w 19050"/>
                <a:gd name="connsiteY13" fmla="*/ 9882 h 19407"/>
                <a:gd name="connsiteX14" fmla="*/ 18097 w 19050"/>
                <a:gd name="connsiteY14" fmla="*/ 6072 h 19407"/>
                <a:gd name="connsiteX15" fmla="*/ 16192 w 19050"/>
                <a:gd name="connsiteY15" fmla="*/ 3215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407">
                  <a:moveTo>
                    <a:pt x="16192" y="3215"/>
                  </a:moveTo>
                  <a:cubicBezTo>
                    <a:pt x="16192" y="3215"/>
                    <a:pt x="15240" y="2262"/>
                    <a:pt x="15240" y="2262"/>
                  </a:cubicBezTo>
                  <a:cubicBezTo>
                    <a:pt x="14288" y="2262"/>
                    <a:pt x="14288" y="1310"/>
                    <a:pt x="13335" y="1310"/>
                  </a:cubicBezTo>
                  <a:cubicBezTo>
                    <a:pt x="12382" y="1310"/>
                    <a:pt x="12382" y="357"/>
                    <a:pt x="11430" y="357"/>
                  </a:cubicBezTo>
                  <a:cubicBezTo>
                    <a:pt x="8572" y="-595"/>
                    <a:pt x="4763" y="357"/>
                    <a:pt x="2857" y="3215"/>
                  </a:cubicBezTo>
                  <a:cubicBezTo>
                    <a:pt x="1905" y="4167"/>
                    <a:pt x="952" y="5120"/>
                    <a:pt x="952" y="6072"/>
                  </a:cubicBezTo>
                  <a:cubicBezTo>
                    <a:pt x="952" y="7025"/>
                    <a:pt x="0" y="8930"/>
                    <a:pt x="0" y="9882"/>
                  </a:cubicBezTo>
                  <a:cubicBezTo>
                    <a:pt x="0" y="12740"/>
                    <a:pt x="952" y="14645"/>
                    <a:pt x="2857" y="16550"/>
                  </a:cubicBezTo>
                  <a:cubicBezTo>
                    <a:pt x="4763" y="18455"/>
                    <a:pt x="6667" y="19407"/>
                    <a:pt x="9525" y="19407"/>
                  </a:cubicBezTo>
                  <a:cubicBezTo>
                    <a:pt x="10477" y="19407"/>
                    <a:pt x="10477" y="19407"/>
                    <a:pt x="11430" y="19407"/>
                  </a:cubicBezTo>
                  <a:cubicBezTo>
                    <a:pt x="12382" y="19407"/>
                    <a:pt x="12382" y="19407"/>
                    <a:pt x="13335" y="18455"/>
                  </a:cubicBezTo>
                  <a:cubicBezTo>
                    <a:pt x="14288" y="18455"/>
                    <a:pt x="14288" y="18455"/>
                    <a:pt x="15240" y="17502"/>
                  </a:cubicBezTo>
                  <a:cubicBezTo>
                    <a:pt x="16192" y="17502"/>
                    <a:pt x="16192" y="16550"/>
                    <a:pt x="16192" y="16550"/>
                  </a:cubicBezTo>
                  <a:cubicBezTo>
                    <a:pt x="18097" y="14645"/>
                    <a:pt x="19050" y="11787"/>
                    <a:pt x="19050" y="9882"/>
                  </a:cubicBezTo>
                  <a:cubicBezTo>
                    <a:pt x="19050" y="8930"/>
                    <a:pt x="19050" y="7025"/>
                    <a:pt x="18097" y="6072"/>
                  </a:cubicBezTo>
                  <a:cubicBezTo>
                    <a:pt x="17145" y="5120"/>
                    <a:pt x="17145" y="4167"/>
                    <a:pt x="1619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CEDB1A0F-D382-4A33-8A15-8C323DACED83}"/>
                </a:ext>
              </a:extLst>
            </p:cNvPr>
            <p:cNvSpPr/>
            <p:nvPr/>
          </p:nvSpPr>
          <p:spPr>
            <a:xfrm>
              <a:off x="6969668" y="6469052"/>
              <a:ext cx="19050" cy="19407"/>
            </a:xfrm>
            <a:custGeom>
              <a:avLst/>
              <a:gdLst>
                <a:gd name="connsiteX0" fmla="*/ 16192 w 19050"/>
                <a:gd name="connsiteY0" fmla="*/ 3215 h 19407"/>
                <a:gd name="connsiteX1" fmla="*/ 15240 w 19050"/>
                <a:gd name="connsiteY1" fmla="*/ 2262 h 19407"/>
                <a:gd name="connsiteX2" fmla="*/ 13335 w 19050"/>
                <a:gd name="connsiteY2" fmla="*/ 1310 h 19407"/>
                <a:gd name="connsiteX3" fmla="*/ 11430 w 19050"/>
                <a:gd name="connsiteY3" fmla="*/ 357 h 19407"/>
                <a:gd name="connsiteX4" fmla="*/ 2857 w 19050"/>
                <a:gd name="connsiteY4" fmla="*/ 3215 h 19407"/>
                <a:gd name="connsiteX5" fmla="*/ 952 w 19050"/>
                <a:gd name="connsiteY5" fmla="*/ 6072 h 19407"/>
                <a:gd name="connsiteX6" fmla="*/ 0 w 19050"/>
                <a:gd name="connsiteY6" fmla="*/ 9882 h 19407"/>
                <a:gd name="connsiteX7" fmla="*/ 2857 w 19050"/>
                <a:gd name="connsiteY7" fmla="*/ 16550 h 19407"/>
                <a:gd name="connsiteX8" fmla="*/ 9525 w 19050"/>
                <a:gd name="connsiteY8" fmla="*/ 19407 h 19407"/>
                <a:gd name="connsiteX9" fmla="*/ 11430 w 19050"/>
                <a:gd name="connsiteY9" fmla="*/ 19407 h 19407"/>
                <a:gd name="connsiteX10" fmla="*/ 13335 w 19050"/>
                <a:gd name="connsiteY10" fmla="*/ 18455 h 19407"/>
                <a:gd name="connsiteX11" fmla="*/ 15240 w 19050"/>
                <a:gd name="connsiteY11" fmla="*/ 17502 h 19407"/>
                <a:gd name="connsiteX12" fmla="*/ 16192 w 19050"/>
                <a:gd name="connsiteY12" fmla="*/ 16550 h 19407"/>
                <a:gd name="connsiteX13" fmla="*/ 19050 w 19050"/>
                <a:gd name="connsiteY13" fmla="*/ 9882 h 19407"/>
                <a:gd name="connsiteX14" fmla="*/ 18097 w 19050"/>
                <a:gd name="connsiteY14" fmla="*/ 6072 h 19407"/>
                <a:gd name="connsiteX15" fmla="*/ 16192 w 19050"/>
                <a:gd name="connsiteY15" fmla="*/ 3215 h 1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" h="19407">
                  <a:moveTo>
                    <a:pt x="16192" y="3215"/>
                  </a:moveTo>
                  <a:cubicBezTo>
                    <a:pt x="16192" y="3215"/>
                    <a:pt x="15240" y="2262"/>
                    <a:pt x="15240" y="2262"/>
                  </a:cubicBezTo>
                  <a:cubicBezTo>
                    <a:pt x="14288" y="2262"/>
                    <a:pt x="14288" y="1310"/>
                    <a:pt x="13335" y="1310"/>
                  </a:cubicBezTo>
                  <a:cubicBezTo>
                    <a:pt x="12382" y="1310"/>
                    <a:pt x="12382" y="357"/>
                    <a:pt x="11430" y="357"/>
                  </a:cubicBezTo>
                  <a:cubicBezTo>
                    <a:pt x="8572" y="-595"/>
                    <a:pt x="4763" y="357"/>
                    <a:pt x="2857" y="3215"/>
                  </a:cubicBezTo>
                  <a:cubicBezTo>
                    <a:pt x="1905" y="4167"/>
                    <a:pt x="952" y="5120"/>
                    <a:pt x="952" y="6072"/>
                  </a:cubicBezTo>
                  <a:cubicBezTo>
                    <a:pt x="952" y="7025"/>
                    <a:pt x="0" y="8930"/>
                    <a:pt x="0" y="9882"/>
                  </a:cubicBezTo>
                  <a:cubicBezTo>
                    <a:pt x="0" y="12740"/>
                    <a:pt x="952" y="14645"/>
                    <a:pt x="2857" y="16550"/>
                  </a:cubicBezTo>
                  <a:cubicBezTo>
                    <a:pt x="4763" y="18455"/>
                    <a:pt x="6667" y="19407"/>
                    <a:pt x="9525" y="19407"/>
                  </a:cubicBezTo>
                  <a:cubicBezTo>
                    <a:pt x="10477" y="19407"/>
                    <a:pt x="10477" y="19407"/>
                    <a:pt x="11430" y="19407"/>
                  </a:cubicBezTo>
                  <a:cubicBezTo>
                    <a:pt x="12382" y="19407"/>
                    <a:pt x="12382" y="19407"/>
                    <a:pt x="13335" y="18455"/>
                  </a:cubicBezTo>
                  <a:cubicBezTo>
                    <a:pt x="14288" y="18455"/>
                    <a:pt x="14288" y="18455"/>
                    <a:pt x="15240" y="17502"/>
                  </a:cubicBezTo>
                  <a:cubicBezTo>
                    <a:pt x="16192" y="17502"/>
                    <a:pt x="16192" y="16550"/>
                    <a:pt x="16192" y="16550"/>
                  </a:cubicBezTo>
                  <a:cubicBezTo>
                    <a:pt x="18097" y="14645"/>
                    <a:pt x="19050" y="11787"/>
                    <a:pt x="19050" y="9882"/>
                  </a:cubicBezTo>
                  <a:cubicBezTo>
                    <a:pt x="19050" y="8930"/>
                    <a:pt x="19050" y="7025"/>
                    <a:pt x="18097" y="6072"/>
                  </a:cubicBezTo>
                  <a:cubicBezTo>
                    <a:pt x="17145" y="5120"/>
                    <a:pt x="17145" y="4167"/>
                    <a:pt x="1619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9C8715A7-B003-4AA5-8F7B-7624F632A98E}"/>
                </a:ext>
              </a:extLst>
            </p:cNvPr>
            <p:cNvSpPr/>
            <p:nvPr/>
          </p:nvSpPr>
          <p:spPr>
            <a:xfrm>
              <a:off x="7064918" y="6469370"/>
              <a:ext cx="18097" cy="19088"/>
            </a:xfrm>
            <a:custGeom>
              <a:avLst/>
              <a:gdLst>
                <a:gd name="connsiteX0" fmla="*/ 5715 w 18097"/>
                <a:gd name="connsiteY0" fmla="*/ 991 h 19088"/>
                <a:gd name="connsiteX1" fmla="*/ 2857 w 18097"/>
                <a:gd name="connsiteY1" fmla="*/ 2896 h 19088"/>
                <a:gd name="connsiteX2" fmla="*/ 0 w 18097"/>
                <a:gd name="connsiteY2" fmla="*/ 9564 h 19088"/>
                <a:gd name="connsiteX3" fmla="*/ 0 w 18097"/>
                <a:gd name="connsiteY3" fmla="*/ 11469 h 19088"/>
                <a:gd name="connsiteX4" fmla="*/ 0 w 18097"/>
                <a:gd name="connsiteY4" fmla="*/ 13374 h 19088"/>
                <a:gd name="connsiteX5" fmla="*/ 953 w 18097"/>
                <a:gd name="connsiteY5" fmla="*/ 15279 h 19088"/>
                <a:gd name="connsiteX6" fmla="*/ 1905 w 18097"/>
                <a:gd name="connsiteY6" fmla="*/ 16231 h 19088"/>
                <a:gd name="connsiteX7" fmla="*/ 4763 w 18097"/>
                <a:gd name="connsiteY7" fmla="*/ 18136 h 19088"/>
                <a:gd name="connsiteX8" fmla="*/ 8572 w 18097"/>
                <a:gd name="connsiteY8" fmla="*/ 19089 h 19088"/>
                <a:gd name="connsiteX9" fmla="*/ 15240 w 18097"/>
                <a:gd name="connsiteY9" fmla="*/ 16231 h 19088"/>
                <a:gd name="connsiteX10" fmla="*/ 16192 w 18097"/>
                <a:gd name="connsiteY10" fmla="*/ 15279 h 19088"/>
                <a:gd name="connsiteX11" fmla="*/ 17145 w 18097"/>
                <a:gd name="connsiteY11" fmla="*/ 13374 h 19088"/>
                <a:gd name="connsiteX12" fmla="*/ 18097 w 18097"/>
                <a:gd name="connsiteY12" fmla="*/ 11469 h 19088"/>
                <a:gd name="connsiteX13" fmla="*/ 18097 w 18097"/>
                <a:gd name="connsiteY13" fmla="*/ 9564 h 19088"/>
                <a:gd name="connsiteX14" fmla="*/ 15240 w 18097"/>
                <a:gd name="connsiteY14" fmla="*/ 2896 h 19088"/>
                <a:gd name="connsiteX15" fmla="*/ 5715 w 18097"/>
                <a:gd name="connsiteY15" fmla="*/ 991 h 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97" h="19088">
                  <a:moveTo>
                    <a:pt x="5715" y="991"/>
                  </a:moveTo>
                  <a:cubicBezTo>
                    <a:pt x="4763" y="991"/>
                    <a:pt x="3810" y="1944"/>
                    <a:pt x="2857" y="2896"/>
                  </a:cubicBezTo>
                  <a:cubicBezTo>
                    <a:pt x="953" y="4801"/>
                    <a:pt x="0" y="7658"/>
                    <a:pt x="0" y="9564"/>
                  </a:cubicBezTo>
                  <a:cubicBezTo>
                    <a:pt x="0" y="10516"/>
                    <a:pt x="0" y="10516"/>
                    <a:pt x="0" y="11469"/>
                  </a:cubicBezTo>
                  <a:cubicBezTo>
                    <a:pt x="0" y="12421"/>
                    <a:pt x="0" y="12421"/>
                    <a:pt x="0" y="13374"/>
                  </a:cubicBezTo>
                  <a:cubicBezTo>
                    <a:pt x="0" y="14326"/>
                    <a:pt x="953" y="14326"/>
                    <a:pt x="953" y="15279"/>
                  </a:cubicBezTo>
                  <a:cubicBezTo>
                    <a:pt x="953" y="15279"/>
                    <a:pt x="1905" y="16231"/>
                    <a:pt x="1905" y="16231"/>
                  </a:cubicBezTo>
                  <a:cubicBezTo>
                    <a:pt x="2857" y="17183"/>
                    <a:pt x="3810" y="18136"/>
                    <a:pt x="4763" y="18136"/>
                  </a:cubicBezTo>
                  <a:cubicBezTo>
                    <a:pt x="5715" y="19089"/>
                    <a:pt x="7620" y="19089"/>
                    <a:pt x="8572" y="19089"/>
                  </a:cubicBezTo>
                  <a:cubicBezTo>
                    <a:pt x="11430" y="19089"/>
                    <a:pt x="13335" y="18136"/>
                    <a:pt x="15240" y="16231"/>
                  </a:cubicBezTo>
                  <a:cubicBezTo>
                    <a:pt x="15240" y="16231"/>
                    <a:pt x="16192" y="15279"/>
                    <a:pt x="16192" y="15279"/>
                  </a:cubicBezTo>
                  <a:cubicBezTo>
                    <a:pt x="16192" y="14326"/>
                    <a:pt x="17145" y="14326"/>
                    <a:pt x="17145" y="13374"/>
                  </a:cubicBezTo>
                  <a:cubicBezTo>
                    <a:pt x="17145" y="12421"/>
                    <a:pt x="17145" y="12421"/>
                    <a:pt x="18097" y="11469"/>
                  </a:cubicBezTo>
                  <a:cubicBezTo>
                    <a:pt x="18097" y="10516"/>
                    <a:pt x="18097" y="10516"/>
                    <a:pt x="18097" y="9564"/>
                  </a:cubicBezTo>
                  <a:cubicBezTo>
                    <a:pt x="18097" y="6706"/>
                    <a:pt x="17145" y="4801"/>
                    <a:pt x="15240" y="2896"/>
                  </a:cubicBezTo>
                  <a:cubicBezTo>
                    <a:pt x="13335" y="39"/>
                    <a:pt x="8572" y="-914"/>
                    <a:pt x="5715" y="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C962EE70-E914-4D77-8B06-4F405E79F3F3}"/>
                </a:ext>
              </a:extLst>
            </p:cNvPr>
            <p:cNvSpPr/>
            <p:nvPr/>
          </p:nvSpPr>
          <p:spPr>
            <a:xfrm>
              <a:off x="7064918" y="6517034"/>
              <a:ext cx="19050" cy="19050"/>
            </a:xfrm>
            <a:custGeom>
              <a:avLst/>
              <a:gdLst>
                <a:gd name="connsiteX0" fmla="*/ 2857 w 19050"/>
                <a:gd name="connsiteY0" fmla="*/ 2857 h 19050"/>
                <a:gd name="connsiteX1" fmla="*/ 0 w 19050"/>
                <a:gd name="connsiteY1" fmla="*/ 9525 h 19050"/>
                <a:gd name="connsiteX2" fmla="*/ 2857 w 19050"/>
                <a:gd name="connsiteY2" fmla="*/ 16193 h 19050"/>
                <a:gd name="connsiteX3" fmla="*/ 3810 w 19050"/>
                <a:gd name="connsiteY3" fmla="*/ 17145 h 19050"/>
                <a:gd name="connsiteX4" fmla="*/ 5715 w 19050"/>
                <a:gd name="connsiteY4" fmla="*/ 18098 h 19050"/>
                <a:gd name="connsiteX5" fmla="*/ 7620 w 19050"/>
                <a:gd name="connsiteY5" fmla="*/ 19050 h 19050"/>
                <a:gd name="connsiteX6" fmla="*/ 9525 w 19050"/>
                <a:gd name="connsiteY6" fmla="*/ 19050 h 19050"/>
                <a:gd name="connsiteX7" fmla="*/ 16192 w 19050"/>
                <a:gd name="connsiteY7" fmla="*/ 16193 h 19050"/>
                <a:gd name="connsiteX8" fmla="*/ 19050 w 19050"/>
                <a:gd name="connsiteY8" fmla="*/ 9525 h 19050"/>
                <a:gd name="connsiteX9" fmla="*/ 16192 w 19050"/>
                <a:gd name="connsiteY9" fmla="*/ 2857 h 19050"/>
                <a:gd name="connsiteX10" fmla="*/ 2857 w 19050"/>
                <a:gd name="connsiteY10" fmla="*/ 28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" h="19050">
                  <a:moveTo>
                    <a:pt x="2857" y="2857"/>
                  </a:moveTo>
                  <a:cubicBezTo>
                    <a:pt x="953" y="4763"/>
                    <a:pt x="0" y="7620"/>
                    <a:pt x="0" y="9525"/>
                  </a:cubicBezTo>
                  <a:cubicBezTo>
                    <a:pt x="0" y="12382"/>
                    <a:pt x="953" y="14288"/>
                    <a:pt x="2857" y="16193"/>
                  </a:cubicBezTo>
                  <a:cubicBezTo>
                    <a:pt x="2857" y="16193"/>
                    <a:pt x="3810" y="17145"/>
                    <a:pt x="3810" y="17145"/>
                  </a:cubicBezTo>
                  <a:cubicBezTo>
                    <a:pt x="4763" y="17145"/>
                    <a:pt x="4763" y="18098"/>
                    <a:pt x="5715" y="18098"/>
                  </a:cubicBezTo>
                  <a:cubicBezTo>
                    <a:pt x="6667" y="18098"/>
                    <a:pt x="6667" y="19050"/>
                    <a:pt x="7620" y="19050"/>
                  </a:cubicBezTo>
                  <a:cubicBezTo>
                    <a:pt x="8572" y="19050"/>
                    <a:pt x="8572" y="19050"/>
                    <a:pt x="9525" y="19050"/>
                  </a:cubicBezTo>
                  <a:cubicBezTo>
                    <a:pt x="12382" y="19050"/>
                    <a:pt x="14288" y="18098"/>
                    <a:pt x="16192" y="16193"/>
                  </a:cubicBezTo>
                  <a:cubicBezTo>
                    <a:pt x="18097" y="14288"/>
                    <a:pt x="19050" y="11430"/>
                    <a:pt x="19050" y="9525"/>
                  </a:cubicBezTo>
                  <a:cubicBezTo>
                    <a:pt x="19050" y="7620"/>
                    <a:pt x="18097" y="4763"/>
                    <a:pt x="16192" y="2857"/>
                  </a:cubicBezTo>
                  <a:cubicBezTo>
                    <a:pt x="12382" y="-952"/>
                    <a:pt x="5715" y="-952"/>
                    <a:pt x="2857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DECF39BA-2CFE-4F28-A74C-F129DC4BF0B6}"/>
                </a:ext>
              </a:extLst>
            </p:cNvPr>
            <p:cNvSpPr/>
            <p:nvPr/>
          </p:nvSpPr>
          <p:spPr>
            <a:xfrm>
              <a:off x="7064918" y="6564897"/>
              <a:ext cx="19050" cy="18811"/>
            </a:xfrm>
            <a:custGeom>
              <a:avLst/>
              <a:gdLst>
                <a:gd name="connsiteX0" fmla="*/ 16192 w 19050"/>
                <a:gd name="connsiteY0" fmla="*/ 2619 h 18811"/>
                <a:gd name="connsiteX1" fmla="*/ 13335 w 19050"/>
                <a:gd name="connsiteY1" fmla="*/ 714 h 18811"/>
                <a:gd name="connsiteX2" fmla="*/ 5715 w 19050"/>
                <a:gd name="connsiteY2" fmla="*/ 714 h 18811"/>
                <a:gd name="connsiteX3" fmla="*/ 2857 w 19050"/>
                <a:gd name="connsiteY3" fmla="*/ 2619 h 18811"/>
                <a:gd name="connsiteX4" fmla="*/ 953 w 19050"/>
                <a:gd name="connsiteY4" fmla="*/ 5477 h 18811"/>
                <a:gd name="connsiteX5" fmla="*/ 0 w 19050"/>
                <a:gd name="connsiteY5" fmla="*/ 9287 h 18811"/>
                <a:gd name="connsiteX6" fmla="*/ 2857 w 19050"/>
                <a:gd name="connsiteY6" fmla="*/ 15954 h 18811"/>
                <a:gd name="connsiteX7" fmla="*/ 5715 w 19050"/>
                <a:gd name="connsiteY7" fmla="*/ 17859 h 18811"/>
                <a:gd name="connsiteX8" fmla="*/ 9525 w 19050"/>
                <a:gd name="connsiteY8" fmla="*/ 18812 h 18811"/>
                <a:gd name="connsiteX9" fmla="*/ 13335 w 19050"/>
                <a:gd name="connsiteY9" fmla="*/ 17859 h 18811"/>
                <a:gd name="connsiteX10" fmla="*/ 16192 w 19050"/>
                <a:gd name="connsiteY10" fmla="*/ 15954 h 18811"/>
                <a:gd name="connsiteX11" fmla="*/ 17145 w 19050"/>
                <a:gd name="connsiteY11" fmla="*/ 15002 h 18811"/>
                <a:gd name="connsiteX12" fmla="*/ 18097 w 19050"/>
                <a:gd name="connsiteY12" fmla="*/ 13097 h 18811"/>
                <a:gd name="connsiteX13" fmla="*/ 19050 w 19050"/>
                <a:gd name="connsiteY13" fmla="*/ 11192 h 18811"/>
                <a:gd name="connsiteX14" fmla="*/ 19050 w 19050"/>
                <a:gd name="connsiteY14" fmla="*/ 9287 h 18811"/>
                <a:gd name="connsiteX15" fmla="*/ 18097 w 19050"/>
                <a:gd name="connsiteY15" fmla="*/ 5477 h 18811"/>
                <a:gd name="connsiteX16" fmla="*/ 16192 w 19050"/>
                <a:gd name="connsiteY16" fmla="*/ 2619 h 1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0" h="18811">
                  <a:moveTo>
                    <a:pt x="16192" y="2619"/>
                  </a:moveTo>
                  <a:cubicBezTo>
                    <a:pt x="15240" y="1667"/>
                    <a:pt x="14288" y="714"/>
                    <a:pt x="13335" y="714"/>
                  </a:cubicBezTo>
                  <a:cubicBezTo>
                    <a:pt x="10478" y="-238"/>
                    <a:pt x="8572" y="-238"/>
                    <a:pt x="5715" y="714"/>
                  </a:cubicBezTo>
                  <a:cubicBezTo>
                    <a:pt x="4763" y="714"/>
                    <a:pt x="3810" y="1667"/>
                    <a:pt x="2857" y="2619"/>
                  </a:cubicBezTo>
                  <a:cubicBezTo>
                    <a:pt x="1905" y="3572"/>
                    <a:pt x="953" y="4524"/>
                    <a:pt x="953" y="5477"/>
                  </a:cubicBezTo>
                  <a:cubicBezTo>
                    <a:pt x="953" y="6429"/>
                    <a:pt x="0" y="8334"/>
                    <a:pt x="0" y="9287"/>
                  </a:cubicBezTo>
                  <a:cubicBezTo>
                    <a:pt x="0" y="12144"/>
                    <a:pt x="953" y="14049"/>
                    <a:pt x="2857" y="15954"/>
                  </a:cubicBezTo>
                  <a:cubicBezTo>
                    <a:pt x="3810" y="16907"/>
                    <a:pt x="4763" y="17859"/>
                    <a:pt x="5715" y="17859"/>
                  </a:cubicBezTo>
                  <a:cubicBezTo>
                    <a:pt x="6667" y="18812"/>
                    <a:pt x="8572" y="18812"/>
                    <a:pt x="9525" y="18812"/>
                  </a:cubicBezTo>
                  <a:cubicBezTo>
                    <a:pt x="10478" y="18812"/>
                    <a:pt x="12382" y="18812"/>
                    <a:pt x="13335" y="17859"/>
                  </a:cubicBezTo>
                  <a:cubicBezTo>
                    <a:pt x="14288" y="17859"/>
                    <a:pt x="15240" y="16907"/>
                    <a:pt x="16192" y="15954"/>
                  </a:cubicBezTo>
                  <a:cubicBezTo>
                    <a:pt x="16192" y="15954"/>
                    <a:pt x="17145" y="15002"/>
                    <a:pt x="17145" y="15002"/>
                  </a:cubicBezTo>
                  <a:cubicBezTo>
                    <a:pt x="17145" y="14049"/>
                    <a:pt x="18097" y="14049"/>
                    <a:pt x="18097" y="13097"/>
                  </a:cubicBezTo>
                  <a:cubicBezTo>
                    <a:pt x="18097" y="12144"/>
                    <a:pt x="18097" y="12144"/>
                    <a:pt x="19050" y="11192"/>
                  </a:cubicBezTo>
                  <a:cubicBezTo>
                    <a:pt x="19050" y="10239"/>
                    <a:pt x="19050" y="10239"/>
                    <a:pt x="19050" y="9287"/>
                  </a:cubicBezTo>
                  <a:cubicBezTo>
                    <a:pt x="19050" y="8334"/>
                    <a:pt x="19050" y="6429"/>
                    <a:pt x="18097" y="5477"/>
                  </a:cubicBezTo>
                  <a:cubicBezTo>
                    <a:pt x="17145" y="4524"/>
                    <a:pt x="17145" y="3572"/>
                    <a:pt x="16192" y="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B82AA2F3-2122-46BC-B4AE-FDBBBADA9D2F}"/>
                </a:ext>
              </a:extLst>
            </p:cNvPr>
            <p:cNvSpPr/>
            <p:nvPr/>
          </p:nvSpPr>
          <p:spPr>
            <a:xfrm>
              <a:off x="7017293" y="6564897"/>
              <a:ext cx="19050" cy="18811"/>
            </a:xfrm>
            <a:custGeom>
              <a:avLst/>
              <a:gdLst>
                <a:gd name="connsiteX0" fmla="*/ 16192 w 19050"/>
                <a:gd name="connsiteY0" fmla="*/ 2619 h 18811"/>
                <a:gd name="connsiteX1" fmla="*/ 13335 w 19050"/>
                <a:gd name="connsiteY1" fmla="*/ 714 h 18811"/>
                <a:gd name="connsiteX2" fmla="*/ 5715 w 19050"/>
                <a:gd name="connsiteY2" fmla="*/ 714 h 18811"/>
                <a:gd name="connsiteX3" fmla="*/ 2857 w 19050"/>
                <a:gd name="connsiteY3" fmla="*/ 2619 h 18811"/>
                <a:gd name="connsiteX4" fmla="*/ 952 w 19050"/>
                <a:gd name="connsiteY4" fmla="*/ 5477 h 18811"/>
                <a:gd name="connsiteX5" fmla="*/ 0 w 19050"/>
                <a:gd name="connsiteY5" fmla="*/ 9287 h 18811"/>
                <a:gd name="connsiteX6" fmla="*/ 2857 w 19050"/>
                <a:gd name="connsiteY6" fmla="*/ 15954 h 18811"/>
                <a:gd name="connsiteX7" fmla="*/ 5715 w 19050"/>
                <a:gd name="connsiteY7" fmla="*/ 17859 h 18811"/>
                <a:gd name="connsiteX8" fmla="*/ 9525 w 19050"/>
                <a:gd name="connsiteY8" fmla="*/ 18812 h 18811"/>
                <a:gd name="connsiteX9" fmla="*/ 13335 w 19050"/>
                <a:gd name="connsiteY9" fmla="*/ 17859 h 18811"/>
                <a:gd name="connsiteX10" fmla="*/ 16192 w 19050"/>
                <a:gd name="connsiteY10" fmla="*/ 15954 h 18811"/>
                <a:gd name="connsiteX11" fmla="*/ 17145 w 19050"/>
                <a:gd name="connsiteY11" fmla="*/ 15002 h 18811"/>
                <a:gd name="connsiteX12" fmla="*/ 18097 w 19050"/>
                <a:gd name="connsiteY12" fmla="*/ 13097 h 18811"/>
                <a:gd name="connsiteX13" fmla="*/ 19050 w 19050"/>
                <a:gd name="connsiteY13" fmla="*/ 11192 h 18811"/>
                <a:gd name="connsiteX14" fmla="*/ 19050 w 19050"/>
                <a:gd name="connsiteY14" fmla="*/ 9287 h 18811"/>
                <a:gd name="connsiteX15" fmla="*/ 18097 w 19050"/>
                <a:gd name="connsiteY15" fmla="*/ 5477 h 18811"/>
                <a:gd name="connsiteX16" fmla="*/ 16192 w 19050"/>
                <a:gd name="connsiteY16" fmla="*/ 2619 h 1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0" h="18811">
                  <a:moveTo>
                    <a:pt x="16192" y="2619"/>
                  </a:moveTo>
                  <a:cubicBezTo>
                    <a:pt x="15240" y="1667"/>
                    <a:pt x="14288" y="714"/>
                    <a:pt x="13335" y="714"/>
                  </a:cubicBezTo>
                  <a:cubicBezTo>
                    <a:pt x="10477" y="-238"/>
                    <a:pt x="8572" y="-238"/>
                    <a:pt x="5715" y="714"/>
                  </a:cubicBezTo>
                  <a:cubicBezTo>
                    <a:pt x="4763" y="714"/>
                    <a:pt x="3810" y="1667"/>
                    <a:pt x="2857" y="2619"/>
                  </a:cubicBezTo>
                  <a:cubicBezTo>
                    <a:pt x="1905" y="3572"/>
                    <a:pt x="952" y="4524"/>
                    <a:pt x="952" y="5477"/>
                  </a:cubicBezTo>
                  <a:cubicBezTo>
                    <a:pt x="952" y="6429"/>
                    <a:pt x="0" y="8334"/>
                    <a:pt x="0" y="9287"/>
                  </a:cubicBezTo>
                  <a:cubicBezTo>
                    <a:pt x="0" y="12144"/>
                    <a:pt x="952" y="14049"/>
                    <a:pt x="2857" y="15954"/>
                  </a:cubicBezTo>
                  <a:cubicBezTo>
                    <a:pt x="3810" y="16907"/>
                    <a:pt x="4763" y="17859"/>
                    <a:pt x="5715" y="17859"/>
                  </a:cubicBezTo>
                  <a:cubicBezTo>
                    <a:pt x="6667" y="18812"/>
                    <a:pt x="8572" y="18812"/>
                    <a:pt x="9525" y="18812"/>
                  </a:cubicBezTo>
                  <a:cubicBezTo>
                    <a:pt x="10477" y="18812"/>
                    <a:pt x="12382" y="18812"/>
                    <a:pt x="13335" y="17859"/>
                  </a:cubicBezTo>
                  <a:cubicBezTo>
                    <a:pt x="14288" y="17859"/>
                    <a:pt x="15240" y="16907"/>
                    <a:pt x="16192" y="15954"/>
                  </a:cubicBezTo>
                  <a:cubicBezTo>
                    <a:pt x="16192" y="15954"/>
                    <a:pt x="17145" y="15002"/>
                    <a:pt x="17145" y="15002"/>
                  </a:cubicBezTo>
                  <a:cubicBezTo>
                    <a:pt x="17145" y="14049"/>
                    <a:pt x="18097" y="14049"/>
                    <a:pt x="18097" y="13097"/>
                  </a:cubicBezTo>
                  <a:cubicBezTo>
                    <a:pt x="18097" y="12144"/>
                    <a:pt x="19050" y="12144"/>
                    <a:pt x="19050" y="11192"/>
                  </a:cubicBezTo>
                  <a:cubicBezTo>
                    <a:pt x="19050" y="10239"/>
                    <a:pt x="19050" y="10239"/>
                    <a:pt x="19050" y="9287"/>
                  </a:cubicBezTo>
                  <a:cubicBezTo>
                    <a:pt x="19050" y="8334"/>
                    <a:pt x="19050" y="6429"/>
                    <a:pt x="18097" y="5477"/>
                  </a:cubicBezTo>
                  <a:cubicBezTo>
                    <a:pt x="17145" y="4524"/>
                    <a:pt x="17145" y="3572"/>
                    <a:pt x="16192" y="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99575460-148A-4488-8653-CD21CBC2D225}"/>
                </a:ext>
              </a:extLst>
            </p:cNvPr>
            <p:cNvSpPr/>
            <p:nvPr/>
          </p:nvSpPr>
          <p:spPr>
            <a:xfrm>
              <a:off x="6969668" y="6564897"/>
              <a:ext cx="19050" cy="18811"/>
            </a:xfrm>
            <a:custGeom>
              <a:avLst/>
              <a:gdLst>
                <a:gd name="connsiteX0" fmla="*/ 16192 w 19050"/>
                <a:gd name="connsiteY0" fmla="*/ 2619 h 18811"/>
                <a:gd name="connsiteX1" fmla="*/ 13335 w 19050"/>
                <a:gd name="connsiteY1" fmla="*/ 714 h 18811"/>
                <a:gd name="connsiteX2" fmla="*/ 5715 w 19050"/>
                <a:gd name="connsiteY2" fmla="*/ 714 h 18811"/>
                <a:gd name="connsiteX3" fmla="*/ 2857 w 19050"/>
                <a:gd name="connsiteY3" fmla="*/ 2619 h 18811"/>
                <a:gd name="connsiteX4" fmla="*/ 952 w 19050"/>
                <a:gd name="connsiteY4" fmla="*/ 5477 h 18811"/>
                <a:gd name="connsiteX5" fmla="*/ 0 w 19050"/>
                <a:gd name="connsiteY5" fmla="*/ 9287 h 18811"/>
                <a:gd name="connsiteX6" fmla="*/ 2857 w 19050"/>
                <a:gd name="connsiteY6" fmla="*/ 15954 h 18811"/>
                <a:gd name="connsiteX7" fmla="*/ 5715 w 19050"/>
                <a:gd name="connsiteY7" fmla="*/ 17859 h 18811"/>
                <a:gd name="connsiteX8" fmla="*/ 9525 w 19050"/>
                <a:gd name="connsiteY8" fmla="*/ 18812 h 18811"/>
                <a:gd name="connsiteX9" fmla="*/ 13335 w 19050"/>
                <a:gd name="connsiteY9" fmla="*/ 17859 h 18811"/>
                <a:gd name="connsiteX10" fmla="*/ 16192 w 19050"/>
                <a:gd name="connsiteY10" fmla="*/ 15954 h 18811"/>
                <a:gd name="connsiteX11" fmla="*/ 19050 w 19050"/>
                <a:gd name="connsiteY11" fmla="*/ 9287 h 18811"/>
                <a:gd name="connsiteX12" fmla="*/ 18097 w 19050"/>
                <a:gd name="connsiteY12" fmla="*/ 5477 h 18811"/>
                <a:gd name="connsiteX13" fmla="*/ 16192 w 19050"/>
                <a:gd name="connsiteY13" fmla="*/ 2619 h 1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" h="18811">
                  <a:moveTo>
                    <a:pt x="16192" y="2619"/>
                  </a:moveTo>
                  <a:cubicBezTo>
                    <a:pt x="15240" y="1667"/>
                    <a:pt x="14288" y="714"/>
                    <a:pt x="13335" y="714"/>
                  </a:cubicBezTo>
                  <a:cubicBezTo>
                    <a:pt x="10477" y="-238"/>
                    <a:pt x="8572" y="-238"/>
                    <a:pt x="5715" y="714"/>
                  </a:cubicBezTo>
                  <a:cubicBezTo>
                    <a:pt x="4763" y="714"/>
                    <a:pt x="3810" y="1667"/>
                    <a:pt x="2857" y="2619"/>
                  </a:cubicBezTo>
                  <a:cubicBezTo>
                    <a:pt x="1905" y="3572"/>
                    <a:pt x="952" y="4524"/>
                    <a:pt x="952" y="5477"/>
                  </a:cubicBezTo>
                  <a:cubicBezTo>
                    <a:pt x="952" y="6429"/>
                    <a:pt x="0" y="8334"/>
                    <a:pt x="0" y="9287"/>
                  </a:cubicBezTo>
                  <a:cubicBezTo>
                    <a:pt x="0" y="12144"/>
                    <a:pt x="952" y="14049"/>
                    <a:pt x="2857" y="15954"/>
                  </a:cubicBezTo>
                  <a:cubicBezTo>
                    <a:pt x="3810" y="16907"/>
                    <a:pt x="4763" y="17859"/>
                    <a:pt x="5715" y="17859"/>
                  </a:cubicBezTo>
                  <a:cubicBezTo>
                    <a:pt x="6667" y="18812"/>
                    <a:pt x="8572" y="18812"/>
                    <a:pt x="9525" y="18812"/>
                  </a:cubicBezTo>
                  <a:cubicBezTo>
                    <a:pt x="10477" y="18812"/>
                    <a:pt x="12382" y="18812"/>
                    <a:pt x="13335" y="17859"/>
                  </a:cubicBezTo>
                  <a:cubicBezTo>
                    <a:pt x="14288" y="17859"/>
                    <a:pt x="15240" y="16907"/>
                    <a:pt x="16192" y="15954"/>
                  </a:cubicBezTo>
                  <a:cubicBezTo>
                    <a:pt x="18097" y="14049"/>
                    <a:pt x="19050" y="11192"/>
                    <a:pt x="19050" y="9287"/>
                  </a:cubicBezTo>
                  <a:cubicBezTo>
                    <a:pt x="19050" y="8334"/>
                    <a:pt x="19050" y="6429"/>
                    <a:pt x="18097" y="5477"/>
                  </a:cubicBezTo>
                  <a:cubicBezTo>
                    <a:pt x="17145" y="4524"/>
                    <a:pt x="17145" y="3572"/>
                    <a:pt x="16192" y="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6EA7F068-E69F-482A-9C65-7D3E270433C9}"/>
                </a:ext>
              </a:extLst>
            </p:cNvPr>
            <p:cNvSpPr/>
            <p:nvPr/>
          </p:nvSpPr>
          <p:spPr>
            <a:xfrm>
              <a:off x="6969668" y="6517272"/>
              <a:ext cx="19050" cy="19764"/>
            </a:xfrm>
            <a:custGeom>
              <a:avLst/>
              <a:gdLst>
                <a:gd name="connsiteX0" fmla="*/ 12382 w 19050"/>
                <a:gd name="connsiteY0" fmla="*/ 714 h 19764"/>
                <a:gd name="connsiteX1" fmla="*/ 4763 w 19050"/>
                <a:gd name="connsiteY1" fmla="*/ 714 h 19764"/>
                <a:gd name="connsiteX2" fmla="*/ 1905 w 19050"/>
                <a:gd name="connsiteY2" fmla="*/ 2619 h 19764"/>
                <a:gd name="connsiteX3" fmla="*/ 952 w 19050"/>
                <a:gd name="connsiteY3" fmla="*/ 4524 h 19764"/>
                <a:gd name="connsiteX4" fmla="*/ 0 w 19050"/>
                <a:gd name="connsiteY4" fmla="*/ 6429 h 19764"/>
                <a:gd name="connsiteX5" fmla="*/ 0 w 19050"/>
                <a:gd name="connsiteY5" fmla="*/ 8334 h 19764"/>
                <a:gd name="connsiteX6" fmla="*/ 0 w 19050"/>
                <a:gd name="connsiteY6" fmla="*/ 10239 h 19764"/>
                <a:gd name="connsiteX7" fmla="*/ 2857 w 19050"/>
                <a:gd name="connsiteY7" fmla="*/ 16907 h 19764"/>
                <a:gd name="connsiteX8" fmla="*/ 5715 w 19050"/>
                <a:gd name="connsiteY8" fmla="*/ 18812 h 19764"/>
                <a:gd name="connsiteX9" fmla="*/ 9525 w 19050"/>
                <a:gd name="connsiteY9" fmla="*/ 19764 h 19764"/>
                <a:gd name="connsiteX10" fmla="*/ 13335 w 19050"/>
                <a:gd name="connsiteY10" fmla="*/ 18812 h 19764"/>
                <a:gd name="connsiteX11" fmla="*/ 16192 w 19050"/>
                <a:gd name="connsiteY11" fmla="*/ 16907 h 19764"/>
                <a:gd name="connsiteX12" fmla="*/ 19050 w 19050"/>
                <a:gd name="connsiteY12" fmla="*/ 10239 h 19764"/>
                <a:gd name="connsiteX13" fmla="*/ 16192 w 19050"/>
                <a:gd name="connsiteY13" fmla="*/ 3572 h 19764"/>
                <a:gd name="connsiteX14" fmla="*/ 12382 w 19050"/>
                <a:gd name="connsiteY14" fmla="*/ 714 h 1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" h="19764">
                  <a:moveTo>
                    <a:pt x="12382" y="714"/>
                  </a:moveTo>
                  <a:cubicBezTo>
                    <a:pt x="10477" y="-238"/>
                    <a:pt x="7620" y="-238"/>
                    <a:pt x="4763" y="714"/>
                  </a:cubicBezTo>
                  <a:cubicBezTo>
                    <a:pt x="3810" y="714"/>
                    <a:pt x="2857" y="1667"/>
                    <a:pt x="1905" y="2619"/>
                  </a:cubicBezTo>
                  <a:cubicBezTo>
                    <a:pt x="1905" y="2619"/>
                    <a:pt x="952" y="3572"/>
                    <a:pt x="952" y="4524"/>
                  </a:cubicBezTo>
                  <a:cubicBezTo>
                    <a:pt x="952" y="4524"/>
                    <a:pt x="0" y="5477"/>
                    <a:pt x="0" y="6429"/>
                  </a:cubicBezTo>
                  <a:cubicBezTo>
                    <a:pt x="0" y="7382"/>
                    <a:pt x="0" y="7382"/>
                    <a:pt x="0" y="8334"/>
                  </a:cubicBezTo>
                  <a:cubicBezTo>
                    <a:pt x="0" y="9287"/>
                    <a:pt x="0" y="9287"/>
                    <a:pt x="0" y="10239"/>
                  </a:cubicBezTo>
                  <a:cubicBezTo>
                    <a:pt x="0" y="13097"/>
                    <a:pt x="952" y="15002"/>
                    <a:pt x="2857" y="16907"/>
                  </a:cubicBezTo>
                  <a:cubicBezTo>
                    <a:pt x="3810" y="17859"/>
                    <a:pt x="4763" y="18812"/>
                    <a:pt x="5715" y="18812"/>
                  </a:cubicBezTo>
                  <a:cubicBezTo>
                    <a:pt x="6667" y="19764"/>
                    <a:pt x="8572" y="19764"/>
                    <a:pt x="9525" y="19764"/>
                  </a:cubicBezTo>
                  <a:cubicBezTo>
                    <a:pt x="10477" y="19764"/>
                    <a:pt x="12382" y="19764"/>
                    <a:pt x="13335" y="18812"/>
                  </a:cubicBezTo>
                  <a:cubicBezTo>
                    <a:pt x="14288" y="18812"/>
                    <a:pt x="15240" y="17859"/>
                    <a:pt x="16192" y="16907"/>
                  </a:cubicBezTo>
                  <a:cubicBezTo>
                    <a:pt x="18097" y="15002"/>
                    <a:pt x="19050" y="12144"/>
                    <a:pt x="19050" y="10239"/>
                  </a:cubicBezTo>
                  <a:cubicBezTo>
                    <a:pt x="19050" y="8334"/>
                    <a:pt x="18097" y="5477"/>
                    <a:pt x="16192" y="3572"/>
                  </a:cubicBezTo>
                  <a:cubicBezTo>
                    <a:pt x="15240" y="1667"/>
                    <a:pt x="14288" y="714"/>
                    <a:pt x="12382" y="7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D881A087-C745-4E0F-9985-11074D08637D}"/>
                </a:ext>
              </a:extLst>
            </p:cNvPr>
            <p:cNvSpPr/>
            <p:nvPr/>
          </p:nvSpPr>
          <p:spPr>
            <a:xfrm>
              <a:off x="7017293" y="6517034"/>
              <a:ext cx="19050" cy="19050"/>
            </a:xfrm>
            <a:custGeom>
              <a:avLst/>
              <a:gdLst>
                <a:gd name="connsiteX0" fmla="*/ 2857 w 19050"/>
                <a:gd name="connsiteY0" fmla="*/ 2857 h 19050"/>
                <a:gd name="connsiteX1" fmla="*/ 0 w 19050"/>
                <a:gd name="connsiteY1" fmla="*/ 9525 h 19050"/>
                <a:gd name="connsiteX2" fmla="*/ 2857 w 19050"/>
                <a:gd name="connsiteY2" fmla="*/ 16193 h 19050"/>
                <a:gd name="connsiteX3" fmla="*/ 9525 w 19050"/>
                <a:gd name="connsiteY3" fmla="*/ 19050 h 19050"/>
                <a:gd name="connsiteX4" fmla="*/ 16192 w 19050"/>
                <a:gd name="connsiteY4" fmla="*/ 16193 h 19050"/>
                <a:gd name="connsiteX5" fmla="*/ 19050 w 19050"/>
                <a:gd name="connsiteY5" fmla="*/ 9525 h 19050"/>
                <a:gd name="connsiteX6" fmla="*/ 16192 w 19050"/>
                <a:gd name="connsiteY6" fmla="*/ 2857 h 19050"/>
                <a:gd name="connsiteX7" fmla="*/ 2857 w 19050"/>
                <a:gd name="connsiteY7" fmla="*/ 285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19050">
                  <a:moveTo>
                    <a:pt x="2857" y="2857"/>
                  </a:moveTo>
                  <a:cubicBezTo>
                    <a:pt x="952" y="4763"/>
                    <a:pt x="0" y="7620"/>
                    <a:pt x="0" y="9525"/>
                  </a:cubicBezTo>
                  <a:cubicBezTo>
                    <a:pt x="0" y="11430"/>
                    <a:pt x="952" y="14288"/>
                    <a:pt x="2857" y="16193"/>
                  </a:cubicBezTo>
                  <a:cubicBezTo>
                    <a:pt x="4763" y="18098"/>
                    <a:pt x="6667" y="19050"/>
                    <a:pt x="9525" y="19050"/>
                  </a:cubicBezTo>
                  <a:cubicBezTo>
                    <a:pt x="12382" y="19050"/>
                    <a:pt x="14288" y="18098"/>
                    <a:pt x="16192" y="16193"/>
                  </a:cubicBezTo>
                  <a:cubicBezTo>
                    <a:pt x="18097" y="14288"/>
                    <a:pt x="19050" y="11430"/>
                    <a:pt x="19050" y="9525"/>
                  </a:cubicBezTo>
                  <a:cubicBezTo>
                    <a:pt x="19050" y="7620"/>
                    <a:pt x="18097" y="4763"/>
                    <a:pt x="16192" y="2857"/>
                  </a:cubicBezTo>
                  <a:cubicBezTo>
                    <a:pt x="12382" y="-952"/>
                    <a:pt x="5715" y="-952"/>
                    <a:pt x="2857" y="2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67" name="Graphique 2531">
            <a:extLst>
              <a:ext uri="{FF2B5EF4-FFF2-40B4-BE49-F238E27FC236}">
                <a16:creationId xmlns:a16="http://schemas.microsoft.com/office/drawing/2014/main" id="{34071D0B-6AEB-4A44-B16C-04D5C42E12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12241" y="2816528"/>
            <a:ext cx="195557" cy="266669"/>
            <a:chOff x="9318187" y="11260194"/>
            <a:chExt cx="195557" cy="266669"/>
          </a:xfrm>
          <a:solidFill>
            <a:schemeClr val="tx1"/>
          </a:solidFill>
        </p:grpSpPr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2FC08EB0-60A3-48B7-80F1-AA2FB3F505B2}"/>
                </a:ext>
              </a:extLst>
            </p:cNvPr>
            <p:cNvSpPr/>
            <p:nvPr/>
          </p:nvSpPr>
          <p:spPr>
            <a:xfrm>
              <a:off x="9318187" y="11260194"/>
              <a:ext cx="195557" cy="266669"/>
            </a:xfrm>
            <a:custGeom>
              <a:avLst/>
              <a:gdLst>
                <a:gd name="connsiteX0" fmla="*/ 168891 w 195557"/>
                <a:gd name="connsiteY0" fmla="*/ 17778 h 266669"/>
                <a:gd name="connsiteX1" fmla="*/ 142224 w 195557"/>
                <a:gd name="connsiteY1" fmla="*/ 17778 h 266669"/>
                <a:gd name="connsiteX2" fmla="*/ 142224 w 195557"/>
                <a:gd name="connsiteY2" fmla="*/ 8889 h 266669"/>
                <a:gd name="connsiteX3" fmla="*/ 133335 w 195557"/>
                <a:gd name="connsiteY3" fmla="*/ 0 h 266669"/>
                <a:gd name="connsiteX4" fmla="*/ 62223 w 195557"/>
                <a:gd name="connsiteY4" fmla="*/ 0 h 266669"/>
                <a:gd name="connsiteX5" fmla="*/ 53334 w 195557"/>
                <a:gd name="connsiteY5" fmla="*/ 8889 h 266669"/>
                <a:gd name="connsiteX6" fmla="*/ 53334 w 195557"/>
                <a:gd name="connsiteY6" fmla="*/ 17778 h 266669"/>
                <a:gd name="connsiteX7" fmla="*/ 26667 w 195557"/>
                <a:gd name="connsiteY7" fmla="*/ 17778 h 266669"/>
                <a:gd name="connsiteX8" fmla="*/ 0 w 195557"/>
                <a:gd name="connsiteY8" fmla="*/ 44445 h 266669"/>
                <a:gd name="connsiteX9" fmla="*/ 0 w 195557"/>
                <a:gd name="connsiteY9" fmla="*/ 240003 h 266669"/>
                <a:gd name="connsiteX10" fmla="*/ 26667 w 195557"/>
                <a:gd name="connsiteY10" fmla="*/ 266670 h 266669"/>
                <a:gd name="connsiteX11" fmla="*/ 168891 w 195557"/>
                <a:gd name="connsiteY11" fmla="*/ 266670 h 266669"/>
                <a:gd name="connsiteX12" fmla="*/ 195557 w 195557"/>
                <a:gd name="connsiteY12" fmla="*/ 240003 h 266669"/>
                <a:gd name="connsiteX13" fmla="*/ 195557 w 195557"/>
                <a:gd name="connsiteY13" fmla="*/ 44445 h 266669"/>
                <a:gd name="connsiteX14" fmla="*/ 168891 w 195557"/>
                <a:gd name="connsiteY14" fmla="*/ 17778 h 266669"/>
                <a:gd name="connsiteX15" fmla="*/ 71112 w 195557"/>
                <a:gd name="connsiteY15" fmla="*/ 17778 h 266669"/>
                <a:gd name="connsiteX16" fmla="*/ 124446 w 195557"/>
                <a:gd name="connsiteY16" fmla="*/ 17778 h 266669"/>
                <a:gd name="connsiteX17" fmla="*/ 124446 w 195557"/>
                <a:gd name="connsiteY17" fmla="*/ 35556 h 266669"/>
                <a:gd name="connsiteX18" fmla="*/ 71112 w 195557"/>
                <a:gd name="connsiteY18" fmla="*/ 35556 h 266669"/>
                <a:gd name="connsiteX19" fmla="*/ 71112 w 195557"/>
                <a:gd name="connsiteY19" fmla="*/ 17778 h 266669"/>
                <a:gd name="connsiteX20" fmla="*/ 177780 w 195557"/>
                <a:gd name="connsiteY20" fmla="*/ 240003 h 266669"/>
                <a:gd name="connsiteX21" fmla="*/ 168891 w 195557"/>
                <a:gd name="connsiteY21" fmla="*/ 248892 h 266669"/>
                <a:gd name="connsiteX22" fmla="*/ 26667 w 195557"/>
                <a:gd name="connsiteY22" fmla="*/ 248892 h 266669"/>
                <a:gd name="connsiteX23" fmla="*/ 17778 w 195557"/>
                <a:gd name="connsiteY23" fmla="*/ 240003 h 266669"/>
                <a:gd name="connsiteX24" fmla="*/ 17778 w 195557"/>
                <a:gd name="connsiteY24" fmla="*/ 44445 h 266669"/>
                <a:gd name="connsiteX25" fmla="*/ 26667 w 195557"/>
                <a:gd name="connsiteY25" fmla="*/ 35556 h 266669"/>
                <a:gd name="connsiteX26" fmla="*/ 53334 w 195557"/>
                <a:gd name="connsiteY26" fmla="*/ 35556 h 266669"/>
                <a:gd name="connsiteX27" fmla="*/ 53334 w 195557"/>
                <a:gd name="connsiteY27" fmla="*/ 44445 h 266669"/>
                <a:gd name="connsiteX28" fmla="*/ 62223 w 195557"/>
                <a:gd name="connsiteY28" fmla="*/ 53334 h 266669"/>
                <a:gd name="connsiteX29" fmla="*/ 133335 w 195557"/>
                <a:gd name="connsiteY29" fmla="*/ 53334 h 266669"/>
                <a:gd name="connsiteX30" fmla="*/ 142224 w 195557"/>
                <a:gd name="connsiteY30" fmla="*/ 44445 h 266669"/>
                <a:gd name="connsiteX31" fmla="*/ 142224 w 195557"/>
                <a:gd name="connsiteY31" fmla="*/ 35556 h 266669"/>
                <a:gd name="connsiteX32" fmla="*/ 168891 w 195557"/>
                <a:gd name="connsiteY32" fmla="*/ 35556 h 266669"/>
                <a:gd name="connsiteX33" fmla="*/ 177780 w 195557"/>
                <a:gd name="connsiteY33" fmla="*/ 44445 h 266669"/>
                <a:gd name="connsiteX34" fmla="*/ 177780 w 195557"/>
                <a:gd name="connsiteY34" fmla="*/ 240003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5557" h="266669">
                  <a:moveTo>
                    <a:pt x="168891" y="17778"/>
                  </a:moveTo>
                  <a:lnTo>
                    <a:pt x="142224" y="17778"/>
                  </a:lnTo>
                  <a:lnTo>
                    <a:pt x="142224" y="8889"/>
                  </a:lnTo>
                  <a:cubicBezTo>
                    <a:pt x="142224" y="3555"/>
                    <a:pt x="138668" y="0"/>
                    <a:pt x="133335" y="0"/>
                  </a:cubicBezTo>
                  <a:lnTo>
                    <a:pt x="62223" y="0"/>
                  </a:lnTo>
                  <a:cubicBezTo>
                    <a:pt x="56889" y="0"/>
                    <a:pt x="53334" y="3555"/>
                    <a:pt x="53334" y="8889"/>
                  </a:cubicBezTo>
                  <a:lnTo>
                    <a:pt x="53334" y="17778"/>
                  </a:lnTo>
                  <a:lnTo>
                    <a:pt x="26667" y="17778"/>
                  </a:lnTo>
                  <a:cubicBezTo>
                    <a:pt x="11556" y="17778"/>
                    <a:pt x="0" y="29336"/>
                    <a:pt x="0" y="44445"/>
                  </a:cubicBezTo>
                  <a:lnTo>
                    <a:pt x="0" y="240003"/>
                  </a:lnTo>
                  <a:cubicBezTo>
                    <a:pt x="0" y="255116"/>
                    <a:pt x="11556" y="266670"/>
                    <a:pt x="26667" y="266670"/>
                  </a:cubicBezTo>
                  <a:lnTo>
                    <a:pt x="168891" y="266670"/>
                  </a:lnTo>
                  <a:cubicBezTo>
                    <a:pt x="184002" y="266670"/>
                    <a:pt x="195557" y="255116"/>
                    <a:pt x="195557" y="240003"/>
                  </a:cubicBezTo>
                  <a:lnTo>
                    <a:pt x="195557" y="44445"/>
                  </a:lnTo>
                  <a:cubicBezTo>
                    <a:pt x="195557" y="29336"/>
                    <a:pt x="183113" y="17778"/>
                    <a:pt x="168891" y="17778"/>
                  </a:cubicBezTo>
                  <a:close/>
                  <a:moveTo>
                    <a:pt x="71112" y="17778"/>
                  </a:moveTo>
                  <a:lnTo>
                    <a:pt x="124446" y="17778"/>
                  </a:lnTo>
                  <a:lnTo>
                    <a:pt x="124446" y="35556"/>
                  </a:lnTo>
                  <a:lnTo>
                    <a:pt x="71112" y="35556"/>
                  </a:lnTo>
                  <a:lnTo>
                    <a:pt x="71112" y="17778"/>
                  </a:lnTo>
                  <a:close/>
                  <a:moveTo>
                    <a:pt x="177780" y="240003"/>
                  </a:moveTo>
                  <a:cubicBezTo>
                    <a:pt x="177780" y="245337"/>
                    <a:pt x="174224" y="248892"/>
                    <a:pt x="168891" y="248892"/>
                  </a:cubicBezTo>
                  <a:lnTo>
                    <a:pt x="26667" y="248892"/>
                  </a:lnTo>
                  <a:cubicBezTo>
                    <a:pt x="21334" y="248892"/>
                    <a:pt x="17778" y="245337"/>
                    <a:pt x="17778" y="240003"/>
                  </a:cubicBezTo>
                  <a:lnTo>
                    <a:pt x="17778" y="44445"/>
                  </a:lnTo>
                  <a:cubicBezTo>
                    <a:pt x="17778" y="39111"/>
                    <a:pt x="21334" y="35556"/>
                    <a:pt x="26667" y="35556"/>
                  </a:cubicBezTo>
                  <a:lnTo>
                    <a:pt x="53334" y="35556"/>
                  </a:lnTo>
                  <a:lnTo>
                    <a:pt x="53334" y="44445"/>
                  </a:lnTo>
                  <a:cubicBezTo>
                    <a:pt x="53334" y="49779"/>
                    <a:pt x="56889" y="53334"/>
                    <a:pt x="62223" y="53334"/>
                  </a:cubicBezTo>
                  <a:lnTo>
                    <a:pt x="133335" y="53334"/>
                  </a:lnTo>
                  <a:cubicBezTo>
                    <a:pt x="138668" y="53334"/>
                    <a:pt x="142224" y="49779"/>
                    <a:pt x="142224" y="44445"/>
                  </a:cubicBezTo>
                  <a:lnTo>
                    <a:pt x="142224" y="35556"/>
                  </a:lnTo>
                  <a:lnTo>
                    <a:pt x="168891" y="35556"/>
                  </a:lnTo>
                  <a:cubicBezTo>
                    <a:pt x="174224" y="35556"/>
                    <a:pt x="177780" y="39111"/>
                    <a:pt x="177780" y="44445"/>
                  </a:cubicBezTo>
                  <a:lnTo>
                    <a:pt x="177780" y="240003"/>
                  </a:ln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12699C28-7574-419A-82E7-CEA1C61BFC94}"/>
                </a:ext>
              </a:extLst>
            </p:cNvPr>
            <p:cNvSpPr/>
            <p:nvPr/>
          </p:nvSpPr>
          <p:spPr>
            <a:xfrm>
              <a:off x="9391965" y="11391336"/>
              <a:ext cx="45995" cy="39528"/>
            </a:xfrm>
            <a:custGeom>
              <a:avLst/>
              <a:gdLst>
                <a:gd name="connsiteX0" fmla="*/ 30223 w 45995"/>
                <a:gd name="connsiteY0" fmla="*/ 3972 h 39528"/>
                <a:gd name="connsiteX1" fmla="*/ 20445 w 45995"/>
                <a:gd name="connsiteY1" fmla="*/ 17306 h 39528"/>
                <a:gd name="connsiteX2" fmla="*/ 15111 w 45995"/>
                <a:gd name="connsiteY2" fmla="*/ 11972 h 39528"/>
                <a:gd name="connsiteX3" fmla="*/ 2667 w 45995"/>
                <a:gd name="connsiteY3" fmla="*/ 11972 h 39528"/>
                <a:gd name="connsiteX4" fmla="*/ 2667 w 45995"/>
                <a:gd name="connsiteY4" fmla="*/ 24415 h 39528"/>
                <a:gd name="connsiteX5" fmla="*/ 15111 w 45995"/>
                <a:gd name="connsiteY5" fmla="*/ 36859 h 39528"/>
                <a:gd name="connsiteX6" fmla="*/ 21334 w 45995"/>
                <a:gd name="connsiteY6" fmla="*/ 39528 h 39528"/>
                <a:gd name="connsiteX7" fmla="*/ 22222 w 45995"/>
                <a:gd name="connsiteY7" fmla="*/ 39528 h 39528"/>
                <a:gd name="connsiteX8" fmla="*/ 28445 w 45995"/>
                <a:gd name="connsiteY8" fmla="*/ 35974 h 39528"/>
                <a:gd name="connsiteX9" fmla="*/ 44445 w 45995"/>
                <a:gd name="connsiteY9" fmla="*/ 14637 h 39528"/>
                <a:gd name="connsiteX10" fmla="*/ 42667 w 45995"/>
                <a:gd name="connsiteY10" fmla="*/ 2193 h 39528"/>
                <a:gd name="connsiteX11" fmla="*/ 30223 w 45995"/>
                <a:gd name="connsiteY11" fmla="*/ 3972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95" h="39528">
                  <a:moveTo>
                    <a:pt x="30223" y="3972"/>
                  </a:moveTo>
                  <a:lnTo>
                    <a:pt x="20445" y="17306"/>
                  </a:lnTo>
                  <a:lnTo>
                    <a:pt x="15111" y="11972"/>
                  </a:lnTo>
                  <a:cubicBezTo>
                    <a:pt x="11556" y="8417"/>
                    <a:pt x="6222" y="8417"/>
                    <a:pt x="2667" y="11972"/>
                  </a:cubicBezTo>
                  <a:cubicBezTo>
                    <a:pt x="-889" y="15526"/>
                    <a:pt x="-889" y="20861"/>
                    <a:pt x="2667" y="24415"/>
                  </a:cubicBezTo>
                  <a:lnTo>
                    <a:pt x="15111" y="36859"/>
                  </a:lnTo>
                  <a:cubicBezTo>
                    <a:pt x="16889" y="38639"/>
                    <a:pt x="18667" y="39528"/>
                    <a:pt x="21334" y="39528"/>
                  </a:cubicBezTo>
                  <a:cubicBezTo>
                    <a:pt x="21334" y="39528"/>
                    <a:pt x="22222" y="39528"/>
                    <a:pt x="22222" y="39528"/>
                  </a:cubicBezTo>
                  <a:cubicBezTo>
                    <a:pt x="24889" y="39528"/>
                    <a:pt x="27556" y="37749"/>
                    <a:pt x="28445" y="35974"/>
                  </a:cubicBezTo>
                  <a:lnTo>
                    <a:pt x="44445" y="14637"/>
                  </a:lnTo>
                  <a:cubicBezTo>
                    <a:pt x="47112" y="11082"/>
                    <a:pt x="46223" y="4862"/>
                    <a:pt x="42667" y="2193"/>
                  </a:cubicBezTo>
                  <a:cubicBezTo>
                    <a:pt x="38223" y="-1362"/>
                    <a:pt x="32889" y="-472"/>
                    <a:pt x="30223" y="397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C3CF6087-A2ED-45C0-B5EA-30BE0B15248D}"/>
                </a:ext>
              </a:extLst>
            </p:cNvPr>
            <p:cNvSpPr/>
            <p:nvPr/>
          </p:nvSpPr>
          <p:spPr>
            <a:xfrm>
              <a:off x="9353743" y="11349084"/>
              <a:ext cx="124445" cy="124445"/>
            </a:xfrm>
            <a:custGeom>
              <a:avLst/>
              <a:gdLst>
                <a:gd name="connsiteX0" fmla="*/ 62223 w 124445"/>
                <a:gd name="connsiteY0" fmla="*/ 0 h 124445"/>
                <a:gd name="connsiteX1" fmla="*/ 0 w 124445"/>
                <a:gd name="connsiteY1" fmla="*/ 62223 h 124445"/>
                <a:gd name="connsiteX2" fmla="*/ 62223 w 124445"/>
                <a:gd name="connsiteY2" fmla="*/ 124446 h 124445"/>
                <a:gd name="connsiteX3" fmla="*/ 124446 w 124445"/>
                <a:gd name="connsiteY3" fmla="*/ 62223 h 124445"/>
                <a:gd name="connsiteX4" fmla="*/ 62223 w 124445"/>
                <a:gd name="connsiteY4" fmla="*/ 0 h 124445"/>
                <a:gd name="connsiteX5" fmla="*/ 62223 w 124445"/>
                <a:gd name="connsiteY5" fmla="*/ 106668 h 124445"/>
                <a:gd name="connsiteX6" fmla="*/ 17778 w 124445"/>
                <a:gd name="connsiteY6" fmla="*/ 62223 h 124445"/>
                <a:gd name="connsiteX7" fmla="*/ 62223 w 124445"/>
                <a:gd name="connsiteY7" fmla="*/ 17778 h 124445"/>
                <a:gd name="connsiteX8" fmla="*/ 106668 w 124445"/>
                <a:gd name="connsiteY8" fmla="*/ 62223 h 124445"/>
                <a:gd name="connsiteX9" fmla="*/ 62223 w 124445"/>
                <a:gd name="connsiteY9" fmla="*/ 106668 h 12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445" h="124445">
                  <a:moveTo>
                    <a:pt x="62223" y="0"/>
                  </a:moveTo>
                  <a:cubicBezTo>
                    <a:pt x="27556" y="0"/>
                    <a:pt x="0" y="27557"/>
                    <a:pt x="0" y="62223"/>
                  </a:cubicBezTo>
                  <a:cubicBezTo>
                    <a:pt x="0" y="96889"/>
                    <a:pt x="27556" y="124446"/>
                    <a:pt x="62223" y="124446"/>
                  </a:cubicBezTo>
                  <a:cubicBezTo>
                    <a:pt x="96890" y="124446"/>
                    <a:pt x="124446" y="96889"/>
                    <a:pt x="124446" y="62223"/>
                  </a:cubicBezTo>
                  <a:cubicBezTo>
                    <a:pt x="124446" y="27557"/>
                    <a:pt x="96001" y="0"/>
                    <a:pt x="62223" y="0"/>
                  </a:cubicBezTo>
                  <a:close/>
                  <a:moveTo>
                    <a:pt x="62223" y="106668"/>
                  </a:moveTo>
                  <a:cubicBezTo>
                    <a:pt x="37334" y="106668"/>
                    <a:pt x="17778" y="87115"/>
                    <a:pt x="17778" y="62223"/>
                  </a:cubicBezTo>
                  <a:cubicBezTo>
                    <a:pt x="17778" y="37335"/>
                    <a:pt x="37334" y="17778"/>
                    <a:pt x="62223" y="17778"/>
                  </a:cubicBezTo>
                  <a:cubicBezTo>
                    <a:pt x="87112" y="17778"/>
                    <a:pt x="106668" y="37335"/>
                    <a:pt x="106668" y="62223"/>
                  </a:cubicBezTo>
                  <a:cubicBezTo>
                    <a:pt x="106668" y="87115"/>
                    <a:pt x="86223" y="106668"/>
                    <a:pt x="62223" y="106668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pic>
        <p:nvPicPr>
          <p:cNvPr id="171" name="Graphique 170">
            <a:extLst>
              <a:ext uri="{FF2B5EF4-FFF2-40B4-BE49-F238E27FC236}">
                <a16:creationId xmlns:a16="http://schemas.microsoft.com/office/drawing/2014/main" id="{5BF861A0-EDB4-47FD-86C0-C68DD6135B0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78031" y="2800632"/>
            <a:ext cx="298460" cy="298460"/>
          </a:xfrm>
          <a:prstGeom prst="rect">
            <a:avLst/>
          </a:prstGeom>
        </p:spPr>
      </p:pic>
      <p:sp>
        <p:nvSpPr>
          <p:cNvPr id="172" name="Forme libre : forme 171">
            <a:extLst>
              <a:ext uri="{FF2B5EF4-FFF2-40B4-BE49-F238E27FC236}">
                <a16:creationId xmlns:a16="http://schemas.microsoft.com/office/drawing/2014/main" id="{4E7B9228-6E74-462F-B899-DB96C86C4DD4}"/>
              </a:ext>
            </a:extLst>
          </p:cNvPr>
          <p:cNvSpPr>
            <a:spLocks noChangeAspect="1"/>
          </p:cNvSpPr>
          <p:nvPr userDrawn="1"/>
        </p:nvSpPr>
        <p:spPr>
          <a:xfrm>
            <a:off x="6084028" y="1962109"/>
            <a:ext cx="266669" cy="267559"/>
          </a:xfrm>
          <a:custGeom>
            <a:avLst/>
            <a:gdLst>
              <a:gd name="connsiteX0" fmla="*/ 257780 w 266669"/>
              <a:gd name="connsiteY0" fmla="*/ 44445 h 267559"/>
              <a:gd name="connsiteX1" fmla="*/ 218669 w 266669"/>
              <a:gd name="connsiteY1" fmla="*/ 44445 h 267559"/>
              <a:gd name="connsiteX2" fmla="*/ 222224 w 266669"/>
              <a:gd name="connsiteY2" fmla="*/ 8889 h 267559"/>
              <a:gd name="connsiteX3" fmla="*/ 213335 w 266669"/>
              <a:gd name="connsiteY3" fmla="*/ 0 h 267559"/>
              <a:gd name="connsiteX4" fmla="*/ 53334 w 266669"/>
              <a:gd name="connsiteY4" fmla="*/ 0 h 267559"/>
              <a:gd name="connsiteX5" fmla="*/ 44445 w 266669"/>
              <a:gd name="connsiteY5" fmla="*/ 8889 h 267559"/>
              <a:gd name="connsiteX6" fmla="*/ 48000 w 266669"/>
              <a:gd name="connsiteY6" fmla="*/ 44445 h 267559"/>
              <a:gd name="connsiteX7" fmla="*/ 8889 w 266669"/>
              <a:gd name="connsiteY7" fmla="*/ 44445 h 267559"/>
              <a:gd name="connsiteX8" fmla="*/ 0 w 266669"/>
              <a:gd name="connsiteY8" fmla="*/ 53334 h 267559"/>
              <a:gd name="connsiteX9" fmla="*/ 0 w 266669"/>
              <a:gd name="connsiteY9" fmla="*/ 88890 h 267559"/>
              <a:gd name="connsiteX10" fmla="*/ 34667 w 266669"/>
              <a:gd name="connsiteY10" fmla="*/ 162667 h 267559"/>
              <a:gd name="connsiteX11" fmla="*/ 79112 w 266669"/>
              <a:gd name="connsiteY11" fmla="*/ 179555 h 267559"/>
              <a:gd name="connsiteX12" fmla="*/ 84445 w 266669"/>
              <a:gd name="connsiteY12" fmla="*/ 179555 h 267559"/>
              <a:gd name="connsiteX13" fmla="*/ 104001 w 266669"/>
              <a:gd name="connsiteY13" fmla="*/ 214225 h 267559"/>
              <a:gd name="connsiteX14" fmla="*/ 88890 w 266669"/>
              <a:gd name="connsiteY14" fmla="*/ 214225 h 267559"/>
              <a:gd name="connsiteX15" fmla="*/ 80001 w 266669"/>
              <a:gd name="connsiteY15" fmla="*/ 223114 h 267559"/>
              <a:gd name="connsiteX16" fmla="*/ 80001 w 266669"/>
              <a:gd name="connsiteY16" fmla="*/ 258670 h 267559"/>
              <a:gd name="connsiteX17" fmla="*/ 88890 w 266669"/>
              <a:gd name="connsiteY17" fmla="*/ 267559 h 267559"/>
              <a:gd name="connsiteX18" fmla="*/ 177780 w 266669"/>
              <a:gd name="connsiteY18" fmla="*/ 267559 h 267559"/>
              <a:gd name="connsiteX19" fmla="*/ 186669 w 266669"/>
              <a:gd name="connsiteY19" fmla="*/ 258670 h 267559"/>
              <a:gd name="connsiteX20" fmla="*/ 186669 w 266669"/>
              <a:gd name="connsiteY20" fmla="*/ 223114 h 267559"/>
              <a:gd name="connsiteX21" fmla="*/ 177780 w 266669"/>
              <a:gd name="connsiteY21" fmla="*/ 214225 h 267559"/>
              <a:gd name="connsiteX22" fmla="*/ 162668 w 266669"/>
              <a:gd name="connsiteY22" fmla="*/ 214225 h 267559"/>
              <a:gd name="connsiteX23" fmla="*/ 182224 w 266669"/>
              <a:gd name="connsiteY23" fmla="*/ 179555 h 267559"/>
              <a:gd name="connsiteX24" fmla="*/ 187557 w 266669"/>
              <a:gd name="connsiteY24" fmla="*/ 179555 h 267559"/>
              <a:gd name="connsiteX25" fmla="*/ 232002 w 266669"/>
              <a:gd name="connsiteY25" fmla="*/ 162667 h 267559"/>
              <a:gd name="connsiteX26" fmla="*/ 266669 w 266669"/>
              <a:gd name="connsiteY26" fmla="*/ 88890 h 267559"/>
              <a:gd name="connsiteX27" fmla="*/ 266669 w 266669"/>
              <a:gd name="connsiteY27" fmla="*/ 53334 h 267559"/>
              <a:gd name="connsiteX28" fmla="*/ 257780 w 266669"/>
              <a:gd name="connsiteY28" fmla="*/ 44445 h 267559"/>
              <a:gd name="connsiteX29" fmla="*/ 45334 w 266669"/>
              <a:gd name="connsiteY29" fmla="*/ 149333 h 267559"/>
              <a:gd name="connsiteX30" fmla="*/ 17778 w 266669"/>
              <a:gd name="connsiteY30" fmla="*/ 89780 h 267559"/>
              <a:gd name="connsiteX31" fmla="*/ 17778 w 266669"/>
              <a:gd name="connsiteY31" fmla="*/ 63113 h 267559"/>
              <a:gd name="connsiteX32" fmla="*/ 50667 w 266669"/>
              <a:gd name="connsiteY32" fmla="*/ 63113 h 267559"/>
              <a:gd name="connsiteX33" fmla="*/ 76445 w 266669"/>
              <a:gd name="connsiteY33" fmla="*/ 161777 h 267559"/>
              <a:gd name="connsiteX34" fmla="*/ 45334 w 266669"/>
              <a:gd name="connsiteY34" fmla="*/ 149333 h 267559"/>
              <a:gd name="connsiteX35" fmla="*/ 168891 w 266669"/>
              <a:gd name="connsiteY35" fmla="*/ 248892 h 267559"/>
              <a:gd name="connsiteX36" fmla="*/ 97779 w 266669"/>
              <a:gd name="connsiteY36" fmla="*/ 248892 h 267559"/>
              <a:gd name="connsiteX37" fmla="*/ 97779 w 266669"/>
              <a:gd name="connsiteY37" fmla="*/ 231114 h 267559"/>
              <a:gd name="connsiteX38" fmla="*/ 168891 w 266669"/>
              <a:gd name="connsiteY38" fmla="*/ 231114 h 267559"/>
              <a:gd name="connsiteX39" fmla="*/ 168891 w 266669"/>
              <a:gd name="connsiteY39" fmla="*/ 248892 h 267559"/>
              <a:gd name="connsiteX40" fmla="*/ 98668 w 266669"/>
              <a:gd name="connsiteY40" fmla="*/ 168001 h 267559"/>
              <a:gd name="connsiteX41" fmla="*/ 98668 w 266669"/>
              <a:gd name="connsiteY41" fmla="*/ 168001 h 267559"/>
              <a:gd name="connsiteX42" fmla="*/ 96890 w 266669"/>
              <a:gd name="connsiteY42" fmla="*/ 164446 h 267559"/>
              <a:gd name="connsiteX43" fmla="*/ 62223 w 266669"/>
              <a:gd name="connsiteY43" fmla="*/ 18668 h 267559"/>
              <a:gd name="connsiteX44" fmla="*/ 203558 w 266669"/>
              <a:gd name="connsiteY44" fmla="*/ 18668 h 267559"/>
              <a:gd name="connsiteX45" fmla="*/ 168891 w 266669"/>
              <a:gd name="connsiteY45" fmla="*/ 164446 h 267559"/>
              <a:gd name="connsiteX46" fmla="*/ 167113 w 266669"/>
              <a:gd name="connsiteY46" fmla="*/ 168001 h 267559"/>
              <a:gd name="connsiteX47" fmla="*/ 167113 w 266669"/>
              <a:gd name="connsiteY47" fmla="*/ 168001 h 267559"/>
              <a:gd name="connsiteX48" fmla="*/ 132446 w 266669"/>
              <a:gd name="connsiteY48" fmla="*/ 214225 h 267559"/>
              <a:gd name="connsiteX49" fmla="*/ 98668 w 266669"/>
              <a:gd name="connsiteY49" fmla="*/ 168001 h 267559"/>
              <a:gd name="connsiteX50" fmla="*/ 221336 w 266669"/>
              <a:gd name="connsiteY50" fmla="*/ 149333 h 267559"/>
              <a:gd name="connsiteX51" fmla="*/ 190224 w 266669"/>
              <a:gd name="connsiteY51" fmla="*/ 161777 h 267559"/>
              <a:gd name="connsiteX52" fmla="*/ 216002 w 266669"/>
              <a:gd name="connsiteY52" fmla="*/ 63113 h 267559"/>
              <a:gd name="connsiteX53" fmla="*/ 248891 w 266669"/>
              <a:gd name="connsiteY53" fmla="*/ 63113 h 267559"/>
              <a:gd name="connsiteX54" fmla="*/ 248891 w 266669"/>
              <a:gd name="connsiteY54" fmla="*/ 89780 h 267559"/>
              <a:gd name="connsiteX55" fmla="*/ 221336 w 266669"/>
              <a:gd name="connsiteY55" fmla="*/ 149333 h 26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66669" h="267559">
                <a:moveTo>
                  <a:pt x="257780" y="44445"/>
                </a:moveTo>
                <a:lnTo>
                  <a:pt x="218669" y="44445"/>
                </a:lnTo>
                <a:cubicBezTo>
                  <a:pt x="221336" y="28442"/>
                  <a:pt x="222224" y="15998"/>
                  <a:pt x="222224" y="8889"/>
                </a:cubicBezTo>
                <a:cubicBezTo>
                  <a:pt x="222224" y="3555"/>
                  <a:pt x="218669" y="0"/>
                  <a:pt x="213335" y="0"/>
                </a:cubicBezTo>
                <a:lnTo>
                  <a:pt x="53334" y="0"/>
                </a:lnTo>
                <a:cubicBezTo>
                  <a:pt x="48000" y="0"/>
                  <a:pt x="44445" y="3555"/>
                  <a:pt x="44445" y="8889"/>
                </a:cubicBezTo>
                <a:cubicBezTo>
                  <a:pt x="44445" y="15998"/>
                  <a:pt x="45334" y="28442"/>
                  <a:pt x="48000" y="44445"/>
                </a:cubicBezTo>
                <a:lnTo>
                  <a:pt x="8889" y="44445"/>
                </a:lnTo>
                <a:cubicBezTo>
                  <a:pt x="3556" y="44445"/>
                  <a:pt x="0" y="48000"/>
                  <a:pt x="0" y="53334"/>
                </a:cubicBezTo>
                <a:lnTo>
                  <a:pt x="0" y="88890"/>
                </a:lnTo>
                <a:cubicBezTo>
                  <a:pt x="0" y="117332"/>
                  <a:pt x="13333" y="144889"/>
                  <a:pt x="34667" y="162667"/>
                </a:cubicBezTo>
                <a:cubicBezTo>
                  <a:pt x="48000" y="173335"/>
                  <a:pt x="63112" y="179555"/>
                  <a:pt x="79112" y="179555"/>
                </a:cubicBezTo>
                <a:cubicBezTo>
                  <a:pt x="80890" y="179555"/>
                  <a:pt x="82668" y="179555"/>
                  <a:pt x="84445" y="179555"/>
                </a:cubicBezTo>
                <a:cubicBezTo>
                  <a:pt x="90668" y="192888"/>
                  <a:pt x="96890" y="205336"/>
                  <a:pt x="104001" y="214225"/>
                </a:cubicBezTo>
                <a:lnTo>
                  <a:pt x="88890" y="214225"/>
                </a:lnTo>
                <a:cubicBezTo>
                  <a:pt x="83556" y="214225"/>
                  <a:pt x="80001" y="217780"/>
                  <a:pt x="80001" y="223114"/>
                </a:cubicBezTo>
                <a:lnTo>
                  <a:pt x="80001" y="258670"/>
                </a:lnTo>
                <a:cubicBezTo>
                  <a:pt x="80001" y="264000"/>
                  <a:pt x="83556" y="267559"/>
                  <a:pt x="88890" y="267559"/>
                </a:cubicBezTo>
                <a:lnTo>
                  <a:pt x="177780" y="267559"/>
                </a:lnTo>
                <a:cubicBezTo>
                  <a:pt x="183113" y="267559"/>
                  <a:pt x="186669" y="264000"/>
                  <a:pt x="186669" y="258670"/>
                </a:cubicBezTo>
                <a:lnTo>
                  <a:pt x="186669" y="223114"/>
                </a:lnTo>
                <a:cubicBezTo>
                  <a:pt x="186669" y="217780"/>
                  <a:pt x="183113" y="214225"/>
                  <a:pt x="177780" y="214225"/>
                </a:cubicBezTo>
                <a:lnTo>
                  <a:pt x="162668" y="214225"/>
                </a:lnTo>
                <a:cubicBezTo>
                  <a:pt x="169780" y="205336"/>
                  <a:pt x="176891" y="192888"/>
                  <a:pt x="182224" y="179555"/>
                </a:cubicBezTo>
                <a:cubicBezTo>
                  <a:pt x="184002" y="179555"/>
                  <a:pt x="185780" y="179555"/>
                  <a:pt x="187557" y="179555"/>
                </a:cubicBezTo>
                <a:cubicBezTo>
                  <a:pt x="203558" y="179555"/>
                  <a:pt x="218669" y="174225"/>
                  <a:pt x="232002" y="162667"/>
                </a:cubicBezTo>
                <a:cubicBezTo>
                  <a:pt x="253336" y="145779"/>
                  <a:pt x="266669" y="117332"/>
                  <a:pt x="266669" y="88890"/>
                </a:cubicBezTo>
                <a:lnTo>
                  <a:pt x="266669" y="53334"/>
                </a:lnTo>
                <a:cubicBezTo>
                  <a:pt x="266669" y="48889"/>
                  <a:pt x="263114" y="44445"/>
                  <a:pt x="257780" y="44445"/>
                </a:cubicBezTo>
                <a:close/>
                <a:moveTo>
                  <a:pt x="45334" y="149333"/>
                </a:moveTo>
                <a:cubicBezTo>
                  <a:pt x="28445" y="135110"/>
                  <a:pt x="17778" y="112002"/>
                  <a:pt x="17778" y="89780"/>
                </a:cubicBezTo>
                <a:lnTo>
                  <a:pt x="17778" y="63113"/>
                </a:lnTo>
                <a:lnTo>
                  <a:pt x="50667" y="63113"/>
                </a:lnTo>
                <a:cubicBezTo>
                  <a:pt x="56001" y="93334"/>
                  <a:pt x="64890" y="130666"/>
                  <a:pt x="76445" y="161777"/>
                </a:cubicBezTo>
                <a:cubicBezTo>
                  <a:pt x="63112" y="160892"/>
                  <a:pt x="52445" y="154668"/>
                  <a:pt x="45334" y="149333"/>
                </a:cubicBezTo>
                <a:close/>
                <a:moveTo>
                  <a:pt x="168891" y="248892"/>
                </a:moveTo>
                <a:lnTo>
                  <a:pt x="97779" y="248892"/>
                </a:lnTo>
                <a:lnTo>
                  <a:pt x="97779" y="231114"/>
                </a:lnTo>
                <a:lnTo>
                  <a:pt x="168891" y="231114"/>
                </a:lnTo>
                <a:lnTo>
                  <a:pt x="168891" y="248892"/>
                </a:lnTo>
                <a:close/>
                <a:moveTo>
                  <a:pt x="98668" y="168001"/>
                </a:moveTo>
                <a:cubicBezTo>
                  <a:pt x="98668" y="168001"/>
                  <a:pt x="98668" y="168001"/>
                  <a:pt x="98668" y="168001"/>
                </a:cubicBezTo>
                <a:cubicBezTo>
                  <a:pt x="98668" y="166221"/>
                  <a:pt x="97779" y="165336"/>
                  <a:pt x="96890" y="164446"/>
                </a:cubicBezTo>
                <a:cubicBezTo>
                  <a:pt x="79112" y="119112"/>
                  <a:pt x="64890" y="53334"/>
                  <a:pt x="62223" y="18668"/>
                </a:cubicBezTo>
                <a:lnTo>
                  <a:pt x="203558" y="18668"/>
                </a:lnTo>
                <a:cubicBezTo>
                  <a:pt x="200891" y="53334"/>
                  <a:pt x="186669" y="119112"/>
                  <a:pt x="168891" y="164446"/>
                </a:cubicBezTo>
                <a:cubicBezTo>
                  <a:pt x="168002" y="165336"/>
                  <a:pt x="168002" y="166221"/>
                  <a:pt x="167113" y="168001"/>
                </a:cubicBezTo>
                <a:cubicBezTo>
                  <a:pt x="167113" y="168001"/>
                  <a:pt x="167113" y="168001"/>
                  <a:pt x="167113" y="168001"/>
                </a:cubicBezTo>
                <a:cubicBezTo>
                  <a:pt x="156446" y="194668"/>
                  <a:pt x="144001" y="214225"/>
                  <a:pt x="132446" y="214225"/>
                </a:cubicBezTo>
                <a:cubicBezTo>
                  <a:pt x="120890" y="214225"/>
                  <a:pt x="109334" y="194668"/>
                  <a:pt x="98668" y="168001"/>
                </a:cubicBezTo>
                <a:close/>
                <a:moveTo>
                  <a:pt x="221336" y="149333"/>
                </a:moveTo>
                <a:cubicBezTo>
                  <a:pt x="214224" y="155557"/>
                  <a:pt x="203558" y="160892"/>
                  <a:pt x="190224" y="161777"/>
                </a:cubicBezTo>
                <a:cubicBezTo>
                  <a:pt x="201780" y="129780"/>
                  <a:pt x="210669" y="93334"/>
                  <a:pt x="216002" y="63113"/>
                </a:cubicBezTo>
                <a:lnTo>
                  <a:pt x="248891" y="63113"/>
                </a:lnTo>
                <a:lnTo>
                  <a:pt x="248891" y="89780"/>
                </a:lnTo>
                <a:cubicBezTo>
                  <a:pt x="248891" y="112002"/>
                  <a:pt x="238225" y="135110"/>
                  <a:pt x="221336" y="149333"/>
                </a:cubicBez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73" name="Graphique 1">
            <a:extLst>
              <a:ext uri="{FF2B5EF4-FFF2-40B4-BE49-F238E27FC236}">
                <a16:creationId xmlns:a16="http://schemas.microsoft.com/office/drawing/2014/main" id="{D96CEF07-A58A-4456-873C-33B23F6A22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1308" y="1961386"/>
            <a:ext cx="269004" cy="269004"/>
            <a:chOff x="930630" y="2763173"/>
            <a:chExt cx="269004" cy="269004"/>
          </a:xfrm>
          <a:solidFill>
            <a:schemeClr val="tx1"/>
          </a:solidFill>
        </p:grpSpPr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96203B01-3F41-4C18-9B14-520153F6092D}"/>
                </a:ext>
              </a:extLst>
            </p:cNvPr>
            <p:cNvSpPr/>
            <p:nvPr/>
          </p:nvSpPr>
          <p:spPr>
            <a:xfrm>
              <a:off x="1092032" y="2763173"/>
              <a:ext cx="43040" cy="43040"/>
            </a:xfrm>
            <a:custGeom>
              <a:avLst/>
              <a:gdLst>
                <a:gd name="connsiteX0" fmla="*/ 40351 w 43040"/>
                <a:gd name="connsiteY0" fmla="*/ 2690 h 43040"/>
                <a:gd name="connsiteX1" fmla="*/ 27797 w 43040"/>
                <a:gd name="connsiteY1" fmla="*/ 2690 h 43040"/>
                <a:gd name="connsiteX2" fmla="*/ 21520 w 43040"/>
                <a:gd name="connsiteY2" fmla="*/ 8967 h 43040"/>
                <a:gd name="connsiteX3" fmla="*/ 15244 w 43040"/>
                <a:gd name="connsiteY3" fmla="*/ 2690 h 43040"/>
                <a:gd name="connsiteX4" fmla="*/ 2690 w 43040"/>
                <a:gd name="connsiteY4" fmla="*/ 2690 h 43040"/>
                <a:gd name="connsiteX5" fmla="*/ 2690 w 43040"/>
                <a:gd name="connsiteY5" fmla="*/ 15244 h 43040"/>
                <a:gd name="connsiteX6" fmla="*/ 8967 w 43040"/>
                <a:gd name="connsiteY6" fmla="*/ 21520 h 43040"/>
                <a:gd name="connsiteX7" fmla="*/ 2690 w 43040"/>
                <a:gd name="connsiteY7" fmla="*/ 27797 h 43040"/>
                <a:gd name="connsiteX8" fmla="*/ 2690 w 43040"/>
                <a:gd name="connsiteY8" fmla="*/ 40351 h 43040"/>
                <a:gd name="connsiteX9" fmla="*/ 8967 w 43040"/>
                <a:gd name="connsiteY9" fmla="*/ 43041 h 43040"/>
                <a:gd name="connsiteX10" fmla="*/ 15244 w 43040"/>
                <a:gd name="connsiteY10" fmla="*/ 40351 h 43040"/>
                <a:gd name="connsiteX11" fmla="*/ 21520 w 43040"/>
                <a:gd name="connsiteY11" fmla="*/ 34074 h 43040"/>
                <a:gd name="connsiteX12" fmla="*/ 27797 w 43040"/>
                <a:gd name="connsiteY12" fmla="*/ 40351 h 43040"/>
                <a:gd name="connsiteX13" fmla="*/ 34074 w 43040"/>
                <a:gd name="connsiteY13" fmla="*/ 43041 h 43040"/>
                <a:gd name="connsiteX14" fmla="*/ 40351 w 43040"/>
                <a:gd name="connsiteY14" fmla="*/ 40351 h 43040"/>
                <a:gd name="connsiteX15" fmla="*/ 40351 w 43040"/>
                <a:gd name="connsiteY15" fmla="*/ 27797 h 43040"/>
                <a:gd name="connsiteX16" fmla="*/ 34074 w 43040"/>
                <a:gd name="connsiteY16" fmla="*/ 21520 h 43040"/>
                <a:gd name="connsiteX17" fmla="*/ 40351 w 43040"/>
                <a:gd name="connsiteY17" fmla="*/ 15244 h 43040"/>
                <a:gd name="connsiteX18" fmla="*/ 40351 w 43040"/>
                <a:gd name="connsiteY18" fmla="*/ 2690 h 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040" h="43040">
                  <a:moveTo>
                    <a:pt x="40351" y="2690"/>
                  </a:moveTo>
                  <a:cubicBezTo>
                    <a:pt x="36764" y="-897"/>
                    <a:pt x="31384" y="-897"/>
                    <a:pt x="27797" y="2690"/>
                  </a:cubicBezTo>
                  <a:lnTo>
                    <a:pt x="21520" y="8967"/>
                  </a:lnTo>
                  <a:lnTo>
                    <a:pt x="15244" y="2690"/>
                  </a:lnTo>
                  <a:cubicBezTo>
                    <a:pt x="11657" y="-897"/>
                    <a:pt x="6277" y="-897"/>
                    <a:pt x="2690" y="2690"/>
                  </a:cubicBezTo>
                  <a:cubicBezTo>
                    <a:pt x="-897" y="6277"/>
                    <a:pt x="-897" y="11657"/>
                    <a:pt x="2690" y="15244"/>
                  </a:cubicBezTo>
                  <a:lnTo>
                    <a:pt x="8967" y="21520"/>
                  </a:lnTo>
                  <a:lnTo>
                    <a:pt x="2690" y="27797"/>
                  </a:lnTo>
                  <a:cubicBezTo>
                    <a:pt x="-897" y="31384"/>
                    <a:pt x="-897" y="36764"/>
                    <a:pt x="2690" y="40351"/>
                  </a:cubicBezTo>
                  <a:cubicBezTo>
                    <a:pt x="4483" y="42144"/>
                    <a:pt x="7173" y="43041"/>
                    <a:pt x="8967" y="43041"/>
                  </a:cubicBezTo>
                  <a:cubicBezTo>
                    <a:pt x="10760" y="43041"/>
                    <a:pt x="13450" y="42144"/>
                    <a:pt x="15244" y="40351"/>
                  </a:cubicBezTo>
                  <a:lnTo>
                    <a:pt x="21520" y="34074"/>
                  </a:lnTo>
                  <a:lnTo>
                    <a:pt x="27797" y="40351"/>
                  </a:lnTo>
                  <a:cubicBezTo>
                    <a:pt x="29590" y="42144"/>
                    <a:pt x="32281" y="43041"/>
                    <a:pt x="34074" y="43041"/>
                  </a:cubicBezTo>
                  <a:cubicBezTo>
                    <a:pt x="35867" y="43041"/>
                    <a:pt x="38557" y="42144"/>
                    <a:pt x="40351" y="40351"/>
                  </a:cubicBezTo>
                  <a:cubicBezTo>
                    <a:pt x="43937" y="36764"/>
                    <a:pt x="43937" y="31384"/>
                    <a:pt x="40351" y="27797"/>
                  </a:cubicBezTo>
                  <a:lnTo>
                    <a:pt x="34074" y="21520"/>
                  </a:lnTo>
                  <a:lnTo>
                    <a:pt x="40351" y="15244"/>
                  </a:lnTo>
                  <a:cubicBezTo>
                    <a:pt x="43937" y="11657"/>
                    <a:pt x="43937" y="6277"/>
                    <a:pt x="40351" y="2690"/>
                  </a:cubicBez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07C9D414-21CD-43B4-88CD-72E59E20437B}"/>
                </a:ext>
              </a:extLst>
            </p:cNvPr>
            <p:cNvSpPr/>
            <p:nvPr/>
          </p:nvSpPr>
          <p:spPr>
            <a:xfrm>
              <a:off x="930630" y="2885121"/>
              <a:ext cx="43040" cy="43040"/>
            </a:xfrm>
            <a:custGeom>
              <a:avLst/>
              <a:gdLst>
                <a:gd name="connsiteX0" fmla="*/ 40351 w 43040"/>
                <a:gd name="connsiteY0" fmla="*/ 2690 h 43040"/>
                <a:gd name="connsiteX1" fmla="*/ 27797 w 43040"/>
                <a:gd name="connsiteY1" fmla="*/ 2690 h 43040"/>
                <a:gd name="connsiteX2" fmla="*/ 21520 w 43040"/>
                <a:gd name="connsiteY2" fmla="*/ 8967 h 43040"/>
                <a:gd name="connsiteX3" fmla="*/ 15244 w 43040"/>
                <a:gd name="connsiteY3" fmla="*/ 2690 h 43040"/>
                <a:gd name="connsiteX4" fmla="*/ 2690 w 43040"/>
                <a:gd name="connsiteY4" fmla="*/ 2690 h 43040"/>
                <a:gd name="connsiteX5" fmla="*/ 2690 w 43040"/>
                <a:gd name="connsiteY5" fmla="*/ 15244 h 43040"/>
                <a:gd name="connsiteX6" fmla="*/ 8967 w 43040"/>
                <a:gd name="connsiteY6" fmla="*/ 21520 h 43040"/>
                <a:gd name="connsiteX7" fmla="*/ 2690 w 43040"/>
                <a:gd name="connsiteY7" fmla="*/ 27797 h 43040"/>
                <a:gd name="connsiteX8" fmla="*/ 2690 w 43040"/>
                <a:gd name="connsiteY8" fmla="*/ 40351 h 43040"/>
                <a:gd name="connsiteX9" fmla="*/ 8967 w 43040"/>
                <a:gd name="connsiteY9" fmla="*/ 43041 h 43040"/>
                <a:gd name="connsiteX10" fmla="*/ 15244 w 43040"/>
                <a:gd name="connsiteY10" fmla="*/ 40351 h 43040"/>
                <a:gd name="connsiteX11" fmla="*/ 21520 w 43040"/>
                <a:gd name="connsiteY11" fmla="*/ 34074 h 43040"/>
                <a:gd name="connsiteX12" fmla="*/ 27797 w 43040"/>
                <a:gd name="connsiteY12" fmla="*/ 40351 h 43040"/>
                <a:gd name="connsiteX13" fmla="*/ 34074 w 43040"/>
                <a:gd name="connsiteY13" fmla="*/ 43041 h 43040"/>
                <a:gd name="connsiteX14" fmla="*/ 40351 w 43040"/>
                <a:gd name="connsiteY14" fmla="*/ 40351 h 43040"/>
                <a:gd name="connsiteX15" fmla="*/ 40351 w 43040"/>
                <a:gd name="connsiteY15" fmla="*/ 27797 h 43040"/>
                <a:gd name="connsiteX16" fmla="*/ 34074 w 43040"/>
                <a:gd name="connsiteY16" fmla="*/ 21520 h 43040"/>
                <a:gd name="connsiteX17" fmla="*/ 40351 w 43040"/>
                <a:gd name="connsiteY17" fmla="*/ 15244 h 43040"/>
                <a:gd name="connsiteX18" fmla="*/ 40351 w 43040"/>
                <a:gd name="connsiteY18" fmla="*/ 2690 h 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040" h="43040">
                  <a:moveTo>
                    <a:pt x="40351" y="2690"/>
                  </a:moveTo>
                  <a:cubicBezTo>
                    <a:pt x="36764" y="-897"/>
                    <a:pt x="31384" y="-897"/>
                    <a:pt x="27797" y="2690"/>
                  </a:cubicBezTo>
                  <a:lnTo>
                    <a:pt x="21520" y="8967"/>
                  </a:lnTo>
                  <a:lnTo>
                    <a:pt x="15244" y="2690"/>
                  </a:lnTo>
                  <a:cubicBezTo>
                    <a:pt x="11657" y="-897"/>
                    <a:pt x="6277" y="-897"/>
                    <a:pt x="2690" y="2690"/>
                  </a:cubicBezTo>
                  <a:cubicBezTo>
                    <a:pt x="-897" y="6277"/>
                    <a:pt x="-897" y="11657"/>
                    <a:pt x="2690" y="15244"/>
                  </a:cubicBezTo>
                  <a:lnTo>
                    <a:pt x="8967" y="21520"/>
                  </a:lnTo>
                  <a:lnTo>
                    <a:pt x="2690" y="27797"/>
                  </a:lnTo>
                  <a:cubicBezTo>
                    <a:pt x="-897" y="31384"/>
                    <a:pt x="-897" y="36764"/>
                    <a:pt x="2690" y="40351"/>
                  </a:cubicBezTo>
                  <a:cubicBezTo>
                    <a:pt x="4483" y="42144"/>
                    <a:pt x="7173" y="43041"/>
                    <a:pt x="8967" y="43041"/>
                  </a:cubicBezTo>
                  <a:cubicBezTo>
                    <a:pt x="10760" y="43041"/>
                    <a:pt x="13450" y="42144"/>
                    <a:pt x="15244" y="40351"/>
                  </a:cubicBezTo>
                  <a:lnTo>
                    <a:pt x="21520" y="34074"/>
                  </a:lnTo>
                  <a:lnTo>
                    <a:pt x="27797" y="40351"/>
                  </a:lnTo>
                  <a:cubicBezTo>
                    <a:pt x="29590" y="42144"/>
                    <a:pt x="32281" y="43041"/>
                    <a:pt x="34074" y="43041"/>
                  </a:cubicBezTo>
                  <a:cubicBezTo>
                    <a:pt x="35867" y="43041"/>
                    <a:pt x="38557" y="42144"/>
                    <a:pt x="40351" y="40351"/>
                  </a:cubicBezTo>
                  <a:cubicBezTo>
                    <a:pt x="43937" y="36764"/>
                    <a:pt x="43937" y="31384"/>
                    <a:pt x="40351" y="27797"/>
                  </a:cubicBezTo>
                  <a:lnTo>
                    <a:pt x="34074" y="21520"/>
                  </a:lnTo>
                  <a:lnTo>
                    <a:pt x="40351" y="15244"/>
                  </a:lnTo>
                  <a:cubicBezTo>
                    <a:pt x="43937" y="11657"/>
                    <a:pt x="43937" y="6277"/>
                    <a:pt x="40351" y="2690"/>
                  </a:cubicBez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A24D4EF-4F73-4864-BBAD-8C94B90F4924}"/>
                </a:ext>
              </a:extLst>
            </p:cNvPr>
            <p:cNvSpPr/>
            <p:nvPr/>
          </p:nvSpPr>
          <p:spPr>
            <a:xfrm>
              <a:off x="975464" y="2974789"/>
              <a:ext cx="43040" cy="43040"/>
            </a:xfrm>
            <a:custGeom>
              <a:avLst/>
              <a:gdLst>
                <a:gd name="connsiteX0" fmla="*/ 40351 w 43040"/>
                <a:gd name="connsiteY0" fmla="*/ 2690 h 43040"/>
                <a:gd name="connsiteX1" fmla="*/ 27797 w 43040"/>
                <a:gd name="connsiteY1" fmla="*/ 2690 h 43040"/>
                <a:gd name="connsiteX2" fmla="*/ 21520 w 43040"/>
                <a:gd name="connsiteY2" fmla="*/ 8967 h 43040"/>
                <a:gd name="connsiteX3" fmla="*/ 15244 w 43040"/>
                <a:gd name="connsiteY3" fmla="*/ 2690 h 43040"/>
                <a:gd name="connsiteX4" fmla="*/ 2690 w 43040"/>
                <a:gd name="connsiteY4" fmla="*/ 2690 h 43040"/>
                <a:gd name="connsiteX5" fmla="*/ 2690 w 43040"/>
                <a:gd name="connsiteY5" fmla="*/ 15244 h 43040"/>
                <a:gd name="connsiteX6" fmla="*/ 8967 w 43040"/>
                <a:gd name="connsiteY6" fmla="*/ 21520 h 43040"/>
                <a:gd name="connsiteX7" fmla="*/ 2690 w 43040"/>
                <a:gd name="connsiteY7" fmla="*/ 27797 h 43040"/>
                <a:gd name="connsiteX8" fmla="*/ 2690 w 43040"/>
                <a:gd name="connsiteY8" fmla="*/ 40351 h 43040"/>
                <a:gd name="connsiteX9" fmla="*/ 8967 w 43040"/>
                <a:gd name="connsiteY9" fmla="*/ 43041 h 43040"/>
                <a:gd name="connsiteX10" fmla="*/ 15244 w 43040"/>
                <a:gd name="connsiteY10" fmla="*/ 40351 h 43040"/>
                <a:gd name="connsiteX11" fmla="*/ 21520 w 43040"/>
                <a:gd name="connsiteY11" fmla="*/ 34074 h 43040"/>
                <a:gd name="connsiteX12" fmla="*/ 27797 w 43040"/>
                <a:gd name="connsiteY12" fmla="*/ 40351 h 43040"/>
                <a:gd name="connsiteX13" fmla="*/ 34074 w 43040"/>
                <a:gd name="connsiteY13" fmla="*/ 43041 h 43040"/>
                <a:gd name="connsiteX14" fmla="*/ 40351 w 43040"/>
                <a:gd name="connsiteY14" fmla="*/ 40351 h 43040"/>
                <a:gd name="connsiteX15" fmla="*/ 40351 w 43040"/>
                <a:gd name="connsiteY15" fmla="*/ 27797 h 43040"/>
                <a:gd name="connsiteX16" fmla="*/ 34074 w 43040"/>
                <a:gd name="connsiteY16" fmla="*/ 21520 h 43040"/>
                <a:gd name="connsiteX17" fmla="*/ 40351 w 43040"/>
                <a:gd name="connsiteY17" fmla="*/ 15244 h 43040"/>
                <a:gd name="connsiteX18" fmla="*/ 40351 w 43040"/>
                <a:gd name="connsiteY18" fmla="*/ 2690 h 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040" h="43040">
                  <a:moveTo>
                    <a:pt x="40351" y="2690"/>
                  </a:moveTo>
                  <a:cubicBezTo>
                    <a:pt x="36764" y="-897"/>
                    <a:pt x="31384" y="-897"/>
                    <a:pt x="27797" y="2690"/>
                  </a:cubicBezTo>
                  <a:lnTo>
                    <a:pt x="21520" y="8967"/>
                  </a:lnTo>
                  <a:lnTo>
                    <a:pt x="15244" y="2690"/>
                  </a:lnTo>
                  <a:cubicBezTo>
                    <a:pt x="11657" y="-897"/>
                    <a:pt x="6277" y="-897"/>
                    <a:pt x="2690" y="2690"/>
                  </a:cubicBezTo>
                  <a:cubicBezTo>
                    <a:pt x="-897" y="6277"/>
                    <a:pt x="-897" y="11657"/>
                    <a:pt x="2690" y="15244"/>
                  </a:cubicBezTo>
                  <a:lnTo>
                    <a:pt x="8967" y="21520"/>
                  </a:lnTo>
                  <a:lnTo>
                    <a:pt x="2690" y="27797"/>
                  </a:lnTo>
                  <a:cubicBezTo>
                    <a:pt x="-897" y="31384"/>
                    <a:pt x="-897" y="36764"/>
                    <a:pt x="2690" y="40351"/>
                  </a:cubicBezTo>
                  <a:cubicBezTo>
                    <a:pt x="4483" y="42144"/>
                    <a:pt x="7173" y="43041"/>
                    <a:pt x="8967" y="43041"/>
                  </a:cubicBezTo>
                  <a:cubicBezTo>
                    <a:pt x="10760" y="43041"/>
                    <a:pt x="13450" y="42144"/>
                    <a:pt x="15244" y="40351"/>
                  </a:cubicBezTo>
                  <a:lnTo>
                    <a:pt x="21520" y="34074"/>
                  </a:lnTo>
                  <a:lnTo>
                    <a:pt x="27797" y="40351"/>
                  </a:lnTo>
                  <a:cubicBezTo>
                    <a:pt x="29590" y="42144"/>
                    <a:pt x="32281" y="43041"/>
                    <a:pt x="34074" y="43041"/>
                  </a:cubicBezTo>
                  <a:cubicBezTo>
                    <a:pt x="35867" y="43041"/>
                    <a:pt x="38557" y="42144"/>
                    <a:pt x="40351" y="40351"/>
                  </a:cubicBezTo>
                  <a:cubicBezTo>
                    <a:pt x="43937" y="36764"/>
                    <a:pt x="43937" y="31384"/>
                    <a:pt x="40351" y="27797"/>
                  </a:cubicBezTo>
                  <a:lnTo>
                    <a:pt x="34074" y="21520"/>
                  </a:lnTo>
                  <a:lnTo>
                    <a:pt x="40351" y="15244"/>
                  </a:lnTo>
                  <a:cubicBezTo>
                    <a:pt x="43937" y="11657"/>
                    <a:pt x="43937" y="6277"/>
                    <a:pt x="40351" y="2690"/>
                  </a:cubicBez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156A9615-4CCF-47B8-979A-993A0507D5F9}"/>
                </a:ext>
              </a:extLst>
            </p:cNvPr>
            <p:cNvSpPr/>
            <p:nvPr/>
          </p:nvSpPr>
          <p:spPr>
            <a:xfrm>
              <a:off x="1156593" y="2858221"/>
              <a:ext cx="43040" cy="43040"/>
            </a:xfrm>
            <a:custGeom>
              <a:avLst/>
              <a:gdLst>
                <a:gd name="connsiteX0" fmla="*/ 34074 w 43040"/>
                <a:gd name="connsiteY0" fmla="*/ 21520 h 43040"/>
                <a:gd name="connsiteX1" fmla="*/ 40351 w 43040"/>
                <a:gd name="connsiteY1" fmla="*/ 15244 h 43040"/>
                <a:gd name="connsiteX2" fmla="*/ 40351 w 43040"/>
                <a:gd name="connsiteY2" fmla="*/ 2690 h 43040"/>
                <a:gd name="connsiteX3" fmla="*/ 27797 w 43040"/>
                <a:gd name="connsiteY3" fmla="*/ 2690 h 43040"/>
                <a:gd name="connsiteX4" fmla="*/ 21520 w 43040"/>
                <a:gd name="connsiteY4" fmla="*/ 8967 h 43040"/>
                <a:gd name="connsiteX5" fmla="*/ 15244 w 43040"/>
                <a:gd name="connsiteY5" fmla="*/ 2690 h 43040"/>
                <a:gd name="connsiteX6" fmla="*/ 2690 w 43040"/>
                <a:gd name="connsiteY6" fmla="*/ 2690 h 43040"/>
                <a:gd name="connsiteX7" fmla="*/ 2690 w 43040"/>
                <a:gd name="connsiteY7" fmla="*/ 15244 h 43040"/>
                <a:gd name="connsiteX8" fmla="*/ 8967 w 43040"/>
                <a:gd name="connsiteY8" fmla="*/ 21520 h 43040"/>
                <a:gd name="connsiteX9" fmla="*/ 2690 w 43040"/>
                <a:gd name="connsiteY9" fmla="*/ 27797 h 43040"/>
                <a:gd name="connsiteX10" fmla="*/ 2690 w 43040"/>
                <a:gd name="connsiteY10" fmla="*/ 40351 h 43040"/>
                <a:gd name="connsiteX11" fmla="*/ 8967 w 43040"/>
                <a:gd name="connsiteY11" fmla="*/ 43041 h 43040"/>
                <a:gd name="connsiteX12" fmla="*/ 15244 w 43040"/>
                <a:gd name="connsiteY12" fmla="*/ 40351 h 43040"/>
                <a:gd name="connsiteX13" fmla="*/ 21520 w 43040"/>
                <a:gd name="connsiteY13" fmla="*/ 34074 h 43040"/>
                <a:gd name="connsiteX14" fmla="*/ 27797 w 43040"/>
                <a:gd name="connsiteY14" fmla="*/ 40351 h 43040"/>
                <a:gd name="connsiteX15" fmla="*/ 34074 w 43040"/>
                <a:gd name="connsiteY15" fmla="*/ 43041 h 43040"/>
                <a:gd name="connsiteX16" fmla="*/ 40351 w 43040"/>
                <a:gd name="connsiteY16" fmla="*/ 40351 h 43040"/>
                <a:gd name="connsiteX17" fmla="*/ 40351 w 43040"/>
                <a:gd name="connsiteY17" fmla="*/ 27797 h 43040"/>
                <a:gd name="connsiteX18" fmla="*/ 34074 w 43040"/>
                <a:gd name="connsiteY18" fmla="*/ 21520 h 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040" h="43040">
                  <a:moveTo>
                    <a:pt x="34074" y="21520"/>
                  </a:moveTo>
                  <a:lnTo>
                    <a:pt x="40351" y="15244"/>
                  </a:lnTo>
                  <a:cubicBezTo>
                    <a:pt x="43937" y="11657"/>
                    <a:pt x="43937" y="6277"/>
                    <a:pt x="40351" y="2690"/>
                  </a:cubicBezTo>
                  <a:cubicBezTo>
                    <a:pt x="36764" y="-897"/>
                    <a:pt x="31384" y="-897"/>
                    <a:pt x="27797" y="2690"/>
                  </a:cubicBezTo>
                  <a:lnTo>
                    <a:pt x="21520" y="8967"/>
                  </a:lnTo>
                  <a:lnTo>
                    <a:pt x="15244" y="2690"/>
                  </a:lnTo>
                  <a:cubicBezTo>
                    <a:pt x="11657" y="-897"/>
                    <a:pt x="6277" y="-897"/>
                    <a:pt x="2690" y="2690"/>
                  </a:cubicBezTo>
                  <a:cubicBezTo>
                    <a:pt x="-897" y="6277"/>
                    <a:pt x="-897" y="11657"/>
                    <a:pt x="2690" y="15244"/>
                  </a:cubicBezTo>
                  <a:lnTo>
                    <a:pt x="8967" y="21520"/>
                  </a:lnTo>
                  <a:lnTo>
                    <a:pt x="2690" y="27797"/>
                  </a:lnTo>
                  <a:cubicBezTo>
                    <a:pt x="-897" y="31384"/>
                    <a:pt x="-897" y="36764"/>
                    <a:pt x="2690" y="40351"/>
                  </a:cubicBezTo>
                  <a:cubicBezTo>
                    <a:pt x="4483" y="42144"/>
                    <a:pt x="7173" y="43041"/>
                    <a:pt x="8967" y="43041"/>
                  </a:cubicBezTo>
                  <a:cubicBezTo>
                    <a:pt x="10760" y="43041"/>
                    <a:pt x="13450" y="42144"/>
                    <a:pt x="15244" y="40351"/>
                  </a:cubicBezTo>
                  <a:lnTo>
                    <a:pt x="21520" y="34074"/>
                  </a:lnTo>
                  <a:lnTo>
                    <a:pt x="27797" y="40351"/>
                  </a:lnTo>
                  <a:cubicBezTo>
                    <a:pt x="29590" y="42144"/>
                    <a:pt x="32281" y="43041"/>
                    <a:pt x="34074" y="43041"/>
                  </a:cubicBezTo>
                  <a:cubicBezTo>
                    <a:pt x="35867" y="43041"/>
                    <a:pt x="38557" y="42144"/>
                    <a:pt x="40351" y="40351"/>
                  </a:cubicBezTo>
                  <a:cubicBezTo>
                    <a:pt x="43937" y="36764"/>
                    <a:pt x="43937" y="31384"/>
                    <a:pt x="40351" y="27797"/>
                  </a:cubicBezTo>
                  <a:lnTo>
                    <a:pt x="34074" y="21520"/>
                  </a:ln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81D5C181-AD1E-41FF-86E2-EC1FB76E083E}"/>
                </a:ext>
              </a:extLst>
            </p:cNvPr>
            <p:cNvSpPr/>
            <p:nvPr/>
          </p:nvSpPr>
          <p:spPr>
            <a:xfrm>
              <a:off x="952379" y="2771019"/>
              <a:ext cx="179107" cy="261158"/>
            </a:xfrm>
            <a:custGeom>
              <a:avLst/>
              <a:gdLst>
                <a:gd name="connsiteX0" fmla="*/ 152207 w 179107"/>
                <a:gd name="connsiteY0" fmla="*/ 190321 h 261158"/>
                <a:gd name="connsiteX1" fmla="*/ 152207 w 179107"/>
                <a:gd name="connsiteY1" fmla="*/ 153557 h 261158"/>
                <a:gd name="connsiteX2" fmla="*/ 89439 w 179107"/>
                <a:gd name="connsiteY2" fmla="*/ 90789 h 261158"/>
                <a:gd name="connsiteX3" fmla="*/ 53572 w 179107"/>
                <a:gd name="connsiteY3" fmla="*/ 54922 h 261158"/>
                <a:gd name="connsiteX4" fmla="*/ 53572 w 179107"/>
                <a:gd name="connsiteY4" fmla="*/ 27125 h 261158"/>
                <a:gd name="connsiteX5" fmla="*/ 75092 w 179107"/>
                <a:gd name="connsiteY5" fmla="*/ 44162 h 261158"/>
                <a:gd name="connsiteX6" fmla="*/ 80472 w 179107"/>
                <a:gd name="connsiteY6" fmla="*/ 45955 h 261158"/>
                <a:gd name="connsiteX7" fmla="*/ 87646 w 179107"/>
                <a:gd name="connsiteY7" fmla="*/ 42368 h 261158"/>
                <a:gd name="connsiteX8" fmla="*/ 85852 w 179107"/>
                <a:gd name="connsiteY8" fmla="*/ 29815 h 261158"/>
                <a:gd name="connsiteX9" fmla="*/ 49985 w 179107"/>
                <a:gd name="connsiteY9" fmla="*/ 2018 h 261158"/>
                <a:gd name="connsiteX10" fmla="*/ 39225 w 179107"/>
                <a:gd name="connsiteY10" fmla="*/ 2018 h 261158"/>
                <a:gd name="connsiteX11" fmla="*/ 3357 w 179107"/>
                <a:gd name="connsiteY11" fmla="*/ 29815 h 261158"/>
                <a:gd name="connsiteX12" fmla="*/ 1564 w 179107"/>
                <a:gd name="connsiteY12" fmla="*/ 42368 h 261158"/>
                <a:gd name="connsiteX13" fmla="*/ 14118 w 179107"/>
                <a:gd name="connsiteY13" fmla="*/ 44162 h 261158"/>
                <a:gd name="connsiteX14" fmla="*/ 35638 w 179107"/>
                <a:gd name="connsiteY14" fmla="*/ 27125 h 261158"/>
                <a:gd name="connsiteX15" fmla="*/ 35638 w 179107"/>
                <a:gd name="connsiteY15" fmla="*/ 54922 h 261158"/>
                <a:gd name="connsiteX16" fmla="*/ 89439 w 179107"/>
                <a:gd name="connsiteY16" fmla="*/ 108723 h 261158"/>
                <a:gd name="connsiteX17" fmla="*/ 134273 w 179107"/>
                <a:gd name="connsiteY17" fmla="*/ 153557 h 261158"/>
                <a:gd name="connsiteX18" fmla="*/ 134273 w 179107"/>
                <a:gd name="connsiteY18" fmla="*/ 190321 h 261158"/>
                <a:gd name="connsiteX19" fmla="*/ 107373 w 179107"/>
                <a:gd name="connsiteY19" fmla="*/ 225291 h 261158"/>
                <a:gd name="connsiteX20" fmla="*/ 143240 w 179107"/>
                <a:gd name="connsiteY20" fmla="*/ 261158 h 261158"/>
                <a:gd name="connsiteX21" fmla="*/ 179107 w 179107"/>
                <a:gd name="connsiteY21" fmla="*/ 225291 h 261158"/>
                <a:gd name="connsiteX22" fmla="*/ 152207 w 179107"/>
                <a:gd name="connsiteY22" fmla="*/ 190321 h 261158"/>
                <a:gd name="connsiteX23" fmla="*/ 143240 w 179107"/>
                <a:gd name="connsiteY23" fmla="*/ 243225 h 261158"/>
                <a:gd name="connsiteX24" fmla="*/ 125306 w 179107"/>
                <a:gd name="connsiteY24" fmla="*/ 225291 h 261158"/>
                <a:gd name="connsiteX25" fmla="*/ 143240 w 179107"/>
                <a:gd name="connsiteY25" fmla="*/ 207358 h 261158"/>
                <a:gd name="connsiteX26" fmla="*/ 161173 w 179107"/>
                <a:gd name="connsiteY26" fmla="*/ 225291 h 261158"/>
                <a:gd name="connsiteX27" fmla="*/ 143240 w 179107"/>
                <a:gd name="connsiteY27" fmla="*/ 243225 h 26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9107" h="261158">
                  <a:moveTo>
                    <a:pt x="152207" y="190321"/>
                  </a:moveTo>
                  <a:lnTo>
                    <a:pt x="152207" y="153557"/>
                  </a:lnTo>
                  <a:cubicBezTo>
                    <a:pt x="152207" y="118586"/>
                    <a:pt x="124409" y="90789"/>
                    <a:pt x="89439" y="90789"/>
                  </a:cubicBezTo>
                  <a:cubicBezTo>
                    <a:pt x="69712" y="90789"/>
                    <a:pt x="53572" y="74649"/>
                    <a:pt x="53572" y="54922"/>
                  </a:cubicBezTo>
                  <a:lnTo>
                    <a:pt x="53572" y="27125"/>
                  </a:lnTo>
                  <a:lnTo>
                    <a:pt x="75092" y="44162"/>
                  </a:lnTo>
                  <a:cubicBezTo>
                    <a:pt x="76885" y="45058"/>
                    <a:pt x="78679" y="45955"/>
                    <a:pt x="80472" y="45955"/>
                  </a:cubicBezTo>
                  <a:cubicBezTo>
                    <a:pt x="83162" y="45955"/>
                    <a:pt x="85852" y="45058"/>
                    <a:pt x="87646" y="42368"/>
                  </a:cubicBezTo>
                  <a:cubicBezTo>
                    <a:pt x="90336" y="38781"/>
                    <a:pt x="90336" y="32505"/>
                    <a:pt x="85852" y="29815"/>
                  </a:cubicBezTo>
                  <a:lnTo>
                    <a:pt x="49985" y="2018"/>
                  </a:lnTo>
                  <a:cubicBezTo>
                    <a:pt x="46398" y="-673"/>
                    <a:pt x="41915" y="-673"/>
                    <a:pt x="39225" y="2018"/>
                  </a:cubicBezTo>
                  <a:lnTo>
                    <a:pt x="3357" y="29815"/>
                  </a:lnTo>
                  <a:cubicBezTo>
                    <a:pt x="-229" y="32505"/>
                    <a:pt x="-1126" y="38781"/>
                    <a:pt x="1564" y="42368"/>
                  </a:cubicBezTo>
                  <a:cubicBezTo>
                    <a:pt x="4254" y="45955"/>
                    <a:pt x="10531" y="46852"/>
                    <a:pt x="14118" y="44162"/>
                  </a:cubicBezTo>
                  <a:lnTo>
                    <a:pt x="35638" y="27125"/>
                  </a:lnTo>
                  <a:lnTo>
                    <a:pt x="35638" y="54922"/>
                  </a:lnTo>
                  <a:cubicBezTo>
                    <a:pt x="35638" y="84512"/>
                    <a:pt x="59848" y="108723"/>
                    <a:pt x="89439" y="108723"/>
                  </a:cubicBezTo>
                  <a:cubicBezTo>
                    <a:pt x="114546" y="108723"/>
                    <a:pt x="134273" y="128450"/>
                    <a:pt x="134273" y="153557"/>
                  </a:cubicBezTo>
                  <a:lnTo>
                    <a:pt x="134273" y="190321"/>
                  </a:lnTo>
                  <a:cubicBezTo>
                    <a:pt x="119029" y="193907"/>
                    <a:pt x="107373" y="208254"/>
                    <a:pt x="107373" y="225291"/>
                  </a:cubicBezTo>
                  <a:cubicBezTo>
                    <a:pt x="107373" y="245018"/>
                    <a:pt x="123513" y="261158"/>
                    <a:pt x="143240" y="261158"/>
                  </a:cubicBezTo>
                  <a:cubicBezTo>
                    <a:pt x="162967" y="261158"/>
                    <a:pt x="179107" y="245018"/>
                    <a:pt x="179107" y="225291"/>
                  </a:cubicBezTo>
                  <a:cubicBezTo>
                    <a:pt x="179107" y="208254"/>
                    <a:pt x="167450" y="194804"/>
                    <a:pt x="152207" y="190321"/>
                  </a:cubicBezTo>
                  <a:close/>
                  <a:moveTo>
                    <a:pt x="143240" y="243225"/>
                  </a:moveTo>
                  <a:cubicBezTo>
                    <a:pt x="133376" y="243225"/>
                    <a:pt x="125306" y="235155"/>
                    <a:pt x="125306" y="225291"/>
                  </a:cubicBezTo>
                  <a:cubicBezTo>
                    <a:pt x="125306" y="215428"/>
                    <a:pt x="133376" y="207358"/>
                    <a:pt x="143240" y="207358"/>
                  </a:cubicBezTo>
                  <a:cubicBezTo>
                    <a:pt x="153103" y="207358"/>
                    <a:pt x="161173" y="215428"/>
                    <a:pt x="161173" y="225291"/>
                  </a:cubicBezTo>
                  <a:cubicBezTo>
                    <a:pt x="161173" y="235155"/>
                    <a:pt x="153103" y="243225"/>
                    <a:pt x="143240" y="243225"/>
                  </a:cubicBez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A2C0169C-5028-4DF3-B6A2-72C8234ABC4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22708" y="1989246"/>
            <a:ext cx="339479" cy="213285"/>
            <a:chOff x="859493" y="5497235"/>
            <a:chExt cx="339479" cy="213285"/>
          </a:xfrm>
          <a:solidFill>
            <a:schemeClr val="tx1"/>
          </a:solidFill>
        </p:grpSpPr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FE1586F3-F89A-4583-BADB-B8111936DD9F}"/>
                </a:ext>
              </a:extLst>
            </p:cNvPr>
            <p:cNvSpPr/>
            <p:nvPr/>
          </p:nvSpPr>
          <p:spPr>
            <a:xfrm>
              <a:off x="932366" y="5497235"/>
              <a:ext cx="195511" cy="213285"/>
            </a:xfrm>
            <a:custGeom>
              <a:avLst/>
              <a:gdLst>
                <a:gd name="connsiteX0" fmla="*/ 133303 w 195511"/>
                <a:gd name="connsiteY0" fmla="*/ 113753 h 213285"/>
                <a:gd name="connsiteX1" fmla="*/ 159964 w 195511"/>
                <a:gd name="connsiteY1" fmla="*/ 62208 h 213285"/>
                <a:gd name="connsiteX2" fmla="*/ 97756 w 195511"/>
                <a:gd name="connsiteY2" fmla="*/ 0 h 213285"/>
                <a:gd name="connsiteX3" fmla="*/ 35548 w 195511"/>
                <a:gd name="connsiteY3" fmla="*/ 62208 h 213285"/>
                <a:gd name="connsiteX4" fmla="*/ 62208 w 195511"/>
                <a:gd name="connsiteY4" fmla="*/ 113753 h 213285"/>
                <a:gd name="connsiteX5" fmla="*/ 0 w 195511"/>
                <a:gd name="connsiteY5" fmla="*/ 204398 h 213285"/>
                <a:gd name="connsiteX6" fmla="*/ 8887 w 195511"/>
                <a:gd name="connsiteY6" fmla="*/ 213285 h 213285"/>
                <a:gd name="connsiteX7" fmla="*/ 17774 w 195511"/>
                <a:gd name="connsiteY7" fmla="*/ 204398 h 213285"/>
                <a:gd name="connsiteX8" fmla="*/ 97756 w 195511"/>
                <a:gd name="connsiteY8" fmla="*/ 124416 h 213285"/>
                <a:gd name="connsiteX9" fmla="*/ 177738 w 195511"/>
                <a:gd name="connsiteY9" fmla="*/ 204398 h 213285"/>
                <a:gd name="connsiteX10" fmla="*/ 186625 w 195511"/>
                <a:gd name="connsiteY10" fmla="*/ 213285 h 213285"/>
                <a:gd name="connsiteX11" fmla="*/ 195512 w 195511"/>
                <a:gd name="connsiteY11" fmla="*/ 204398 h 213285"/>
                <a:gd name="connsiteX12" fmla="*/ 133303 w 195511"/>
                <a:gd name="connsiteY12" fmla="*/ 113753 h 213285"/>
                <a:gd name="connsiteX13" fmla="*/ 53321 w 195511"/>
                <a:gd name="connsiteY13" fmla="*/ 62208 h 213285"/>
                <a:gd name="connsiteX14" fmla="*/ 97756 w 195511"/>
                <a:gd name="connsiteY14" fmla="*/ 17774 h 213285"/>
                <a:gd name="connsiteX15" fmla="*/ 142190 w 195511"/>
                <a:gd name="connsiteY15" fmla="*/ 62208 h 213285"/>
                <a:gd name="connsiteX16" fmla="*/ 97756 w 195511"/>
                <a:gd name="connsiteY16" fmla="*/ 106643 h 213285"/>
                <a:gd name="connsiteX17" fmla="*/ 53321 w 195511"/>
                <a:gd name="connsiteY17" fmla="*/ 62208 h 2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511" h="213285">
                  <a:moveTo>
                    <a:pt x="133303" y="113753"/>
                  </a:moveTo>
                  <a:cubicBezTo>
                    <a:pt x="149300" y="102199"/>
                    <a:pt x="159964" y="83537"/>
                    <a:pt x="159964" y="62208"/>
                  </a:cubicBezTo>
                  <a:cubicBezTo>
                    <a:pt x="159964" y="27549"/>
                    <a:pt x="132415" y="0"/>
                    <a:pt x="97756" y="0"/>
                  </a:cubicBezTo>
                  <a:cubicBezTo>
                    <a:pt x="63097" y="0"/>
                    <a:pt x="35548" y="27549"/>
                    <a:pt x="35548" y="62208"/>
                  </a:cubicBezTo>
                  <a:cubicBezTo>
                    <a:pt x="35548" y="83537"/>
                    <a:pt x="46212" y="102199"/>
                    <a:pt x="62208" y="113753"/>
                  </a:cubicBezTo>
                  <a:cubicBezTo>
                    <a:pt x="25772" y="127971"/>
                    <a:pt x="0" y="163519"/>
                    <a:pt x="0" y="204398"/>
                  </a:cubicBezTo>
                  <a:cubicBezTo>
                    <a:pt x="0" y="209730"/>
                    <a:pt x="3555" y="213285"/>
                    <a:pt x="8887" y="213285"/>
                  </a:cubicBezTo>
                  <a:cubicBezTo>
                    <a:pt x="14219" y="213285"/>
                    <a:pt x="17774" y="209730"/>
                    <a:pt x="17774" y="204398"/>
                  </a:cubicBezTo>
                  <a:cubicBezTo>
                    <a:pt x="17774" y="159964"/>
                    <a:pt x="53321" y="124416"/>
                    <a:pt x="97756" y="124416"/>
                  </a:cubicBezTo>
                  <a:cubicBezTo>
                    <a:pt x="142190" y="124416"/>
                    <a:pt x="177738" y="159964"/>
                    <a:pt x="177738" y="204398"/>
                  </a:cubicBezTo>
                  <a:cubicBezTo>
                    <a:pt x="177738" y="209730"/>
                    <a:pt x="181292" y="213285"/>
                    <a:pt x="186625" y="213285"/>
                  </a:cubicBezTo>
                  <a:cubicBezTo>
                    <a:pt x="191957" y="213285"/>
                    <a:pt x="195512" y="209730"/>
                    <a:pt x="195512" y="204398"/>
                  </a:cubicBezTo>
                  <a:cubicBezTo>
                    <a:pt x="195512" y="162630"/>
                    <a:pt x="169739" y="127971"/>
                    <a:pt x="133303" y="113753"/>
                  </a:cubicBezTo>
                  <a:close/>
                  <a:moveTo>
                    <a:pt x="53321" y="62208"/>
                  </a:moveTo>
                  <a:cubicBezTo>
                    <a:pt x="53321" y="37324"/>
                    <a:pt x="72872" y="17774"/>
                    <a:pt x="97756" y="17774"/>
                  </a:cubicBezTo>
                  <a:cubicBezTo>
                    <a:pt x="122639" y="17774"/>
                    <a:pt x="142190" y="37324"/>
                    <a:pt x="142190" y="62208"/>
                  </a:cubicBezTo>
                  <a:cubicBezTo>
                    <a:pt x="142190" y="87092"/>
                    <a:pt x="122639" y="106643"/>
                    <a:pt x="97756" y="106643"/>
                  </a:cubicBezTo>
                  <a:cubicBezTo>
                    <a:pt x="72872" y="106643"/>
                    <a:pt x="53321" y="87092"/>
                    <a:pt x="53321" y="62208"/>
                  </a:cubicBezTo>
                  <a:close/>
                </a:path>
              </a:pathLst>
            </a:custGeom>
            <a:grpFill/>
            <a:ln w="88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CEE7CF81-1B55-4AF9-8E6E-BF74C8C28909}"/>
                </a:ext>
              </a:extLst>
            </p:cNvPr>
            <p:cNvSpPr/>
            <p:nvPr/>
          </p:nvSpPr>
          <p:spPr>
            <a:xfrm>
              <a:off x="1092330" y="5497235"/>
              <a:ext cx="106642" cy="213285"/>
            </a:xfrm>
            <a:custGeom>
              <a:avLst/>
              <a:gdLst>
                <a:gd name="connsiteX0" fmla="*/ 50655 w 106642"/>
                <a:gd name="connsiteY0" fmla="*/ 112863 h 213285"/>
                <a:gd name="connsiteX1" fmla="*/ 71095 w 106642"/>
                <a:gd name="connsiteY1" fmla="*/ 62208 h 213285"/>
                <a:gd name="connsiteX2" fmla="*/ 8887 w 106642"/>
                <a:gd name="connsiteY2" fmla="*/ 0 h 213285"/>
                <a:gd name="connsiteX3" fmla="*/ 0 w 106642"/>
                <a:gd name="connsiteY3" fmla="*/ 8887 h 213285"/>
                <a:gd name="connsiteX4" fmla="*/ 8887 w 106642"/>
                <a:gd name="connsiteY4" fmla="*/ 17774 h 213285"/>
                <a:gd name="connsiteX5" fmla="*/ 53321 w 106642"/>
                <a:gd name="connsiteY5" fmla="*/ 62208 h 213285"/>
                <a:gd name="connsiteX6" fmla="*/ 17774 w 106642"/>
                <a:gd name="connsiteY6" fmla="*/ 106643 h 213285"/>
                <a:gd name="connsiteX7" fmla="*/ 8887 w 106642"/>
                <a:gd name="connsiteY7" fmla="*/ 115530 h 213285"/>
                <a:gd name="connsiteX8" fmla="*/ 17774 w 106642"/>
                <a:gd name="connsiteY8" fmla="*/ 124416 h 213285"/>
                <a:gd name="connsiteX9" fmla="*/ 88869 w 106642"/>
                <a:gd name="connsiteY9" fmla="*/ 204398 h 213285"/>
                <a:gd name="connsiteX10" fmla="*/ 97756 w 106642"/>
                <a:gd name="connsiteY10" fmla="*/ 213285 h 213285"/>
                <a:gd name="connsiteX11" fmla="*/ 106643 w 106642"/>
                <a:gd name="connsiteY11" fmla="*/ 204398 h 213285"/>
                <a:gd name="connsiteX12" fmla="*/ 50655 w 106642"/>
                <a:gd name="connsiteY12" fmla="*/ 112863 h 2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42" h="213285">
                  <a:moveTo>
                    <a:pt x="50655" y="112863"/>
                  </a:moveTo>
                  <a:cubicBezTo>
                    <a:pt x="63097" y="102199"/>
                    <a:pt x="71095" y="84425"/>
                    <a:pt x="71095" y="62208"/>
                  </a:cubicBezTo>
                  <a:cubicBezTo>
                    <a:pt x="71095" y="27549"/>
                    <a:pt x="43546" y="0"/>
                    <a:pt x="8887" y="0"/>
                  </a:cubicBezTo>
                  <a:cubicBezTo>
                    <a:pt x="3555" y="0"/>
                    <a:pt x="0" y="3555"/>
                    <a:pt x="0" y="8887"/>
                  </a:cubicBezTo>
                  <a:cubicBezTo>
                    <a:pt x="0" y="14219"/>
                    <a:pt x="3555" y="17774"/>
                    <a:pt x="8887" y="17774"/>
                  </a:cubicBezTo>
                  <a:cubicBezTo>
                    <a:pt x="33770" y="17774"/>
                    <a:pt x="53321" y="37324"/>
                    <a:pt x="53321" y="62208"/>
                  </a:cubicBezTo>
                  <a:cubicBezTo>
                    <a:pt x="53321" y="83537"/>
                    <a:pt x="43546" y="106643"/>
                    <a:pt x="17774" y="106643"/>
                  </a:cubicBezTo>
                  <a:cubicBezTo>
                    <a:pt x="12442" y="106643"/>
                    <a:pt x="8887" y="110198"/>
                    <a:pt x="8887" y="115530"/>
                  </a:cubicBezTo>
                  <a:cubicBezTo>
                    <a:pt x="8887" y="120861"/>
                    <a:pt x="12442" y="124416"/>
                    <a:pt x="17774" y="124416"/>
                  </a:cubicBezTo>
                  <a:cubicBezTo>
                    <a:pt x="59542" y="124416"/>
                    <a:pt x="88869" y="157297"/>
                    <a:pt x="88869" y="204398"/>
                  </a:cubicBezTo>
                  <a:cubicBezTo>
                    <a:pt x="88869" y="209730"/>
                    <a:pt x="92424" y="213285"/>
                    <a:pt x="97756" y="213285"/>
                  </a:cubicBezTo>
                  <a:cubicBezTo>
                    <a:pt x="103088" y="213285"/>
                    <a:pt x="106643" y="209730"/>
                    <a:pt x="106643" y="204398"/>
                  </a:cubicBezTo>
                  <a:cubicBezTo>
                    <a:pt x="106643" y="160852"/>
                    <a:pt x="84425" y="126193"/>
                    <a:pt x="50655" y="112863"/>
                  </a:cubicBezTo>
                  <a:close/>
                </a:path>
              </a:pathLst>
            </a:custGeom>
            <a:grpFill/>
            <a:ln w="88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4F2118E4-EFB4-4F42-B247-911DFF6850C2}"/>
                </a:ext>
              </a:extLst>
            </p:cNvPr>
            <p:cNvSpPr/>
            <p:nvPr/>
          </p:nvSpPr>
          <p:spPr>
            <a:xfrm>
              <a:off x="859493" y="5497235"/>
              <a:ext cx="106642" cy="213285"/>
            </a:xfrm>
            <a:custGeom>
              <a:avLst/>
              <a:gdLst>
                <a:gd name="connsiteX0" fmla="*/ 97756 w 106642"/>
                <a:gd name="connsiteY0" fmla="*/ 115530 h 213285"/>
                <a:gd name="connsiteX1" fmla="*/ 88869 w 106642"/>
                <a:gd name="connsiteY1" fmla="*/ 106643 h 213285"/>
                <a:gd name="connsiteX2" fmla="*/ 53321 w 106642"/>
                <a:gd name="connsiteY2" fmla="*/ 62208 h 213285"/>
                <a:gd name="connsiteX3" fmla="*/ 97756 w 106642"/>
                <a:gd name="connsiteY3" fmla="*/ 17774 h 213285"/>
                <a:gd name="connsiteX4" fmla="*/ 106643 w 106642"/>
                <a:gd name="connsiteY4" fmla="*/ 8887 h 213285"/>
                <a:gd name="connsiteX5" fmla="*/ 97756 w 106642"/>
                <a:gd name="connsiteY5" fmla="*/ 0 h 213285"/>
                <a:gd name="connsiteX6" fmla="*/ 35548 w 106642"/>
                <a:gd name="connsiteY6" fmla="*/ 62208 h 213285"/>
                <a:gd name="connsiteX7" fmla="*/ 55987 w 106642"/>
                <a:gd name="connsiteY7" fmla="*/ 112863 h 213285"/>
                <a:gd name="connsiteX8" fmla="*/ 0 w 106642"/>
                <a:gd name="connsiteY8" fmla="*/ 204398 h 213285"/>
                <a:gd name="connsiteX9" fmla="*/ 8887 w 106642"/>
                <a:gd name="connsiteY9" fmla="*/ 213285 h 213285"/>
                <a:gd name="connsiteX10" fmla="*/ 17774 w 106642"/>
                <a:gd name="connsiteY10" fmla="*/ 204398 h 213285"/>
                <a:gd name="connsiteX11" fmla="*/ 88869 w 106642"/>
                <a:gd name="connsiteY11" fmla="*/ 124416 h 213285"/>
                <a:gd name="connsiteX12" fmla="*/ 97756 w 106642"/>
                <a:gd name="connsiteY12" fmla="*/ 115530 h 21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42" h="213285">
                  <a:moveTo>
                    <a:pt x="97756" y="115530"/>
                  </a:moveTo>
                  <a:cubicBezTo>
                    <a:pt x="97756" y="110198"/>
                    <a:pt x="94201" y="106643"/>
                    <a:pt x="88869" y="106643"/>
                  </a:cubicBezTo>
                  <a:cubicBezTo>
                    <a:pt x="63097" y="106643"/>
                    <a:pt x="53321" y="83537"/>
                    <a:pt x="53321" y="62208"/>
                  </a:cubicBezTo>
                  <a:cubicBezTo>
                    <a:pt x="53321" y="37324"/>
                    <a:pt x="72873" y="17774"/>
                    <a:pt x="97756" y="17774"/>
                  </a:cubicBezTo>
                  <a:cubicBezTo>
                    <a:pt x="103088" y="17774"/>
                    <a:pt x="106643" y="14219"/>
                    <a:pt x="106643" y="8887"/>
                  </a:cubicBezTo>
                  <a:cubicBezTo>
                    <a:pt x="106643" y="3555"/>
                    <a:pt x="103088" y="0"/>
                    <a:pt x="97756" y="0"/>
                  </a:cubicBezTo>
                  <a:cubicBezTo>
                    <a:pt x="63097" y="0"/>
                    <a:pt x="35548" y="27549"/>
                    <a:pt x="35548" y="62208"/>
                  </a:cubicBezTo>
                  <a:cubicBezTo>
                    <a:pt x="35548" y="84425"/>
                    <a:pt x="43546" y="102199"/>
                    <a:pt x="55987" y="112863"/>
                  </a:cubicBezTo>
                  <a:cubicBezTo>
                    <a:pt x="22217" y="126193"/>
                    <a:pt x="0" y="160852"/>
                    <a:pt x="0" y="204398"/>
                  </a:cubicBezTo>
                  <a:cubicBezTo>
                    <a:pt x="0" y="209730"/>
                    <a:pt x="3555" y="213285"/>
                    <a:pt x="8887" y="213285"/>
                  </a:cubicBezTo>
                  <a:cubicBezTo>
                    <a:pt x="14219" y="213285"/>
                    <a:pt x="17774" y="209730"/>
                    <a:pt x="17774" y="204398"/>
                  </a:cubicBezTo>
                  <a:cubicBezTo>
                    <a:pt x="17774" y="157297"/>
                    <a:pt x="47101" y="124416"/>
                    <a:pt x="88869" y="124416"/>
                  </a:cubicBezTo>
                  <a:cubicBezTo>
                    <a:pt x="93312" y="124416"/>
                    <a:pt x="97756" y="120861"/>
                    <a:pt x="97756" y="115530"/>
                  </a:cubicBezTo>
                  <a:close/>
                </a:path>
              </a:pathLst>
            </a:custGeom>
            <a:grpFill/>
            <a:ln w="88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183" name="Forme libre : forme 182">
            <a:extLst>
              <a:ext uri="{FF2B5EF4-FFF2-40B4-BE49-F238E27FC236}">
                <a16:creationId xmlns:a16="http://schemas.microsoft.com/office/drawing/2014/main" id="{FFF6EB10-47A1-4E87-BA78-E112C7F72C04}"/>
              </a:ext>
            </a:extLst>
          </p:cNvPr>
          <p:cNvSpPr>
            <a:spLocks noChangeAspect="1"/>
          </p:cNvSpPr>
          <p:nvPr userDrawn="1"/>
        </p:nvSpPr>
        <p:spPr>
          <a:xfrm>
            <a:off x="8833923" y="1962585"/>
            <a:ext cx="248832" cy="266606"/>
          </a:xfrm>
          <a:custGeom>
            <a:avLst/>
            <a:gdLst>
              <a:gd name="connsiteX0" fmla="*/ 151966 w 248832"/>
              <a:gd name="connsiteY0" fmla="*/ 136858 h 266606"/>
              <a:gd name="connsiteX1" fmla="*/ 195512 w 248832"/>
              <a:gd name="connsiteY1" fmla="*/ 71095 h 266606"/>
              <a:gd name="connsiteX2" fmla="*/ 124416 w 248832"/>
              <a:gd name="connsiteY2" fmla="*/ 0 h 266606"/>
              <a:gd name="connsiteX3" fmla="*/ 53321 w 248832"/>
              <a:gd name="connsiteY3" fmla="*/ 71095 h 266606"/>
              <a:gd name="connsiteX4" fmla="*/ 96867 w 248832"/>
              <a:gd name="connsiteY4" fmla="*/ 136858 h 266606"/>
              <a:gd name="connsiteX5" fmla="*/ 0 w 248832"/>
              <a:gd name="connsiteY5" fmla="*/ 257720 h 266606"/>
              <a:gd name="connsiteX6" fmla="*/ 8887 w 248832"/>
              <a:gd name="connsiteY6" fmla="*/ 266607 h 266606"/>
              <a:gd name="connsiteX7" fmla="*/ 17774 w 248832"/>
              <a:gd name="connsiteY7" fmla="*/ 257720 h 266606"/>
              <a:gd name="connsiteX8" fmla="*/ 124416 w 248832"/>
              <a:gd name="connsiteY8" fmla="*/ 151077 h 266606"/>
              <a:gd name="connsiteX9" fmla="*/ 231059 w 248832"/>
              <a:gd name="connsiteY9" fmla="*/ 257720 h 266606"/>
              <a:gd name="connsiteX10" fmla="*/ 239946 w 248832"/>
              <a:gd name="connsiteY10" fmla="*/ 266607 h 266606"/>
              <a:gd name="connsiteX11" fmla="*/ 248833 w 248832"/>
              <a:gd name="connsiteY11" fmla="*/ 257720 h 266606"/>
              <a:gd name="connsiteX12" fmla="*/ 151966 w 248832"/>
              <a:gd name="connsiteY12" fmla="*/ 136858 h 266606"/>
              <a:gd name="connsiteX13" fmla="*/ 71095 w 248832"/>
              <a:gd name="connsiteY13" fmla="*/ 71095 h 266606"/>
              <a:gd name="connsiteX14" fmla="*/ 124416 w 248832"/>
              <a:gd name="connsiteY14" fmla="*/ 17774 h 266606"/>
              <a:gd name="connsiteX15" fmla="*/ 177738 w 248832"/>
              <a:gd name="connsiteY15" fmla="*/ 71095 h 266606"/>
              <a:gd name="connsiteX16" fmla="*/ 124416 w 248832"/>
              <a:gd name="connsiteY16" fmla="*/ 124416 h 266606"/>
              <a:gd name="connsiteX17" fmla="*/ 71095 w 248832"/>
              <a:gd name="connsiteY17" fmla="*/ 71095 h 26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8832" h="266606">
                <a:moveTo>
                  <a:pt x="151966" y="136858"/>
                </a:moveTo>
                <a:cubicBezTo>
                  <a:pt x="177738" y="126194"/>
                  <a:pt x="195512" y="100422"/>
                  <a:pt x="195512" y="71095"/>
                </a:cubicBezTo>
                <a:cubicBezTo>
                  <a:pt x="195512" y="31993"/>
                  <a:pt x="163519" y="0"/>
                  <a:pt x="124416" y="0"/>
                </a:cubicBezTo>
                <a:cubicBezTo>
                  <a:pt x="85314" y="0"/>
                  <a:pt x="53321" y="31993"/>
                  <a:pt x="53321" y="71095"/>
                </a:cubicBezTo>
                <a:cubicBezTo>
                  <a:pt x="53321" y="100422"/>
                  <a:pt x="71095" y="125305"/>
                  <a:pt x="96867" y="136858"/>
                </a:cubicBezTo>
                <a:cubicBezTo>
                  <a:pt x="41768" y="149300"/>
                  <a:pt x="0" y="199066"/>
                  <a:pt x="0" y="257720"/>
                </a:cubicBezTo>
                <a:cubicBezTo>
                  <a:pt x="0" y="263052"/>
                  <a:pt x="3555" y="266607"/>
                  <a:pt x="8887" y="266607"/>
                </a:cubicBezTo>
                <a:cubicBezTo>
                  <a:pt x="14219" y="266607"/>
                  <a:pt x="17774" y="263052"/>
                  <a:pt x="17774" y="257720"/>
                </a:cubicBezTo>
                <a:cubicBezTo>
                  <a:pt x="17774" y="199066"/>
                  <a:pt x="65763" y="151077"/>
                  <a:pt x="124416" y="151077"/>
                </a:cubicBezTo>
                <a:cubicBezTo>
                  <a:pt x="183070" y="151077"/>
                  <a:pt x="231059" y="199066"/>
                  <a:pt x="231059" y="257720"/>
                </a:cubicBezTo>
                <a:cubicBezTo>
                  <a:pt x="231059" y="263052"/>
                  <a:pt x="234614" y="266607"/>
                  <a:pt x="239946" y="266607"/>
                </a:cubicBezTo>
                <a:cubicBezTo>
                  <a:pt x="245278" y="266607"/>
                  <a:pt x="248833" y="263052"/>
                  <a:pt x="248833" y="257720"/>
                </a:cubicBezTo>
                <a:cubicBezTo>
                  <a:pt x="248833" y="199066"/>
                  <a:pt x="207953" y="149300"/>
                  <a:pt x="151966" y="136858"/>
                </a:cubicBezTo>
                <a:close/>
                <a:moveTo>
                  <a:pt x="71095" y="71095"/>
                </a:moveTo>
                <a:cubicBezTo>
                  <a:pt x="71095" y="41768"/>
                  <a:pt x="95090" y="17774"/>
                  <a:pt x="124416" y="17774"/>
                </a:cubicBezTo>
                <a:cubicBezTo>
                  <a:pt x="153743" y="17774"/>
                  <a:pt x="177738" y="41768"/>
                  <a:pt x="177738" y="71095"/>
                </a:cubicBezTo>
                <a:cubicBezTo>
                  <a:pt x="177738" y="100422"/>
                  <a:pt x="153743" y="124416"/>
                  <a:pt x="124416" y="124416"/>
                </a:cubicBezTo>
                <a:cubicBezTo>
                  <a:pt x="95090" y="124416"/>
                  <a:pt x="71095" y="100422"/>
                  <a:pt x="71095" y="71095"/>
                </a:cubicBezTo>
                <a:close/>
              </a:path>
            </a:pathLst>
          </a:custGeom>
          <a:solidFill>
            <a:schemeClr val="tx1"/>
          </a:solidFill>
          <a:ln w="88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84" name="Graphique 1">
            <a:extLst>
              <a:ext uri="{FF2B5EF4-FFF2-40B4-BE49-F238E27FC236}">
                <a16:creationId xmlns:a16="http://schemas.microsoft.com/office/drawing/2014/main" id="{E12F16BB-CAB9-4629-A2D7-B8413D76BBA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6576" y="1960355"/>
            <a:ext cx="252996" cy="271067"/>
            <a:chOff x="954286" y="8895912"/>
            <a:chExt cx="252996" cy="271067"/>
          </a:xfrm>
          <a:solidFill>
            <a:schemeClr val="tx1"/>
          </a:solidFill>
        </p:grpSpPr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E08B035A-87AD-4C0D-88F7-87F3E954A900}"/>
                </a:ext>
              </a:extLst>
            </p:cNvPr>
            <p:cNvSpPr/>
            <p:nvPr/>
          </p:nvSpPr>
          <p:spPr>
            <a:xfrm>
              <a:off x="1003982" y="8943801"/>
              <a:ext cx="153604" cy="168061"/>
            </a:xfrm>
            <a:custGeom>
              <a:avLst/>
              <a:gdLst>
                <a:gd name="connsiteX0" fmla="*/ 76802 w 153604"/>
                <a:gd name="connsiteY0" fmla="*/ 0 h 168061"/>
                <a:gd name="connsiteX1" fmla="*/ 0 w 153604"/>
                <a:gd name="connsiteY1" fmla="*/ 76802 h 168061"/>
                <a:gd name="connsiteX2" fmla="*/ 40660 w 153604"/>
                <a:gd name="connsiteY2" fmla="*/ 146376 h 168061"/>
                <a:gd name="connsiteX3" fmla="*/ 40660 w 153604"/>
                <a:gd name="connsiteY3" fmla="*/ 159026 h 168061"/>
                <a:gd name="connsiteX4" fmla="*/ 49696 w 153604"/>
                <a:gd name="connsiteY4" fmla="*/ 168062 h 168061"/>
                <a:gd name="connsiteX5" fmla="*/ 103909 w 153604"/>
                <a:gd name="connsiteY5" fmla="*/ 168062 h 168061"/>
                <a:gd name="connsiteX6" fmla="*/ 112945 w 153604"/>
                <a:gd name="connsiteY6" fmla="*/ 159026 h 168061"/>
                <a:gd name="connsiteX7" fmla="*/ 112945 w 153604"/>
                <a:gd name="connsiteY7" fmla="*/ 146376 h 168061"/>
                <a:gd name="connsiteX8" fmla="*/ 153605 w 153604"/>
                <a:gd name="connsiteY8" fmla="*/ 76802 h 168061"/>
                <a:gd name="connsiteX9" fmla="*/ 76802 w 153604"/>
                <a:gd name="connsiteY9" fmla="*/ 0 h 168061"/>
                <a:gd name="connsiteX10" fmla="*/ 100295 w 153604"/>
                <a:gd name="connsiteY10" fmla="*/ 133726 h 168061"/>
                <a:gd name="connsiteX11" fmla="*/ 99391 w 153604"/>
                <a:gd name="connsiteY11" fmla="*/ 134630 h 168061"/>
                <a:gd name="connsiteX12" fmla="*/ 97584 w 153604"/>
                <a:gd name="connsiteY12" fmla="*/ 135534 h 168061"/>
                <a:gd name="connsiteX13" fmla="*/ 96681 w 153604"/>
                <a:gd name="connsiteY13" fmla="*/ 137341 h 168061"/>
                <a:gd name="connsiteX14" fmla="*/ 95777 w 153604"/>
                <a:gd name="connsiteY14" fmla="*/ 139148 h 168061"/>
                <a:gd name="connsiteX15" fmla="*/ 95777 w 153604"/>
                <a:gd name="connsiteY15" fmla="*/ 140955 h 168061"/>
                <a:gd name="connsiteX16" fmla="*/ 95777 w 153604"/>
                <a:gd name="connsiteY16" fmla="*/ 141859 h 168061"/>
                <a:gd name="connsiteX17" fmla="*/ 95777 w 153604"/>
                <a:gd name="connsiteY17" fmla="*/ 150894 h 168061"/>
                <a:gd name="connsiteX18" fmla="*/ 59635 w 153604"/>
                <a:gd name="connsiteY18" fmla="*/ 150894 h 168061"/>
                <a:gd name="connsiteX19" fmla="*/ 59635 w 153604"/>
                <a:gd name="connsiteY19" fmla="*/ 141859 h 168061"/>
                <a:gd name="connsiteX20" fmla="*/ 59635 w 153604"/>
                <a:gd name="connsiteY20" fmla="*/ 140955 h 168061"/>
                <a:gd name="connsiteX21" fmla="*/ 59635 w 153604"/>
                <a:gd name="connsiteY21" fmla="*/ 139148 h 168061"/>
                <a:gd name="connsiteX22" fmla="*/ 58731 w 153604"/>
                <a:gd name="connsiteY22" fmla="*/ 137341 h 168061"/>
                <a:gd name="connsiteX23" fmla="*/ 57828 w 153604"/>
                <a:gd name="connsiteY23" fmla="*/ 135534 h 168061"/>
                <a:gd name="connsiteX24" fmla="*/ 56021 w 153604"/>
                <a:gd name="connsiteY24" fmla="*/ 134630 h 168061"/>
                <a:gd name="connsiteX25" fmla="*/ 55117 w 153604"/>
                <a:gd name="connsiteY25" fmla="*/ 133726 h 168061"/>
                <a:gd name="connsiteX26" fmla="*/ 19878 w 153604"/>
                <a:gd name="connsiteY26" fmla="*/ 76802 h 168061"/>
                <a:gd name="connsiteX27" fmla="*/ 78610 w 153604"/>
                <a:gd name="connsiteY27" fmla="*/ 18071 h 168061"/>
                <a:gd name="connsiteX28" fmla="*/ 137341 w 153604"/>
                <a:gd name="connsiteY28" fmla="*/ 76802 h 168061"/>
                <a:gd name="connsiteX29" fmla="*/ 100295 w 153604"/>
                <a:gd name="connsiteY29" fmla="*/ 133726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3604" h="168061">
                  <a:moveTo>
                    <a:pt x="76802" y="0"/>
                  </a:moveTo>
                  <a:cubicBezTo>
                    <a:pt x="34335" y="0"/>
                    <a:pt x="0" y="34335"/>
                    <a:pt x="0" y="76802"/>
                  </a:cubicBezTo>
                  <a:cubicBezTo>
                    <a:pt x="0" y="103909"/>
                    <a:pt x="17168" y="131920"/>
                    <a:pt x="40660" y="146376"/>
                  </a:cubicBezTo>
                  <a:lnTo>
                    <a:pt x="40660" y="159026"/>
                  </a:lnTo>
                  <a:cubicBezTo>
                    <a:pt x="40660" y="164448"/>
                    <a:pt x="44274" y="168062"/>
                    <a:pt x="49696" y="168062"/>
                  </a:cubicBezTo>
                  <a:lnTo>
                    <a:pt x="103909" y="168062"/>
                  </a:lnTo>
                  <a:cubicBezTo>
                    <a:pt x="109330" y="168062"/>
                    <a:pt x="112945" y="164448"/>
                    <a:pt x="112945" y="159026"/>
                  </a:cubicBezTo>
                  <a:lnTo>
                    <a:pt x="112945" y="146376"/>
                  </a:lnTo>
                  <a:cubicBezTo>
                    <a:pt x="136437" y="131920"/>
                    <a:pt x="153605" y="103909"/>
                    <a:pt x="153605" y="76802"/>
                  </a:cubicBezTo>
                  <a:cubicBezTo>
                    <a:pt x="153605" y="34335"/>
                    <a:pt x="119270" y="0"/>
                    <a:pt x="76802" y="0"/>
                  </a:cubicBezTo>
                  <a:close/>
                  <a:moveTo>
                    <a:pt x="100295" y="133726"/>
                  </a:moveTo>
                  <a:cubicBezTo>
                    <a:pt x="100295" y="133726"/>
                    <a:pt x="99391" y="134630"/>
                    <a:pt x="99391" y="134630"/>
                  </a:cubicBezTo>
                  <a:cubicBezTo>
                    <a:pt x="98488" y="134630"/>
                    <a:pt x="98488" y="135534"/>
                    <a:pt x="97584" y="135534"/>
                  </a:cubicBezTo>
                  <a:cubicBezTo>
                    <a:pt x="97584" y="135534"/>
                    <a:pt x="96681" y="136437"/>
                    <a:pt x="96681" y="137341"/>
                  </a:cubicBezTo>
                  <a:cubicBezTo>
                    <a:pt x="96681" y="138244"/>
                    <a:pt x="95777" y="138244"/>
                    <a:pt x="95777" y="139148"/>
                  </a:cubicBezTo>
                  <a:cubicBezTo>
                    <a:pt x="95777" y="140051"/>
                    <a:pt x="95777" y="140051"/>
                    <a:pt x="95777" y="140955"/>
                  </a:cubicBezTo>
                  <a:cubicBezTo>
                    <a:pt x="95777" y="140955"/>
                    <a:pt x="95777" y="141859"/>
                    <a:pt x="95777" y="141859"/>
                  </a:cubicBezTo>
                  <a:lnTo>
                    <a:pt x="95777" y="150894"/>
                  </a:lnTo>
                  <a:lnTo>
                    <a:pt x="59635" y="150894"/>
                  </a:lnTo>
                  <a:lnTo>
                    <a:pt x="59635" y="141859"/>
                  </a:lnTo>
                  <a:cubicBezTo>
                    <a:pt x="59635" y="140955"/>
                    <a:pt x="59635" y="140955"/>
                    <a:pt x="59635" y="140955"/>
                  </a:cubicBezTo>
                  <a:cubicBezTo>
                    <a:pt x="59635" y="140051"/>
                    <a:pt x="59635" y="140051"/>
                    <a:pt x="59635" y="139148"/>
                  </a:cubicBezTo>
                  <a:cubicBezTo>
                    <a:pt x="59635" y="138244"/>
                    <a:pt x="58731" y="138244"/>
                    <a:pt x="58731" y="137341"/>
                  </a:cubicBezTo>
                  <a:cubicBezTo>
                    <a:pt x="58731" y="136437"/>
                    <a:pt x="57828" y="136437"/>
                    <a:pt x="57828" y="135534"/>
                  </a:cubicBezTo>
                  <a:cubicBezTo>
                    <a:pt x="57828" y="134630"/>
                    <a:pt x="56924" y="134630"/>
                    <a:pt x="56021" y="134630"/>
                  </a:cubicBezTo>
                  <a:cubicBezTo>
                    <a:pt x="56021" y="134630"/>
                    <a:pt x="55117" y="133726"/>
                    <a:pt x="55117" y="133726"/>
                  </a:cubicBezTo>
                  <a:cubicBezTo>
                    <a:pt x="35239" y="123787"/>
                    <a:pt x="19878" y="99391"/>
                    <a:pt x="19878" y="76802"/>
                  </a:cubicBezTo>
                  <a:cubicBezTo>
                    <a:pt x="19878" y="44275"/>
                    <a:pt x="46081" y="18071"/>
                    <a:pt x="78610" y="18071"/>
                  </a:cubicBezTo>
                  <a:cubicBezTo>
                    <a:pt x="111138" y="18071"/>
                    <a:pt x="137341" y="44275"/>
                    <a:pt x="137341" y="76802"/>
                  </a:cubicBezTo>
                  <a:cubicBezTo>
                    <a:pt x="135534" y="99391"/>
                    <a:pt x="120173" y="123787"/>
                    <a:pt x="100295" y="133726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640EB390-44B4-4C40-8280-0CEBFF1B7E30}"/>
                </a:ext>
              </a:extLst>
            </p:cNvPr>
            <p:cNvSpPr/>
            <p:nvPr/>
          </p:nvSpPr>
          <p:spPr>
            <a:xfrm>
              <a:off x="1044642" y="9121802"/>
              <a:ext cx="72284" cy="18071"/>
            </a:xfrm>
            <a:custGeom>
              <a:avLst/>
              <a:gdLst>
                <a:gd name="connsiteX0" fmla="*/ 63249 w 72284"/>
                <a:gd name="connsiteY0" fmla="*/ 0 h 18071"/>
                <a:gd name="connsiteX1" fmla="*/ 9036 w 72284"/>
                <a:gd name="connsiteY1" fmla="*/ 0 h 18071"/>
                <a:gd name="connsiteX2" fmla="*/ 0 w 72284"/>
                <a:gd name="connsiteY2" fmla="*/ 9036 h 18071"/>
                <a:gd name="connsiteX3" fmla="*/ 9036 w 72284"/>
                <a:gd name="connsiteY3" fmla="*/ 18071 h 18071"/>
                <a:gd name="connsiteX4" fmla="*/ 63249 w 72284"/>
                <a:gd name="connsiteY4" fmla="*/ 18071 h 18071"/>
                <a:gd name="connsiteX5" fmla="*/ 72285 w 72284"/>
                <a:gd name="connsiteY5" fmla="*/ 9036 h 18071"/>
                <a:gd name="connsiteX6" fmla="*/ 63249 w 72284"/>
                <a:gd name="connsiteY6" fmla="*/ 0 h 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84" h="18071">
                  <a:moveTo>
                    <a:pt x="63249" y="0"/>
                  </a:moveTo>
                  <a:lnTo>
                    <a:pt x="9036" y="0"/>
                  </a:lnTo>
                  <a:cubicBezTo>
                    <a:pt x="3614" y="0"/>
                    <a:pt x="0" y="3614"/>
                    <a:pt x="0" y="9036"/>
                  </a:cubicBezTo>
                  <a:cubicBezTo>
                    <a:pt x="0" y="14457"/>
                    <a:pt x="3614" y="18071"/>
                    <a:pt x="9036" y="18071"/>
                  </a:cubicBezTo>
                  <a:lnTo>
                    <a:pt x="63249" y="18071"/>
                  </a:lnTo>
                  <a:cubicBezTo>
                    <a:pt x="68670" y="18071"/>
                    <a:pt x="72285" y="14457"/>
                    <a:pt x="72285" y="9036"/>
                  </a:cubicBezTo>
                  <a:cubicBezTo>
                    <a:pt x="72285" y="3614"/>
                    <a:pt x="68670" y="0"/>
                    <a:pt x="63249" y="0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530FBF16-D0A0-47DC-B7F0-6E45F236DC57}"/>
                </a:ext>
              </a:extLst>
            </p:cNvPr>
            <p:cNvSpPr/>
            <p:nvPr/>
          </p:nvSpPr>
          <p:spPr>
            <a:xfrm>
              <a:off x="1044642" y="9148908"/>
              <a:ext cx="72284" cy="18071"/>
            </a:xfrm>
            <a:custGeom>
              <a:avLst/>
              <a:gdLst>
                <a:gd name="connsiteX0" fmla="*/ 63249 w 72284"/>
                <a:gd name="connsiteY0" fmla="*/ 0 h 18071"/>
                <a:gd name="connsiteX1" fmla="*/ 9036 w 72284"/>
                <a:gd name="connsiteY1" fmla="*/ 0 h 18071"/>
                <a:gd name="connsiteX2" fmla="*/ 0 w 72284"/>
                <a:gd name="connsiteY2" fmla="*/ 9036 h 18071"/>
                <a:gd name="connsiteX3" fmla="*/ 9036 w 72284"/>
                <a:gd name="connsiteY3" fmla="*/ 18071 h 18071"/>
                <a:gd name="connsiteX4" fmla="*/ 63249 w 72284"/>
                <a:gd name="connsiteY4" fmla="*/ 18071 h 18071"/>
                <a:gd name="connsiteX5" fmla="*/ 72285 w 72284"/>
                <a:gd name="connsiteY5" fmla="*/ 9036 h 18071"/>
                <a:gd name="connsiteX6" fmla="*/ 63249 w 72284"/>
                <a:gd name="connsiteY6" fmla="*/ 0 h 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284" h="18071">
                  <a:moveTo>
                    <a:pt x="63249" y="0"/>
                  </a:moveTo>
                  <a:lnTo>
                    <a:pt x="9036" y="0"/>
                  </a:lnTo>
                  <a:cubicBezTo>
                    <a:pt x="3614" y="0"/>
                    <a:pt x="0" y="3614"/>
                    <a:pt x="0" y="9036"/>
                  </a:cubicBezTo>
                  <a:cubicBezTo>
                    <a:pt x="0" y="14457"/>
                    <a:pt x="3614" y="18071"/>
                    <a:pt x="9036" y="18071"/>
                  </a:cubicBezTo>
                  <a:lnTo>
                    <a:pt x="63249" y="18071"/>
                  </a:lnTo>
                  <a:cubicBezTo>
                    <a:pt x="68670" y="18071"/>
                    <a:pt x="72285" y="14457"/>
                    <a:pt x="72285" y="9036"/>
                  </a:cubicBezTo>
                  <a:cubicBezTo>
                    <a:pt x="72285" y="3614"/>
                    <a:pt x="68670" y="0"/>
                    <a:pt x="63249" y="0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F030247-00B3-4473-B1E0-C6FF1D86BAC5}"/>
                </a:ext>
              </a:extLst>
            </p:cNvPr>
            <p:cNvSpPr/>
            <p:nvPr/>
          </p:nvSpPr>
          <p:spPr>
            <a:xfrm>
              <a:off x="1071749" y="8895912"/>
              <a:ext cx="18071" cy="36142"/>
            </a:xfrm>
            <a:custGeom>
              <a:avLst/>
              <a:gdLst>
                <a:gd name="connsiteX0" fmla="*/ 9036 w 18071"/>
                <a:gd name="connsiteY0" fmla="*/ 36142 h 36142"/>
                <a:gd name="connsiteX1" fmla="*/ 18071 w 18071"/>
                <a:gd name="connsiteY1" fmla="*/ 27107 h 36142"/>
                <a:gd name="connsiteX2" fmla="*/ 18071 w 18071"/>
                <a:gd name="connsiteY2" fmla="*/ 9036 h 36142"/>
                <a:gd name="connsiteX3" fmla="*/ 9036 w 18071"/>
                <a:gd name="connsiteY3" fmla="*/ 0 h 36142"/>
                <a:gd name="connsiteX4" fmla="*/ 0 w 18071"/>
                <a:gd name="connsiteY4" fmla="*/ 9036 h 36142"/>
                <a:gd name="connsiteX5" fmla="*/ 0 w 18071"/>
                <a:gd name="connsiteY5" fmla="*/ 27107 h 36142"/>
                <a:gd name="connsiteX6" fmla="*/ 9036 w 18071"/>
                <a:gd name="connsiteY6" fmla="*/ 36142 h 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71" h="36142">
                  <a:moveTo>
                    <a:pt x="9036" y="36142"/>
                  </a:moveTo>
                  <a:cubicBezTo>
                    <a:pt x="14457" y="36142"/>
                    <a:pt x="18071" y="32528"/>
                    <a:pt x="18071" y="27107"/>
                  </a:cubicBezTo>
                  <a:lnTo>
                    <a:pt x="18071" y="9036"/>
                  </a:lnTo>
                  <a:cubicBezTo>
                    <a:pt x="18071" y="3614"/>
                    <a:pt x="14457" y="0"/>
                    <a:pt x="9036" y="0"/>
                  </a:cubicBezTo>
                  <a:cubicBezTo>
                    <a:pt x="3614" y="0"/>
                    <a:pt x="0" y="3614"/>
                    <a:pt x="0" y="9036"/>
                  </a:cubicBezTo>
                  <a:lnTo>
                    <a:pt x="0" y="27107"/>
                  </a:lnTo>
                  <a:cubicBezTo>
                    <a:pt x="0" y="32528"/>
                    <a:pt x="3614" y="36142"/>
                    <a:pt x="9036" y="36142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C04FCC50-8E08-48F5-87FB-1A447C001D59}"/>
                </a:ext>
              </a:extLst>
            </p:cNvPr>
            <p:cNvSpPr/>
            <p:nvPr/>
          </p:nvSpPr>
          <p:spPr>
            <a:xfrm>
              <a:off x="954286" y="9013375"/>
              <a:ext cx="36142" cy="18071"/>
            </a:xfrm>
            <a:custGeom>
              <a:avLst/>
              <a:gdLst>
                <a:gd name="connsiteX0" fmla="*/ 27107 w 36142"/>
                <a:gd name="connsiteY0" fmla="*/ 0 h 18071"/>
                <a:gd name="connsiteX1" fmla="*/ 9036 w 36142"/>
                <a:gd name="connsiteY1" fmla="*/ 0 h 18071"/>
                <a:gd name="connsiteX2" fmla="*/ 0 w 36142"/>
                <a:gd name="connsiteY2" fmla="*/ 9036 h 18071"/>
                <a:gd name="connsiteX3" fmla="*/ 9036 w 36142"/>
                <a:gd name="connsiteY3" fmla="*/ 18071 h 18071"/>
                <a:gd name="connsiteX4" fmla="*/ 27107 w 36142"/>
                <a:gd name="connsiteY4" fmla="*/ 18071 h 18071"/>
                <a:gd name="connsiteX5" fmla="*/ 36142 w 36142"/>
                <a:gd name="connsiteY5" fmla="*/ 9036 h 18071"/>
                <a:gd name="connsiteX6" fmla="*/ 27107 w 36142"/>
                <a:gd name="connsiteY6" fmla="*/ 0 h 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42" h="18071">
                  <a:moveTo>
                    <a:pt x="27107" y="0"/>
                  </a:moveTo>
                  <a:lnTo>
                    <a:pt x="9036" y="0"/>
                  </a:lnTo>
                  <a:cubicBezTo>
                    <a:pt x="3614" y="0"/>
                    <a:pt x="0" y="3614"/>
                    <a:pt x="0" y="9036"/>
                  </a:cubicBezTo>
                  <a:cubicBezTo>
                    <a:pt x="0" y="14457"/>
                    <a:pt x="3614" y="18071"/>
                    <a:pt x="9036" y="18071"/>
                  </a:cubicBezTo>
                  <a:lnTo>
                    <a:pt x="27107" y="18071"/>
                  </a:lnTo>
                  <a:cubicBezTo>
                    <a:pt x="32528" y="18071"/>
                    <a:pt x="36142" y="14457"/>
                    <a:pt x="36142" y="9036"/>
                  </a:cubicBezTo>
                  <a:cubicBezTo>
                    <a:pt x="36142" y="3614"/>
                    <a:pt x="32528" y="0"/>
                    <a:pt x="27107" y="0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A2FA35FF-B9A0-436A-AF9C-33CC93765A65}"/>
                </a:ext>
              </a:extLst>
            </p:cNvPr>
            <p:cNvSpPr/>
            <p:nvPr/>
          </p:nvSpPr>
          <p:spPr>
            <a:xfrm>
              <a:off x="985911" y="8927537"/>
              <a:ext cx="31624" cy="31624"/>
            </a:xfrm>
            <a:custGeom>
              <a:avLst/>
              <a:gdLst>
                <a:gd name="connsiteX0" fmla="*/ 28914 w 31624"/>
                <a:gd name="connsiteY0" fmla="*/ 28914 h 31624"/>
                <a:gd name="connsiteX1" fmla="*/ 28914 w 31624"/>
                <a:gd name="connsiteY1" fmla="*/ 16264 h 31624"/>
                <a:gd name="connsiteX2" fmla="*/ 15360 w 31624"/>
                <a:gd name="connsiteY2" fmla="*/ 2710 h 31624"/>
                <a:gd name="connsiteX3" fmla="*/ 2711 w 31624"/>
                <a:gd name="connsiteY3" fmla="*/ 2710 h 31624"/>
                <a:gd name="connsiteX4" fmla="*/ 2711 w 31624"/>
                <a:gd name="connsiteY4" fmla="*/ 15360 h 31624"/>
                <a:gd name="connsiteX5" fmla="*/ 16264 w 31624"/>
                <a:gd name="connsiteY5" fmla="*/ 28914 h 31624"/>
                <a:gd name="connsiteX6" fmla="*/ 22589 w 31624"/>
                <a:gd name="connsiteY6" fmla="*/ 31624 h 31624"/>
                <a:gd name="connsiteX7" fmla="*/ 28914 w 31624"/>
                <a:gd name="connsiteY7" fmla="*/ 28914 h 3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4" h="31624">
                  <a:moveTo>
                    <a:pt x="28914" y="28914"/>
                  </a:moveTo>
                  <a:cubicBezTo>
                    <a:pt x="32528" y="25299"/>
                    <a:pt x="32528" y="19878"/>
                    <a:pt x="28914" y="16264"/>
                  </a:cubicBezTo>
                  <a:lnTo>
                    <a:pt x="15360" y="2710"/>
                  </a:lnTo>
                  <a:cubicBezTo>
                    <a:pt x="11746" y="-903"/>
                    <a:pt x="6325" y="-903"/>
                    <a:pt x="2711" y="2710"/>
                  </a:cubicBezTo>
                  <a:cubicBezTo>
                    <a:pt x="-904" y="6325"/>
                    <a:pt x="-904" y="11746"/>
                    <a:pt x="2711" y="15360"/>
                  </a:cubicBezTo>
                  <a:lnTo>
                    <a:pt x="16264" y="28914"/>
                  </a:lnTo>
                  <a:cubicBezTo>
                    <a:pt x="18071" y="30721"/>
                    <a:pt x="20782" y="31624"/>
                    <a:pt x="22589" y="31624"/>
                  </a:cubicBezTo>
                  <a:cubicBezTo>
                    <a:pt x="24396" y="31624"/>
                    <a:pt x="27107" y="30721"/>
                    <a:pt x="28914" y="28914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7C05A065-2222-4135-AE5E-4B838BB83D98}"/>
                </a:ext>
              </a:extLst>
            </p:cNvPr>
            <p:cNvSpPr/>
            <p:nvPr/>
          </p:nvSpPr>
          <p:spPr>
            <a:xfrm>
              <a:off x="1171140" y="9013375"/>
              <a:ext cx="36142" cy="18071"/>
            </a:xfrm>
            <a:custGeom>
              <a:avLst/>
              <a:gdLst>
                <a:gd name="connsiteX0" fmla="*/ 27107 w 36142"/>
                <a:gd name="connsiteY0" fmla="*/ 0 h 18071"/>
                <a:gd name="connsiteX1" fmla="*/ 9036 w 36142"/>
                <a:gd name="connsiteY1" fmla="*/ 0 h 18071"/>
                <a:gd name="connsiteX2" fmla="*/ 0 w 36142"/>
                <a:gd name="connsiteY2" fmla="*/ 9036 h 18071"/>
                <a:gd name="connsiteX3" fmla="*/ 9036 w 36142"/>
                <a:gd name="connsiteY3" fmla="*/ 18071 h 18071"/>
                <a:gd name="connsiteX4" fmla="*/ 27107 w 36142"/>
                <a:gd name="connsiteY4" fmla="*/ 18071 h 18071"/>
                <a:gd name="connsiteX5" fmla="*/ 36142 w 36142"/>
                <a:gd name="connsiteY5" fmla="*/ 9036 h 18071"/>
                <a:gd name="connsiteX6" fmla="*/ 27107 w 36142"/>
                <a:gd name="connsiteY6" fmla="*/ 0 h 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42" h="18071">
                  <a:moveTo>
                    <a:pt x="27107" y="0"/>
                  </a:moveTo>
                  <a:lnTo>
                    <a:pt x="9036" y="0"/>
                  </a:lnTo>
                  <a:cubicBezTo>
                    <a:pt x="3614" y="0"/>
                    <a:pt x="0" y="3614"/>
                    <a:pt x="0" y="9036"/>
                  </a:cubicBezTo>
                  <a:cubicBezTo>
                    <a:pt x="0" y="14457"/>
                    <a:pt x="3614" y="18071"/>
                    <a:pt x="9036" y="18071"/>
                  </a:cubicBezTo>
                  <a:lnTo>
                    <a:pt x="27107" y="18071"/>
                  </a:lnTo>
                  <a:cubicBezTo>
                    <a:pt x="32528" y="18071"/>
                    <a:pt x="36142" y="14457"/>
                    <a:pt x="36142" y="9036"/>
                  </a:cubicBezTo>
                  <a:cubicBezTo>
                    <a:pt x="36142" y="3614"/>
                    <a:pt x="32528" y="0"/>
                    <a:pt x="27107" y="0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77DF8888-33AC-4668-8770-D337DABF6C58}"/>
                </a:ext>
              </a:extLst>
            </p:cNvPr>
            <p:cNvSpPr/>
            <p:nvPr/>
          </p:nvSpPr>
          <p:spPr>
            <a:xfrm>
              <a:off x="1139515" y="8927537"/>
              <a:ext cx="31624" cy="31624"/>
            </a:xfrm>
            <a:custGeom>
              <a:avLst/>
              <a:gdLst>
                <a:gd name="connsiteX0" fmla="*/ 28914 w 31624"/>
                <a:gd name="connsiteY0" fmla="*/ 2710 h 31624"/>
                <a:gd name="connsiteX1" fmla="*/ 16264 w 31624"/>
                <a:gd name="connsiteY1" fmla="*/ 2710 h 31624"/>
                <a:gd name="connsiteX2" fmla="*/ 2711 w 31624"/>
                <a:gd name="connsiteY2" fmla="*/ 16264 h 31624"/>
                <a:gd name="connsiteX3" fmla="*/ 2711 w 31624"/>
                <a:gd name="connsiteY3" fmla="*/ 28914 h 31624"/>
                <a:gd name="connsiteX4" fmla="*/ 9036 w 31624"/>
                <a:gd name="connsiteY4" fmla="*/ 31624 h 31624"/>
                <a:gd name="connsiteX5" fmla="*/ 15360 w 31624"/>
                <a:gd name="connsiteY5" fmla="*/ 28914 h 31624"/>
                <a:gd name="connsiteX6" fmla="*/ 28914 w 31624"/>
                <a:gd name="connsiteY6" fmla="*/ 15360 h 31624"/>
                <a:gd name="connsiteX7" fmla="*/ 28914 w 31624"/>
                <a:gd name="connsiteY7" fmla="*/ 2710 h 3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24" h="31624">
                  <a:moveTo>
                    <a:pt x="28914" y="2710"/>
                  </a:moveTo>
                  <a:cubicBezTo>
                    <a:pt x="25300" y="-903"/>
                    <a:pt x="19878" y="-903"/>
                    <a:pt x="16264" y="2710"/>
                  </a:cubicBezTo>
                  <a:lnTo>
                    <a:pt x="2711" y="16264"/>
                  </a:lnTo>
                  <a:cubicBezTo>
                    <a:pt x="-904" y="19878"/>
                    <a:pt x="-904" y="25299"/>
                    <a:pt x="2711" y="28914"/>
                  </a:cubicBezTo>
                  <a:cubicBezTo>
                    <a:pt x="4518" y="30721"/>
                    <a:pt x="7228" y="31624"/>
                    <a:pt x="9036" y="31624"/>
                  </a:cubicBezTo>
                  <a:cubicBezTo>
                    <a:pt x="10843" y="31624"/>
                    <a:pt x="13553" y="30721"/>
                    <a:pt x="15360" y="28914"/>
                  </a:cubicBezTo>
                  <a:lnTo>
                    <a:pt x="28914" y="15360"/>
                  </a:lnTo>
                  <a:cubicBezTo>
                    <a:pt x="32528" y="11746"/>
                    <a:pt x="32528" y="6325"/>
                    <a:pt x="28914" y="2710"/>
                  </a:cubicBezTo>
                  <a:close/>
                </a:path>
              </a:pathLst>
            </a:custGeom>
            <a:grpFill/>
            <a:ln w="90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93" name="Graphique 2531">
            <a:extLst>
              <a:ext uri="{FF2B5EF4-FFF2-40B4-BE49-F238E27FC236}">
                <a16:creationId xmlns:a16="http://schemas.microsoft.com/office/drawing/2014/main" id="{B85D343F-0E1C-42EE-9D64-73EA21228D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16735" y="1962554"/>
            <a:ext cx="195557" cy="266669"/>
            <a:chOff x="10225751" y="7857491"/>
            <a:chExt cx="195557" cy="266669"/>
          </a:xfrm>
          <a:solidFill>
            <a:schemeClr val="tx1"/>
          </a:solidFill>
        </p:grpSpPr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FABDF7C4-37DD-4CB6-818B-9331C1CD2A18}"/>
                </a:ext>
              </a:extLst>
            </p:cNvPr>
            <p:cNvSpPr/>
            <p:nvPr/>
          </p:nvSpPr>
          <p:spPr>
            <a:xfrm>
              <a:off x="10225751" y="7857491"/>
              <a:ext cx="195557" cy="266669"/>
            </a:xfrm>
            <a:custGeom>
              <a:avLst/>
              <a:gdLst>
                <a:gd name="connsiteX0" fmla="*/ 97779 w 195557"/>
                <a:gd name="connsiteY0" fmla="*/ 0 h 266669"/>
                <a:gd name="connsiteX1" fmla="*/ 0 w 195557"/>
                <a:gd name="connsiteY1" fmla="*/ 97779 h 266669"/>
                <a:gd name="connsiteX2" fmla="*/ 92445 w 195557"/>
                <a:gd name="connsiteY2" fmla="*/ 264890 h 266669"/>
                <a:gd name="connsiteX3" fmla="*/ 97779 w 195557"/>
                <a:gd name="connsiteY3" fmla="*/ 266670 h 266669"/>
                <a:gd name="connsiteX4" fmla="*/ 103112 w 195557"/>
                <a:gd name="connsiteY4" fmla="*/ 264890 h 266669"/>
                <a:gd name="connsiteX5" fmla="*/ 195557 w 195557"/>
                <a:gd name="connsiteY5" fmla="*/ 97779 h 266669"/>
                <a:gd name="connsiteX6" fmla="*/ 97779 w 195557"/>
                <a:gd name="connsiteY6" fmla="*/ 0 h 266669"/>
                <a:gd name="connsiteX7" fmla="*/ 97779 w 195557"/>
                <a:gd name="connsiteY7" fmla="*/ 246222 h 266669"/>
                <a:gd name="connsiteX8" fmla="*/ 17778 w 195557"/>
                <a:gd name="connsiteY8" fmla="*/ 97779 h 266669"/>
                <a:gd name="connsiteX9" fmla="*/ 97779 w 195557"/>
                <a:gd name="connsiteY9" fmla="*/ 17778 h 266669"/>
                <a:gd name="connsiteX10" fmla="*/ 177780 w 195557"/>
                <a:gd name="connsiteY10" fmla="*/ 97779 h 266669"/>
                <a:gd name="connsiteX11" fmla="*/ 97779 w 195557"/>
                <a:gd name="connsiteY11" fmla="*/ 246222 h 26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57" h="266669">
                  <a:moveTo>
                    <a:pt x="97779" y="0"/>
                  </a:moveTo>
                  <a:cubicBezTo>
                    <a:pt x="43556" y="0"/>
                    <a:pt x="0" y="43555"/>
                    <a:pt x="0" y="97779"/>
                  </a:cubicBezTo>
                  <a:cubicBezTo>
                    <a:pt x="0" y="190223"/>
                    <a:pt x="88890" y="261335"/>
                    <a:pt x="92445" y="264890"/>
                  </a:cubicBezTo>
                  <a:cubicBezTo>
                    <a:pt x="94223" y="265780"/>
                    <a:pt x="96001" y="266670"/>
                    <a:pt x="97779" y="266670"/>
                  </a:cubicBezTo>
                  <a:cubicBezTo>
                    <a:pt x="99557" y="266670"/>
                    <a:pt x="101334" y="265780"/>
                    <a:pt x="103112" y="264890"/>
                  </a:cubicBezTo>
                  <a:cubicBezTo>
                    <a:pt x="106668" y="262225"/>
                    <a:pt x="195557" y="190223"/>
                    <a:pt x="195557" y="97779"/>
                  </a:cubicBezTo>
                  <a:cubicBezTo>
                    <a:pt x="195557" y="44445"/>
                    <a:pt x="152002" y="0"/>
                    <a:pt x="97779" y="0"/>
                  </a:cubicBezTo>
                  <a:close/>
                  <a:moveTo>
                    <a:pt x="97779" y="246222"/>
                  </a:moveTo>
                  <a:cubicBezTo>
                    <a:pt x="79112" y="229334"/>
                    <a:pt x="17778" y="168891"/>
                    <a:pt x="17778" y="97779"/>
                  </a:cubicBezTo>
                  <a:cubicBezTo>
                    <a:pt x="17778" y="53334"/>
                    <a:pt x="53334" y="17778"/>
                    <a:pt x="97779" y="17778"/>
                  </a:cubicBezTo>
                  <a:cubicBezTo>
                    <a:pt x="142224" y="17778"/>
                    <a:pt x="177780" y="53334"/>
                    <a:pt x="177780" y="97779"/>
                  </a:cubicBezTo>
                  <a:cubicBezTo>
                    <a:pt x="177780" y="168891"/>
                    <a:pt x="116446" y="229334"/>
                    <a:pt x="97779" y="24622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F6F0BB59-6688-492C-81F7-4A6C484E2840}"/>
                </a:ext>
              </a:extLst>
            </p:cNvPr>
            <p:cNvSpPr/>
            <p:nvPr/>
          </p:nvSpPr>
          <p:spPr>
            <a:xfrm>
              <a:off x="10279085" y="7910825"/>
              <a:ext cx="88889" cy="88889"/>
            </a:xfrm>
            <a:custGeom>
              <a:avLst/>
              <a:gdLst>
                <a:gd name="connsiteX0" fmla="*/ 44445 w 88889"/>
                <a:gd name="connsiteY0" fmla="*/ 0 h 88889"/>
                <a:gd name="connsiteX1" fmla="*/ 0 w 88889"/>
                <a:gd name="connsiteY1" fmla="*/ 44445 h 88889"/>
                <a:gd name="connsiteX2" fmla="*/ 44445 w 88889"/>
                <a:gd name="connsiteY2" fmla="*/ 88890 h 88889"/>
                <a:gd name="connsiteX3" fmla="*/ 88890 w 88889"/>
                <a:gd name="connsiteY3" fmla="*/ 44445 h 88889"/>
                <a:gd name="connsiteX4" fmla="*/ 44445 w 88889"/>
                <a:gd name="connsiteY4" fmla="*/ 0 h 88889"/>
                <a:gd name="connsiteX5" fmla="*/ 44445 w 88889"/>
                <a:gd name="connsiteY5" fmla="*/ 71112 h 88889"/>
                <a:gd name="connsiteX6" fmla="*/ 17778 w 88889"/>
                <a:gd name="connsiteY6" fmla="*/ 44445 h 88889"/>
                <a:gd name="connsiteX7" fmla="*/ 44445 w 88889"/>
                <a:gd name="connsiteY7" fmla="*/ 17778 h 88889"/>
                <a:gd name="connsiteX8" fmla="*/ 71112 w 88889"/>
                <a:gd name="connsiteY8" fmla="*/ 44445 h 88889"/>
                <a:gd name="connsiteX9" fmla="*/ 44445 w 88889"/>
                <a:gd name="connsiteY9" fmla="*/ 71112 h 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89" h="88889">
                  <a:moveTo>
                    <a:pt x="44445" y="0"/>
                  </a:moveTo>
                  <a:cubicBezTo>
                    <a:pt x="19556" y="0"/>
                    <a:pt x="0" y="19553"/>
                    <a:pt x="0" y="44445"/>
                  </a:cubicBezTo>
                  <a:cubicBezTo>
                    <a:pt x="0" y="69332"/>
                    <a:pt x="19556" y="88890"/>
                    <a:pt x="44445" y="88890"/>
                  </a:cubicBezTo>
                  <a:cubicBezTo>
                    <a:pt x="69334" y="88890"/>
                    <a:pt x="88890" y="69332"/>
                    <a:pt x="88890" y="44445"/>
                  </a:cubicBezTo>
                  <a:cubicBezTo>
                    <a:pt x="88890" y="19553"/>
                    <a:pt x="69334" y="0"/>
                    <a:pt x="44445" y="0"/>
                  </a:cubicBezTo>
                  <a:close/>
                  <a:moveTo>
                    <a:pt x="44445" y="71112"/>
                  </a:moveTo>
                  <a:cubicBezTo>
                    <a:pt x="29334" y="71112"/>
                    <a:pt x="17778" y="59554"/>
                    <a:pt x="17778" y="44445"/>
                  </a:cubicBezTo>
                  <a:cubicBezTo>
                    <a:pt x="17778" y="29332"/>
                    <a:pt x="29334" y="17778"/>
                    <a:pt x="44445" y="17778"/>
                  </a:cubicBezTo>
                  <a:cubicBezTo>
                    <a:pt x="59556" y="17778"/>
                    <a:pt x="71112" y="29332"/>
                    <a:pt x="71112" y="44445"/>
                  </a:cubicBezTo>
                  <a:cubicBezTo>
                    <a:pt x="71112" y="59554"/>
                    <a:pt x="59556" y="71112"/>
                    <a:pt x="44445" y="7111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196" name="Graphique 2">
            <a:extLst>
              <a:ext uri="{FF2B5EF4-FFF2-40B4-BE49-F238E27FC236}">
                <a16:creationId xmlns:a16="http://schemas.microsoft.com/office/drawing/2014/main" id="{167C5934-CC16-4DAD-999C-FBF78DAFC7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22433" y="1972220"/>
            <a:ext cx="246446" cy="247336"/>
            <a:chOff x="899657" y="3027879"/>
            <a:chExt cx="246446" cy="247336"/>
          </a:xfrm>
          <a:solidFill>
            <a:schemeClr val="tx1"/>
          </a:solidFill>
        </p:grpSpPr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F705CFAE-945B-49E3-92B5-8A86531CD3C2}"/>
                </a:ext>
              </a:extLst>
            </p:cNvPr>
            <p:cNvSpPr/>
            <p:nvPr/>
          </p:nvSpPr>
          <p:spPr>
            <a:xfrm>
              <a:off x="899657" y="3027879"/>
              <a:ext cx="177447" cy="177113"/>
            </a:xfrm>
            <a:custGeom>
              <a:avLst/>
              <a:gdLst>
                <a:gd name="connsiteX0" fmla="*/ 151335 w 177447"/>
                <a:gd name="connsiteY0" fmla="*/ 26000 h 177113"/>
                <a:gd name="connsiteX1" fmla="*/ 26000 w 177447"/>
                <a:gd name="connsiteY1" fmla="*/ 26000 h 177113"/>
                <a:gd name="connsiteX2" fmla="*/ 26000 w 177447"/>
                <a:gd name="connsiteY2" fmla="*/ 151335 h 177113"/>
                <a:gd name="connsiteX3" fmla="*/ 89112 w 177447"/>
                <a:gd name="connsiteY3" fmla="*/ 177113 h 177113"/>
                <a:gd name="connsiteX4" fmla="*/ 152224 w 177447"/>
                <a:gd name="connsiteY4" fmla="*/ 151335 h 177113"/>
                <a:gd name="connsiteX5" fmla="*/ 151335 w 177447"/>
                <a:gd name="connsiteY5" fmla="*/ 26000 h 177113"/>
                <a:gd name="connsiteX6" fmla="*/ 138890 w 177447"/>
                <a:gd name="connsiteY6" fmla="*/ 138891 h 177113"/>
                <a:gd name="connsiteX7" fmla="*/ 88223 w 177447"/>
                <a:gd name="connsiteY7" fmla="*/ 159335 h 177113"/>
                <a:gd name="connsiteX8" fmla="*/ 37556 w 177447"/>
                <a:gd name="connsiteY8" fmla="*/ 138891 h 177113"/>
                <a:gd name="connsiteX9" fmla="*/ 37556 w 177447"/>
                <a:gd name="connsiteY9" fmla="*/ 38445 h 177113"/>
                <a:gd name="connsiteX10" fmla="*/ 88223 w 177447"/>
                <a:gd name="connsiteY10" fmla="*/ 18000 h 177113"/>
                <a:gd name="connsiteX11" fmla="*/ 138890 w 177447"/>
                <a:gd name="connsiteY11" fmla="*/ 38445 h 177113"/>
                <a:gd name="connsiteX12" fmla="*/ 138890 w 177447"/>
                <a:gd name="connsiteY12" fmla="*/ 138891 h 17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447" h="177113">
                  <a:moveTo>
                    <a:pt x="151335" y="26000"/>
                  </a:moveTo>
                  <a:cubicBezTo>
                    <a:pt x="116668" y="-8667"/>
                    <a:pt x="60667" y="-8667"/>
                    <a:pt x="26000" y="26000"/>
                  </a:cubicBezTo>
                  <a:cubicBezTo>
                    <a:pt x="-8667" y="60668"/>
                    <a:pt x="-8667" y="116669"/>
                    <a:pt x="26000" y="151335"/>
                  </a:cubicBezTo>
                  <a:cubicBezTo>
                    <a:pt x="42889" y="168224"/>
                    <a:pt x="65112" y="177113"/>
                    <a:pt x="89112" y="177113"/>
                  </a:cubicBezTo>
                  <a:cubicBezTo>
                    <a:pt x="113112" y="177113"/>
                    <a:pt x="135335" y="168224"/>
                    <a:pt x="152224" y="151335"/>
                  </a:cubicBezTo>
                  <a:cubicBezTo>
                    <a:pt x="186002" y="116669"/>
                    <a:pt x="186002" y="60668"/>
                    <a:pt x="151335" y="26000"/>
                  </a:cubicBezTo>
                  <a:close/>
                  <a:moveTo>
                    <a:pt x="138890" y="138891"/>
                  </a:moveTo>
                  <a:cubicBezTo>
                    <a:pt x="125557" y="152225"/>
                    <a:pt x="107779" y="159335"/>
                    <a:pt x="88223" y="159335"/>
                  </a:cubicBezTo>
                  <a:cubicBezTo>
                    <a:pt x="68667" y="159335"/>
                    <a:pt x="51778" y="152225"/>
                    <a:pt x="37556" y="138891"/>
                  </a:cubicBezTo>
                  <a:cubicBezTo>
                    <a:pt x="10000" y="111335"/>
                    <a:pt x="10000" y="66001"/>
                    <a:pt x="37556" y="38445"/>
                  </a:cubicBezTo>
                  <a:cubicBezTo>
                    <a:pt x="51778" y="24223"/>
                    <a:pt x="69556" y="18000"/>
                    <a:pt x="88223" y="18000"/>
                  </a:cubicBezTo>
                  <a:cubicBezTo>
                    <a:pt x="106890" y="18000"/>
                    <a:pt x="124668" y="25112"/>
                    <a:pt x="138890" y="38445"/>
                  </a:cubicBezTo>
                  <a:cubicBezTo>
                    <a:pt x="166446" y="66001"/>
                    <a:pt x="166446" y="111335"/>
                    <a:pt x="138890" y="138891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63D4A2A4-D5C7-4FF5-8111-6B085BC4DAF0}"/>
                </a:ext>
              </a:extLst>
            </p:cNvPr>
            <p:cNvSpPr/>
            <p:nvPr/>
          </p:nvSpPr>
          <p:spPr>
            <a:xfrm>
              <a:off x="1065215" y="3194326"/>
              <a:ext cx="80889" cy="80889"/>
            </a:xfrm>
            <a:custGeom>
              <a:avLst/>
              <a:gdLst>
                <a:gd name="connsiteX0" fmla="*/ 78223 w 80889"/>
                <a:gd name="connsiteY0" fmla="*/ 65779 h 80889"/>
                <a:gd name="connsiteX1" fmla="*/ 15111 w 80889"/>
                <a:gd name="connsiteY1" fmla="*/ 2666 h 80889"/>
                <a:gd name="connsiteX2" fmla="*/ 2667 w 80889"/>
                <a:gd name="connsiteY2" fmla="*/ 2666 h 80889"/>
                <a:gd name="connsiteX3" fmla="*/ 2667 w 80889"/>
                <a:gd name="connsiteY3" fmla="*/ 15111 h 80889"/>
                <a:gd name="connsiteX4" fmla="*/ 65778 w 80889"/>
                <a:gd name="connsiteY4" fmla="*/ 78222 h 80889"/>
                <a:gd name="connsiteX5" fmla="*/ 72001 w 80889"/>
                <a:gd name="connsiteY5" fmla="*/ 80890 h 80889"/>
                <a:gd name="connsiteX6" fmla="*/ 78223 w 80889"/>
                <a:gd name="connsiteY6" fmla="*/ 78222 h 80889"/>
                <a:gd name="connsiteX7" fmla="*/ 78223 w 80889"/>
                <a:gd name="connsiteY7" fmla="*/ 65779 h 8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889" h="80889">
                  <a:moveTo>
                    <a:pt x="78223" y="65779"/>
                  </a:moveTo>
                  <a:lnTo>
                    <a:pt x="15111" y="2666"/>
                  </a:lnTo>
                  <a:cubicBezTo>
                    <a:pt x="11556" y="-889"/>
                    <a:pt x="6222" y="-889"/>
                    <a:pt x="2667" y="2666"/>
                  </a:cubicBezTo>
                  <a:cubicBezTo>
                    <a:pt x="-889" y="6222"/>
                    <a:pt x="-889" y="11555"/>
                    <a:pt x="2667" y="15111"/>
                  </a:cubicBezTo>
                  <a:lnTo>
                    <a:pt x="65778" y="78222"/>
                  </a:lnTo>
                  <a:cubicBezTo>
                    <a:pt x="67556" y="80001"/>
                    <a:pt x="70223" y="80890"/>
                    <a:pt x="72001" y="80890"/>
                  </a:cubicBezTo>
                  <a:cubicBezTo>
                    <a:pt x="73779" y="80890"/>
                    <a:pt x="76445" y="80001"/>
                    <a:pt x="78223" y="78222"/>
                  </a:cubicBezTo>
                  <a:cubicBezTo>
                    <a:pt x="81779" y="74668"/>
                    <a:pt x="81779" y="68445"/>
                    <a:pt x="78223" y="65779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A62546C0-1730-413C-905B-285214B089DD}"/>
                </a:ext>
              </a:extLst>
            </p:cNvPr>
            <p:cNvSpPr/>
            <p:nvPr/>
          </p:nvSpPr>
          <p:spPr>
            <a:xfrm>
              <a:off x="928991" y="3072547"/>
              <a:ext cx="33111" cy="90668"/>
            </a:xfrm>
            <a:custGeom>
              <a:avLst/>
              <a:gdLst>
                <a:gd name="connsiteX0" fmla="*/ 30445 w 33111"/>
                <a:gd name="connsiteY0" fmla="*/ 2667 h 90668"/>
                <a:gd name="connsiteX1" fmla="*/ 18000 w 33111"/>
                <a:gd name="connsiteY1" fmla="*/ 2667 h 90668"/>
                <a:gd name="connsiteX2" fmla="*/ 18000 w 33111"/>
                <a:gd name="connsiteY2" fmla="*/ 88001 h 90668"/>
                <a:gd name="connsiteX3" fmla="*/ 24222 w 33111"/>
                <a:gd name="connsiteY3" fmla="*/ 90668 h 90668"/>
                <a:gd name="connsiteX4" fmla="*/ 30445 w 33111"/>
                <a:gd name="connsiteY4" fmla="*/ 88001 h 90668"/>
                <a:gd name="connsiteX5" fmla="*/ 30445 w 33111"/>
                <a:gd name="connsiteY5" fmla="*/ 75556 h 90668"/>
                <a:gd name="connsiteX6" fmla="*/ 30445 w 33111"/>
                <a:gd name="connsiteY6" fmla="*/ 15112 h 90668"/>
                <a:gd name="connsiteX7" fmla="*/ 30445 w 33111"/>
                <a:gd name="connsiteY7" fmla="*/ 2667 h 9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1" h="90668">
                  <a:moveTo>
                    <a:pt x="30445" y="2667"/>
                  </a:moveTo>
                  <a:cubicBezTo>
                    <a:pt x="26889" y="-889"/>
                    <a:pt x="21556" y="-889"/>
                    <a:pt x="18000" y="2667"/>
                  </a:cubicBezTo>
                  <a:cubicBezTo>
                    <a:pt x="-6000" y="26667"/>
                    <a:pt x="-6000" y="64890"/>
                    <a:pt x="18000" y="88001"/>
                  </a:cubicBezTo>
                  <a:cubicBezTo>
                    <a:pt x="19778" y="89779"/>
                    <a:pt x="22445" y="90668"/>
                    <a:pt x="24222" y="90668"/>
                  </a:cubicBezTo>
                  <a:cubicBezTo>
                    <a:pt x="26000" y="90668"/>
                    <a:pt x="28667" y="89779"/>
                    <a:pt x="30445" y="88001"/>
                  </a:cubicBezTo>
                  <a:cubicBezTo>
                    <a:pt x="34000" y="84445"/>
                    <a:pt x="34000" y="79112"/>
                    <a:pt x="30445" y="75556"/>
                  </a:cubicBezTo>
                  <a:cubicBezTo>
                    <a:pt x="13556" y="58668"/>
                    <a:pt x="13556" y="32001"/>
                    <a:pt x="30445" y="15112"/>
                  </a:cubicBezTo>
                  <a:cubicBezTo>
                    <a:pt x="34000" y="11556"/>
                    <a:pt x="34000" y="6223"/>
                    <a:pt x="30445" y="2667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200" name="Forme libre : forme 199">
            <a:extLst>
              <a:ext uri="{FF2B5EF4-FFF2-40B4-BE49-F238E27FC236}">
                <a16:creationId xmlns:a16="http://schemas.microsoft.com/office/drawing/2014/main" id="{073F1E75-E473-4FEE-872F-EBE61F1FD350}"/>
              </a:ext>
            </a:extLst>
          </p:cNvPr>
          <p:cNvSpPr>
            <a:spLocks noChangeAspect="1"/>
          </p:cNvSpPr>
          <p:nvPr userDrawn="1"/>
        </p:nvSpPr>
        <p:spPr>
          <a:xfrm>
            <a:off x="2462048" y="1962554"/>
            <a:ext cx="266669" cy="266669"/>
          </a:xfrm>
          <a:custGeom>
            <a:avLst/>
            <a:gdLst>
              <a:gd name="connsiteX0" fmla="*/ 257780 w 266669"/>
              <a:gd name="connsiteY0" fmla="*/ 124446 h 266669"/>
              <a:gd name="connsiteX1" fmla="*/ 240002 w 266669"/>
              <a:gd name="connsiteY1" fmla="*/ 124446 h 266669"/>
              <a:gd name="connsiteX2" fmla="*/ 142224 w 266669"/>
              <a:gd name="connsiteY2" fmla="*/ 26667 h 266669"/>
              <a:gd name="connsiteX3" fmla="*/ 142224 w 266669"/>
              <a:gd name="connsiteY3" fmla="*/ 8889 h 266669"/>
              <a:gd name="connsiteX4" fmla="*/ 133335 w 266669"/>
              <a:gd name="connsiteY4" fmla="*/ 0 h 266669"/>
              <a:gd name="connsiteX5" fmla="*/ 124446 w 266669"/>
              <a:gd name="connsiteY5" fmla="*/ 8889 h 266669"/>
              <a:gd name="connsiteX6" fmla="*/ 124446 w 266669"/>
              <a:gd name="connsiteY6" fmla="*/ 26667 h 266669"/>
              <a:gd name="connsiteX7" fmla="*/ 27556 w 266669"/>
              <a:gd name="connsiteY7" fmla="*/ 124446 h 266669"/>
              <a:gd name="connsiteX8" fmla="*/ 8889 w 266669"/>
              <a:gd name="connsiteY8" fmla="*/ 124446 h 266669"/>
              <a:gd name="connsiteX9" fmla="*/ 0 w 266669"/>
              <a:gd name="connsiteY9" fmla="*/ 133335 h 266669"/>
              <a:gd name="connsiteX10" fmla="*/ 8889 w 266669"/>
              <a:gd name="connsiteY10" fmla="*/ 142224 h 266669"/>
              <a:gd name="connsiteX11" fmla="*/ 27556 w 266669"/>
              <a:gd name="connsiteY11" fmla="*/ 142224 h 266669"/>
              <a:gd name="connsiteX12" fmla="*/ 124446 w 266669"/>
              <a:gd name="connsiteY12" fmla="*/ 239113 h 266669"/>
              <a:gd name="connsiteX13" fmla="*/ 124446 w 266669"/>
              <a:gd name="connsiteY13" fmla="*/ 257781 h 266669"/>
              <a:gd name="connsiteX14" fmla="*/ 133335 w 266669"/>
              <a:gd name="connsiteY14" fmla="*/ 266670 h 266669"/>
              <a:gd name="connsiteX15" fmla="*/ 142224 w 266669"/>
              <a:gd name="connsiteY15" fmla="*/ 257781 h 266669"/>
              <a:gd name="connsiteX16" fmla="*/ 142224 w 266669"/>
              <a:gd name="connsiteY16" fmla="*/ 239113 h 266669"/>
              <a:gd name="connsiteX17" fmla="*/ 240002 w 266669"/>
              <a:gd name="connsiteY17" fmla="*/ 142224 h 266669"/>
              <a:gd name="connsiteX18" fmla="*/ 257780 w 266669"/>
              <a:gd name="connsiteY18" fmla="*/ 142224 h 266669"/>
              <a:gd name="connsiteX19" fmla="*/ 266669 w 266669"/>
              <a:gd name="connsiteY19" fmla="*/ 133335 h 266669"/>
              <a:gd name="connsiteX20" fmla="*/ 257780 w 266669"/>
              <a:gd name="connsiteY20" fmla="*/ 124446 h 266669"/>
              <a:gd name="connsiteX21" fmla="*/ 142224 w 266669"/>
              <a:gd name="connsiteY21" fmla="*/ 222225 h 266669"/>
              <a:gd name="connsiteX22" fmla="*/ 142224 w 266669"/>
              <a:gd name="connsiteY22" fmla="*/ 205336 h 266669"/>
              <a:gd name="connsiteX23" fmla="*/ 133335 w 266669"/>
              <a:gd name="connsiteY23" fmla="*/ 196448 h 266669"/>
              <a:gd name="connsiteX24" fmla="*/ 124446 w 266669"/>
              <a:gd name="connsiteY24" fmla="*/ 205336 h 266669"/>
              <a:gd name="connsiteX25" fmla="*/ 124446 w 266669"/>
              <a:gd name="connsiteY25" fmla="*/ 222225 h 266669"/>
              <a:gd name="connsiteX26" fmla="*/ 45334 w 266669"/>
              <a:gd name="connsiteY26" fmla="*/ 143114 h 266669"/>
              <a:gd name="connsiteX27" fmla="*/ 62223 w 266669"/>
              <a:gd name="connsiteY27" fmla="*/ 143114 h 266669"/>
              <a:gd name="connsiteX28" fmla="*/ 71112 w 266669"/>
              <a:gd name="connsiteY28" fmla="*/ 134225 h 266669"/>
              <a:gd name="connsiteX29" fmla="*/ 62223 w 266669"/>
              <a:gd name="connsiteY29" fmla="*/ 125336 h 266669"/>
              <a:gd name="connsiteX30" fmla="*/ 45334 w 266669"/>
              <a:gd name="connsiteY30" fmla="*/ 125336 h 266669"/>
              <a:gd name="connsiteX31" fmla="*/ 124446 w 266669"/>
              <a:gd name="connsiteY31" fmla="*/ 45335 h 266669"/>
              <a:gd name="connsiteX32" fmla="*/ 124446 w 266669"/>
              <a:gd name="connsiteY32" fmla="*/ 63113 h 266669"/>
              <a:gd name="connsiteX33" fmla="*/ 133335 w 266669"/>
              <a:gd name="connsiteY33" fmla="*/ 72002 h 266669"/>
              <a:gd name="connsiteX34" fmla="*/ 142224 w 266669"/>
              <a:gd name="connsiteY34" fmla="*/ 63113 h 266669"/>
              <a:gd name="connsiteX35" fmla="*/ 142224 w 266669"/>
              <a:gd name="connsiteY35" fmla="*/ 45335 h 266669"/>
              <a:gd name="connsiteX36" fmla="*/ 222224 w 266669"/>
              <a:gd name="connsiteY36" fmla="*/ 125336 h 266669"/>
              <a:gd name="connsiteX37" fmla="*/ 204446 w 266669"/>
              <a:gd name="connsiteY37" fmla="*/ 125336 h 266669"/>
              <a:gd name="connsiteX38" fmla="*/ 195557 w 266669"/>
              <a:gd name="connsiteY38" fmla="*/ 134225 h 266669"/>
              <a:gd name="connsiteX39" fmla="*/ 204446 w 266669"/>
              <a:gd name="connsiteY39" fmla="*/ 143114 h 266669"/>
              <a:gd name="connsiteX40" fmla="*/ 222224 w 266669"/>
              <a:gd name="connsiteY40" fmla="*/ 143114 h 266669"/>
              <a:gd name="connsiteX41" fmla="*/ 142224 w 266669"/>
              <a:gd name="connsiteY41" fmla="*/ 222225 h 2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6669" h="266669">
                <a:moveTo>
                  <a:pt x="257780" y="124446"/>
                </a:moveTo>
                <a:lnTo>
                  <a:pt x="240002" y="124446"/>
                </a:lnTo>
                <a:cubicBezTo>
                  <a:pt x="235558" y="72887"/>
                  <a:pt x="194669" y="31111"/>
                  <a:pt x="142224" y="26667"/>
                </a:cubicBezTo>
                <a:lnTo>
                  <a:pt x="142224" y="8889"/>
                </a:lnTo>
                <a:cubicBezTo>
                  <a:pt x="142224" y="3555"/>
                  <a:pt x="138668" y="0"/>
                  <a:pt x="133335" y="0"/>
                </a:cubicBezTo>
                <a:cubicBezTo>
                  <a:pt x="128890" y="0"/>
                  <a:pt x="124446" y="3555"/>
                  <a:pt x="124446" y="8889"/>
                </a:cubicBezTo>
                <a:lnTo>
                  <a:pt x="124446" y="26667"/>
                </a:lnTo>
                <a:cubicBezTo>
                  <a:pt x="72890" y="31111"/>
                  <a:pt x="31111" y="72002"/>
                  <a:pt x="27556" y="124446"/>
                </a:cubicBezTo>
                <a:lnTo>
                  <a:pt x="8889" y="124446"/>
                </a:lnTo>
                <a:cubicBezTo>
                  <a:pt x="4444" y="124446"/>
                  <a:pt x="0" y="128001"/>
                  <a:pt x="0" y="133335"/>
                </a:cubicBezTo>
                <a:cubicBezTo>
                  <a:pt x="0" y="137779"/>
                  <a:pt x="4444" y="142224"/>
                  <a:pt x="8889" y="142224"/>
                </a:cubicBezTo>
                <a:lnTo>
                  <a:pt x="27556" y="142224"/>
                </a:lnTo>
                <a:cubicBezTo>
                  <a:pt x="32000" y="193778"/>
                  <a:pt x="72890" y="235558"/>
                  <a:pt x="124446" y="239113"/>
                </a:cubicBezTo>
                <a:lnTo>
                  <a:pt x="124446" y="257781"/>
                </a:lnTo>
                <a:cubicBezTo>
                  <a:pt x="124446" y="262225"/>
                  <a:pt x="128890" y="266670"/>
                  <a:pt x="133335" y="266670"/>
                </a:cubicBezTo>
                <a:cubicBezTo>
                  <a:pt x="138668" y="266670"/>
                  <a:pt x="142224" y="262225"/>
                  <a:pt x="142224" y="257781"/>
                </a:cubicBezTo>
                <a:lnTo>
                  <a:pt x="142224" y="239113"/>
                </a:lnTo>
                <a:cubicBezTo>
                  <a:pt x="193780" y="234668"/>
                  <a:pt x="235558" y="193778"/>
                  <a:pt x="240002" y="142224"/>
                </a:cubicBezTo>
                <a:lnTo>
                  <a:pt x="257780" y="142224"/>
                </a:lnTo>
                <a:cubicBezTo>
                  <a:pt x="263114" y="142224"/>
                  <a:pt x="266669" y="137779"/>
                  <a:pt x="266669" y="133335"/>
                </a:cubicBezTo>
                <a:cubicBezTo>
                  <a:pt x="266669" y="128890"/>
                  <a:pt x="262225" y="124446"/>
                  <a:pt x="257780" y="124446"/>
                </a:cubicBezTo>
                <a:close/>
                <a:moveTo>
                  <a:pt x="142224" y="222225"/>
                </a:moveTo>
                <a:lnTo>
                  <a:pt x="142224" y="205336"/>
                </a:lnTo>
                <a:cubicBezTo>
                  <a:pt x="142224" y="200002"/>
                  <a:pt x="138668" y="196448"/>
                  <a:pt x="133335" y="196448"/>
                </a:cubicBezTo>
                <a:cubicBezTo>
                  <a:pt x="128890" y="196448"/>
                  <a:pt x="124446" y="200002"/>
                  <a:pt x="124446" y="205336"/>
                </a:cubicBezTo>
                <a:lnTo>
                  <a:pt x="124446" y="222225"/>
                </a:lnTo>
                <a:cubicBezTo>
                  <a:pt x="82668" y="217780"/>
                  <a:pt x="48889" y="184889"/>
                  <a:pt x="45334" y="143114"/>
                </a:cubicBezTo>
                <a:lnTo>
                  <a:pt x="62223" y="143114"/>
                </a:lnTo>
                <a:cubicBezTo>
                  <a:pt x="67556" y="143114"/>
                  <a:pt x="71112" y="138669"/>
                  <a:pt x="71112" y="134225"/>
                </a:cubicBezTo>
                <a:cubicBezTo>
                  <a:pt x="71112" y="128890"/>
                  <a:pt x="67556" y="125336"/>
                  <a:pt x="62223" y="125336"/>
                </a:cubicBezTo>
                <a:lnTo>
                  <a:pt x="45334" y="125336"/>
                </a:lnTo>
                <a:cubicBezTo>
                  <a:pt x="49778" y="83556"/>
                  <a:pt x="82668" y="49779"/>
                  <a:pt x="124446" y="45335"/>
                </a:cubicBezTo>
                <a:lnTo>
                  <a:pt x="124446" y="63113"/>
                </a:lnTo>
                <a:cubicBezTo>
                  <a:pt x="124446" y="67557"/>
                  <a:pt x="128890" y="72002"/>
                  <a:pt x="133335" y="72002"/>
                </a:cubicBezTo>
                <a:cubicBezTo>
                  <a:pt x="138668" y="72002"/>
                  <a:pt x="142224" y="67557"/>
                  <a:pt x="142224" y="63113"/>
                </a:cubicBezTo>
                <a:lnTo>
                  <a:pt x="142224" y="45335"/>
                </a:lnTo>
                <a:cubicBezTo>
                  <a:pt x="184002" y="49779"/>
                  <a:pt x="217780" y="82666"/>
                  <a:pt x="222224" y="125336"/>
                </a:cubicBezTo>
                <a:lnTo>
                  <a:pt x="204446" y="125336"/>
                </a:lnTo>
                <a:cubicBezTo>
                  <a:pt x="200002" y="125336"/>
                  <a:pt x="195557" y="128890"/>
                  <a:pt x="195557" y="134225"/>
                </a:cubicBezTo>
                <a:cubicBezTo>
                  <a:pt x="195557" y="138669"/>
                  <a:pt x="200002" y="143114"/>
                  <a:pt x="204446" y="143114"/>
                </a:cubicBezTo>
                <a:lnTo>
                  <a:pt x="222224" y="143114"/>
                </a:lnTo>
                <a:cubicBezTo>
                  <a:pt x="217780" y="184889"/>
                  <a:pt x="184002" y="217780"/>
                  <a:pt x="142224" y="222225"/>
                </a:cubicBez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1" name="Forme libre : forme 200">
            <a:extLst>
              <a:ext uri="{FF2B5EF4-FFF2-40B4-BE49-F238E27FC236}">
                <a16:creationId xmlns:a16="http://schemas.microsoft.com/office/drawing/2014/main" id="{F159B384-B4BD-450B-8947-5F1A154BDBE5}"/>
              </a:ext>
            </a:extLst>
          </p:cNvPr>
          <p:cNvSpPr>
            <a:spLocks noChangeAspect="1"/>
          </p:cNvSpPr>
          <p:nvPr userDrawn="1"/>
        </p:nvSpPr>
        <p:spPr>
          <a:xfrm>
            <a:off x="5149442" y="1962554"/>
            <a:ext cx="195557" cy="266669"/>
          </a:xfrm>
          <a:custGeom>
            <a:avLst/>
            <a:gdLst>
              <a:gd name="connsiteX0" fmla="*/ 190224 w 195557"/>
              <a:gd name="connsiteY0" fmla="*/ 45335 h 266669"/>
              <a:gd name="connsiteX1" fmla="*/ 180446 w 195557"/>
              <a:gd name="connsiteY1" fmla="*/ 47110 h 266669"/>
              <a:gd name="connsiteX2" fmla="*/ 108446 w 195557"/>
              <a:gd name="connsiteY2" fmla="*/ 38221 h 266669"/>
              <a:gd name="connsiteX3" fmla="*/ 17778 w 195557"/>
              <a:gd name="connsiteY3" fmla="*/ 26667 h 266669"/>
              <a:gd name="connsiteX4" fmla="*/ 17778 w 195557"/>
              <a:gd name="connsiteY4" fmla="*/ 8889 h 266669"/>
              <a:gd name="connsiteX5" fmla="*/ 8889 w 195557"/>
              <a:gd name="connsiteY5" fmla="*/ 0 h 266669"/>
              <a:gd name="connsiteX6" fmla="*/ 0 w 195557"/>
              <a:gd name="connsiteY6" fmla="*/ 8889 h 266669"/>
              <a:gd name="connsiteX7" fmla="*/ 0 w 195557"/>
              <a:gd name="connsiteY7" fmla="*/ 257781 h 266669"/>
              <a:gd name="connsiteX8" fmla="*/ 8889 w 195557"/>
              <a:gd name="connsiteY8" fmla="*/ 266670 h 266669"/>
              <a:gd name="connsiteX9" fmla="*/ 17778 w 195557"/>
              <a:gd name="connsiteY9" fmla="*/ 257781 h 266669"/>
              <a:gd name="connsiteX10" fmla="*/ 17778 w 195557"/>
              <a:gd name="connsiteY10" fmla="*/ 164446 h 266669"/>
              <a:gd name="connsiteX11" fmla="*/ 96001 w 195557"/>
              <a:gd name="connsiteY11" fmla="*/ 167111 h 266669"/>
              <a:gd name="connsiteX12" fmla="*/ 144001 w 195557"/>
              <a:gd name="connsiteY12" fmla="*/ 187559 h 266669"/>
              <a:gd name="connsiteX13" fmla="*/ 192891 w 195557"/>
              <a:gd name="connsiteY13" fmla="*/ 167111 h 266669"/>
              <a:gd name="connsiteX14" fmla="*/ 195557 w 195557"/>
              <a:gd name="connsiteY14" fmla="*/ 160892 h 266669"/>
              <a:gd name="connsiteX15" fmla="*/ 195557 w 195557"/>
              <a:gd name="connsiteY15" fmla="*/ 54224 h 266669"/>
              <a:gd name="connsiteX16" fmla="*/ 190224 w 195557"/>
              <a:gd name="connsiteY16" fmla="*/ 45335 h 266669"/>
              <a:gd name="connsiteX17" fmla="*/ 177779 w 195557"/>
              <a:gd name="connsiteY17" fmla="*/ 156447 h 266669"/>
              <a:gd name="connsiteX18" fmla="*/ 108446 w 195557"/>
              <a:gd name="connsiteY18" fmla="*/ 153778 h 266669"/>
              <a:gd name="connsiteX19" fmla="*/ 17778 w 195557"/>
              <a:gd name="connsiteY19" fmla="*/ 142224 h 266669"/>
              <a:gd name="connsiteX20" fmla="*/ 17778 w 195557"/>
              <a:gd name="connsiteY20" fmla="*/ 48000 h 266669"/>
              <a:gd name="connsiteX21" fmla="*/ 96001 w 195557"/>
              <a:gd name="connsiteY21" fmla="*/ 50665 h 266669"/>
              <a:gd name="connsiteX22" fmla="*/ 177779 w 195557"/>
              <a:gd name="connsiteY22" fmla="*/ 70222 h 266669"/>
              <a:gd name="connsiteX23" fmla="*/ 177779 w 195557"/>
              <a:gd name="connsiteY23" fmla="*/ 156447 h 2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5557" h="266669">
                <a:moveTo>
                  <a:pt x="190224" y="45335"/>
                </a:moveTo>
                <a:cubicBezTo>
                  <a:pt x="186668" y="43555"/>
                  <a:pt x="183113" y="44445"/>
                  <a:pt x="180446" y="47110"/>
                </a:cubicBezTo>
                <a:cubicBezTo>
                  <a:pt x="159113" y="68443"/>
                  <a:pt x="128001" y="57778"/>
                  <a:pt x="108446" y="38221"/>
                </a:cubicBezTo>
                <a:cubicBezTo>
                  <a:pt x="85334" y="15109"/>
                  <a:pt x="46223" y="11554"/>
                  <a:pt x="17778" y="26667"/>
                </a:cubicBezTo>
                <a:lnTo>
                  <a:pt x="17778" y="8889"/>
                </a:lnTo>
                <a:cubicBezTo>
                  <a:pt x="17778" y="3555"/>
                  <a:pt x="14222" y="0"/>
                  <a:pt x="8889" y="0"/>
                </a:cubicBezTo>
                <a:cubicBezTo>
                  <a:pt x="3556" y="0"/>
                  <a:pt x="0" y="3555"/>
                  <a:pt x="0" y="8889"/>
                </a:cubicBezTo>
                <a:lnTo>
                  <a:pt x="0" y="257781"/>
                </a:lnTo>
                <a:cubicBezTo>
                  <a:pt x="0" y="263115"/>
                  <a:pt x="3556" y="266670"/>
                  <a:pt x="8889" y="266670"/>
                </a:cubicBezTo>
                <a:cubicBezTo>
                  <a:pt x="14222" y="266670"/>
                  <a:pt x="17778" y="263115"/>
                  <a:pt x="17778" y="257781"/>
                </a:cubicBezTo>
                <a:lnTo>
                  <a:pt x="17778" y="164446"/>
                </a:lnTo>
                <a:cubicBezTo>
                  <a:pt x="39111" y="145779"/>
                  <a:pt x="75556" y="146668"/>
                  <a:pt x="96001" y="167111"/>
                </a:cubicBezTo>
                <a:cubicBezTo>
                  <a:pt x="109334" y="180445"/>
                  <a:pt x="127112" y="187559"/>
                  <a:pt x="144001" y="187559"/>
                </a:cubicBezTo>
                <a:cubicBezTo>
                  <a:pt x="161779" y="187559"/>
                  <a:pt x="178668" y="180445"/>
                  <a:pt x="192891" y="167111"/>
                </a:cubicBezTo>
                <a:cubicBezTo>
                  <a:pt x="194669" y="165336"/>
                  <a:pt x="195557" y="163557"/>
                  <a:pt x="195557" y="160892"/>
                </a:cubicBezTo>
                <a:lnTo>
                  <a:pt x="195557" y="54224"/>
                </a:lnTo>
                <a:cubicBezTo>
                  <a:pt x="195557" y="49779"/>
                  <a:pt x="193780" y="47110"/>
                  <a:pt x="190224" y="45335"/>
                </a:cubicBezTo>
                <a:close/>
                <a:moveTo>
                  <a:pt x="177779" y="156447"/>
                </a:moveTo>
                <a:cubicBezTo>
                  <a:pt x="157335" y="175110"/>
                  <a:pt x="128001" y="174225"/>
                  <a:pt x="108446" y="153778"/>
                </a:cubicBezTo>
                <a:cubicBezTo>
                  <a:pt x="85334" y="130666"/>
                  <a:pt x="46223" y="127111"/>
                  <a:pt x="17778" y="142224"/>
                </a:cubicBezTo>
                <a:lnTo>
                  <a:pt x="17778" y="48000"/>
                </a:lnTo>
                <a:cubicBezTo>
                  <a:pt x="39111" y="29332"/>
                  <a:pt x="75556" y="30222"/>
                  <a:pt x="96001" y="50665"/>
                </a:cubicBezTo>
                <a:cubicBezTo>
                  <a:pt x="118223" y="72887"/>
                  <a:pt x="151113" y="84445"/>
                  <a:pt x="177779" y="70222"/>
                </a:cubicBezTo>
                <a:lnTo>
                  <a:pt x="177779" y="156447"/>
                </a:ln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2" name="Forme libre : forme 201">
            <a:extLst>
              <a:ext uri="{FF2B5EF4-FFF2-40B4-BE49-F238E27FC236}">
                <a16:creationId xmlns:a16="http://schemas.microsoft.com/office/drawing/2014/main" id="{CD12813D-5BE1-41F3-95B7-8A6453F51714}"/>
              </a:ext>
            </a:extLst>
          </p:cNvPr>
          <p:cNvSpPr>
            <a:spLocks noChangeAspect="1"/>
          </p:cNvSpPr>
          <p:nvPr userDrawn="1"/>
        </p:nvSpPr>
        <p:spPr>
          <a:xfrm>
            <a:off x="4631588" y="1949390"/>
            <a:ext cx="246118" cy="292997"/>
          </a:xfrm>
          <a:custGeom>
            <a:avLst/>
            <a:gdLst>
              <a:gd name="connsiteX0" fmla="*/ 240258 w 246118"/>
              <a:gd name="connsiteY0" fmla="*/ 54693 h 292997"/>
              <a:gd name="connsiteX1" fmla="*/ 220725 w 246118"/>
              <a:gd name="connsiteY1" fmla="*/ 35159 h 292997"/>
              <a:gd name="connsiteX2" fmla="*/ 207052 w 246118"/>
              <a:gd name="connsiteY2" fmla="*/ 29300 h 292997"/>
              <a:gd name="connsiteX3" fmla="*/ 132826 w 246118"/>
              <a:gd name="connsiteY3" fmla="*/ 29300 h 292997"/>
              <a:gd name="connsiteX4" fmla="*/ 132826 w 246118"/>
              <a:gd name="connsiteY4" fmla="*/ 9767 h 292997"/>
              <a:gd name="connsiteX5" fmla="*/ 123059 w 246118"/>
              <a:gd name="connsiteY5" fmla="*/ 0 h 292997"/>
              <a:gd name="connsiteX6" fmla="*/ 113292 w 246118"/>
              <a:gd name="connsiteY6" fmla="*/ 9767 h 292997"/>
              <a:gd name="connsiteX7" fmla="*/ 113292 w 246118"/>
              <a:gd name="connsiteY7" fmla="*/ 29300 h 292997"/>
              <a:gd name="connsiteX8" fmla="*/ 83993 w 246118"/>
              <a:gd name="connsiteY8" fmla="*/ 29300 h 292997"/>
              <a:gd name="connsiteX9" fmla="*/ 64459 w 246118"/>
              <a:gd name="connsiteY9" fmla="*/ 48833 h 292997"/>
              <a:gd name="connsiteX10" fmla="*/ 64459 w 246118"/>
              <a:gd name="connsiteY10" fmla="*/ 87899 h 292997"/>
              <a:gd name="connsiteX11" fmla="*/ 83993 w 246118"/>
              <a:gd name="connsiteY11" fmla="*/ 107432 h 292997"/>
              <a:gd name="connsiteX12" fmla="*/ 113292 w 246118"/>
              <a:gd name="connsiteY12" fmla="*/ 107432 h 292997"/>
              <a:gd name="connsiteX13" fmla="*/ 113292 w 246118"/>
              <a:gd name="connsiteY13" fmla="*/ 126966 h 292997"/>
              <a:gd name="connsiteX14" fmla="*/ 39066 w 246118"/>
              <a:gd name="connsiteY14" fmla="*/ 126966 h 292997"/>
              <a:gd name="connsiteX15" fmla="*/ 25393 w 246118"/>
              <a:gd name="connsiteY15" fmla="*/ 132825 h 292997"/>
              <a:gd name="connsiteX16" fmla="*/ 5860 w 246118"/>
              <a:gd name="connsiteY16" fmla="*/ 152359 h 292997"/>
              <a:gd name="connsiteX17" fmla="*/ 0 w 246118"/>
              <a:gd name="connsiteY17" fmla="*/ 166032 h 292997"/>
              <a:gd name="connsiteX18" fmla="*/ 5860 w 246118"/>
              <a:gd name="connsiteY18" fmla="*/ 179705 h 292997"/>
              <a:gd name="connsiteX19" fmla="*/ 25393 w 246118"/>
              <a:gd name="connsiteY19" fmla="*/ 199239 h 292997"/>
              <a:gd name="connsiteX20" fmla="*/ 39066 w 246118"/>
              <a:gd name="connsiteY20" fmla="*/ 205098 h 292997"/>
              <a:gd name="connsiteX21" fmla="*/ 113292 w 246118"/>
              <a:gd name="connsiteY21" fmla="*/ 205098 h 292997"/>
              <a:gd name="connsiteX22" fmla="*/ 113292 w 246118"/>
              <a:gd name="connsiteY22" fmla="*/ 283231 h 292997"/>
              <a:gd name="connsiteX23" fmla="*/ 123059 w 246118"/>
              <a:gd name="connsiteY23" fmla="*/ 292998 h 292997"/>
              <a:gd name="connsiteX24" fmla="*/ 132826 w 246118"/>
              <a:gd name="connsiteY24" fmla="*/ 283231 h 292997"/>
              <a:gd name="connsiteX25" fmla="*/ 132826 w 246118"/>
              <a:gd name="connsiteY25" fmla="*/ 205098 h 292997"/>
              <a:gd name="connsiteX26" fmla="*/ 162125 w 246118"/>
              <a:gd name="connsiteY26" fmla="*/ 205098 h 292997"/>
              <a:gd name="connsiteX27" fmla="*/ 181659 w 246118"/>
              <a:gd name="connsiteY27" fmla="*/ 185565 h 292997"/>
              <a:gd name="connsiteX28" fmla="*/ 181659 w 246118"/>
              <a:gd name="connsiteY28" fmla="*/ 146499 h 292997"/>
              <a:gd name="connsiteX29" fmla="*/ 162125 w 246118"/>
              <a:gd name="connsiteY29" fmla="*/ 126966 h 292997"/>
              <a:gd name="connsiteX30" fmla="*/ 132826 w 246118"/>
              <a:gd name="connsiteY30" fmla="*/ 126966 h 292997"/>
              <a:gd name="connsiteX31" fmla="*/ 132826 w 246118"/>
              <a:gd name="connsiteY31" fmla="*/ 107432 h 292997"/>
              <a:gd name="connsiteX32" fmla="*/ 207052 w 246118"/>
              <a:gd name="connsiteY32" fmla="*/ 107432 h 292997"/>
              <a:gd name="connsiteX33" fmla="*/ 220725 w 246118"/>
              <a:gd name="connsiteY33" fmla="*/ 101573 h 292997"/>
              <a:gd name="connsiteX34" fmla="*/ 240258 w 246118"/>
              <a:gd name="connsiteY34" fmla="*/ 82040 h 292997"/>
              <a:gd name="connsiteX35" fmla="*/ 246118 w 246118"/>
              <a:gd name="connsiteY35" fmla="*/ 68366 h 292997"/>
              <a:gd name="connsiteX36" fmla="*/ 240258 w 246118"/>
              <a:gd name="connsiteY36" fmla="*/ 54693 h 292997"/>
              <a:gd name="connsiteX37" fmla="*/ 162125 w 246118"/>
              <a:gd name="connsiteY37" fmla="*/ 185565 h 292997"/>
              <a:gd name="connsiteX38" fmla="*/ 39066 w 246118"/>
              <a:gd name="connsiteY38" fmla="*/ 185565 h 292997"/>
              <a:gd name="connsiteX39" fmla="*/ 19533 w 246118"/>
              <a:gd name="connsiteY39" fmla="*/ 166032 h 292997"/>
              <a:gd name="connsiteX40" fmla="*/ 39066 w 246118"/>
              <a:gd name="connsiteY40" fmla="*/ 146499 h 292997"/>
              <a:gd name="connsiteX41" fmla="*/ 162125 w 246118"/>
              <a:gd name="connsiteY41" fmla="*/ 146499 h 292997"/>
              <a:gd name="connsiteX42" fmla="*/ 162125 w 246118"/>
              <a:gd name="connsiteY42" fmla="*/ 185565 h 292997"/>
              <a:gd name="connsiteX43" fmla="*/ 207052 w 246118"/>
              <a:gd name="connsiteY43" fmla="*/ 87899 h 292997"/>
              <a:gd name="connsiteX44" fmla="*/ 83993 w 246118"/>
              <a:gd name="connsiteY44" fmla="*/ 87899 h 292997"/>
              <a:gd name="connsiteX45" fmla="*/ 83993 w 246118"/>
              <a:gd name="connsiteY45" fmla="*/ 48833 h 292997"/>
              <a:gd name="connsiteX46" fmla="*/ 207052 w 246118"/>
              <a:gd name="connsiteY46" fmla="*/ 48833 h 292997"/>
              <a:gd name="connsiteX47" fmla="*/ 226585 w 246118"/>
              <a:gd name="connsiteY47" fmla="*/ 68366 h 292997"/>
              <a:gd name="connsiteX48" fmla="*/ 207052 w 246118"/>
              <a:gd name="connsiteY48" fmla="*/ 87899 h 29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6118" h="292997">
                <a:moveTo>
                  <a:pt x="240258" y="54693"/>
                </a:moveTo>
                <a:lnTo>
                  <a:pt x="220725" y="35159"/>
                </a:lnTo>
                <a:cubicBezTo>
                  <a:pt x="216818" y="31253"/>
                  <a:pt x="211935" y="29300"/>
                  <a:pt x="207052" y="29300"/>
                </a:cubicBezTo>
                <a:lnTo>
                  <a:pt x="132826" y="29300"/>
                </a:lnTo>
                <a:lnTo>
                  <a:pt x="132826" y="9767"/>
                </a:lnTo>
                <a:cubicBezTo>
                  <a:pt x="132826" y="3907"/>
                  <a:pt x="128919" y="0"/>
                  <a:pt x="123059" y="0"/>
                </a:cubicBezTo>
                <a:cubicBezTo>
                  <a:pt x="117199" y="0"/>
                  <a:pt x="113292" y="3907"/>
                  <a:pt x="113292" y="9767"/>
                </a:cubicBezTo>
                <a:lnTo>
                  <a:pt x="113292" y="29300"/>
                </a:lnTo>
                <a:lnTo>
                  <a:pt x="83993" y="29300"/>
                </a:lnTo>
                <a:cubicBezTo>
                  <a:pt x="73249" y="29300"/>
                  <a:pt x="64459" y="38090"/>
                  <a:pt x="64459" y="48833"/>
                </a:cubicBezTo>
                <a:lnTo>
                  <a:pt x="64459" y="87899"/>
                </a:lnTo>
                <a:cubicBezTo>
                  <a:pt x="64459" y="98642"/>
                  <a:pt x="73249" y="107432"/>
                  <a:pt x="83993" y="107432"/>
                </a:cubicBezTo>
                <a:lnTo>
                  <a:pt x="113292" y="107432"/>
                </a:lnTo>
                <a:lnTo>
                  <a:pt x="113292" y="126966"/>
                </a:lnTo>
                <a:lnTo>
                  <a:pt x="39066" y="126966"/>
                </a:lnTo>
                <a:cubicBezTo>
                  <a:pt x="34183" y="126966"/>
                  <a:pt x="29300" y="128919"/>
                  <a:pt x="25393" y="132825"/>
                </a:cubicBezTo>
                <a:lnTo>
                  <a:pt x="5860" y="152359"/>
                </a:lnTo>
                <a:cubicBezTo>
                  <a:pt x="1953" y="156265"/>
                  <a:pt x="0" y="161149"/>
                  <a:pt x="0" y="166032"/>
                </a:cubicBezTo>
                <a:cubicBezTo>
                  <a:pt x="0" y="170915"/>
                  <a:pt x="1953" y="175799"/>
                  <a:pt x="5860" y="179705"/>
                </a:cubicBezTo>
                <a:lnTo>
                  <a:pt x="25393" y="199239"/>
                </a:lnTo>
                <a:cubicBezTo>
                  <a:pt x="29300" y="203145"/>
                  <a:pt x="34183" y="205098"/>
                  <a:pt x="39066" y="205098"/>
                </a:cubicBezTo>
                <a:lnTo>
                  <a:pt x="113292" y="205098"/>
                </a:lnTo>
                <a:lnTo>
                  <a:pt x="113292" y="283231"/>
                </a:lnTo>
                <a:cubicBezTo>
                  <a:pt x="113292" y="289091"/>
                  <a:pt x="117199" y="292998"/>
                  <a:pt x="123059" y="292998"/>
                </a:cubicBezTo>
                <a:cubicBezTo>
                  <a:pt x="128919" y="292998"/>
                  <a:pt x="132826" y="289091"/>
                  <a:pt x="132826" y="283231"/>
                </a:cubicBezTo>
                <a:lnTo>
                  <a:pt x="132826" y="205098"/>
                </a:lnTo>
                <a:lnTo>
                  <a:pt x="162125" y="205098"/>
                </a:lnTo>
                <a:cubicBezTo>
                  <a:pt x="172869" y="205098"/>
                  <a:pt x="181659" y="196308"/>
                  <a:pt x="181659" y="185565"/>
                </a:cubicBezTo>
                <a:lnTo>
                  <a:pt x="181659" y="146499"/>
                </a:lnTo>
                <a:cubicBezTo>
                  <a:pt x="181659" y="135756"/>
                  <a:pt x="172869" y="126966"/>
                  <a:pt x="162125" y="126966"/>
                </a:cubicBezTo>
                <a:lnTo>
                  <a:pt x="132826" y="126966"/>
                </a:lnTo>
                <a:lnTo>
                  <a:pt x="132826" y="107432"/>
                </a:lnTo>
                <a:lnTo>
                  <a:pt x="207052" y="107432"/>
                </a:lnTo>
                <a:cubicBezTo>
                  <a:pt x="211935" y="107432"/>
                  <a:pt x="216818" y="105479"/>
                  <a:pt x="220725" y="101573"/>
                </a:cubicBezTo>
                <a:lnTo>
                  <a:pt x="240258" y="82040"/>
                </a:lnTo>
                <a:cubicBezTo>
                  <a:pt x="244165" y="78133"/>
                  <a:pt x="246118" y="73249"/>
                  <a:pt x="246118" y="68366"/>
                </a:cubicBezTo>
                <a:cubicBezTo>
                  <a:pt x="246118" y="63483"/>
                  <a:pt x="244165" y="58600"/>
                  <a:pt x="240258" y="54693"/>
                </a:cubicBezTo>
                <a:close/>
                <a:moveTo>
                  <a:pt x="162125" y="185565"/>
                </a:moveTo>
                <a:lnTo>
                  <a:pt x="39066" y="185565"/>
                </a:lnTo>
                <a:lnTo>
                  <a:pt x="19533" y="166032"/>
                </a:lnTo>
                <a:lnTo>
                  <a:pt x="39066" y="146499"/>
                </a:lnTo>
                <a:lnTo>
                  <a:pt x="162125" y="146499"/>
                </a:lnTo>
                <a:lnTo>
                  <a:pt x="162125" y="185565"/>
                </a:lnTo>
                <a:close/>
                <a:moveTo>
                  <a:pt x="207052" y="87899"/>
                </a:moveTo>
                <a:lnTo>
                  <a:pt x="83993" y="87899"/>
                </a:lnTo>
                <a:lnTo>
                  <a:pt x="83993" y="48833"/>
                </a:lnTo>
                <a:lnTo>
                  <a:pt x="207052" y="48833"/>
                </a:lnTo>
                <a:lnTo>
                  <a:pt x="226585" y="68366"/>
                </a:lnTo>
                <a:lnTo>
                  <a:pt x="207052" y="87899"/>
                </a:lnTo>
                <a:close/>
              </a:path>
            </a:pathLst>
          </a:custGeom>
          <a:solidFill>
            <a:schemeClr val="tx1"/>
          </a:solidFill>
          <a:ln w="97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03" name="Graphique 1369">
            <a:extLst>
              <a:ext uri="{FF2B5EF4-FFF2-40B4-BE49-F238E27FC236}">
                <a16:creationId xmlns:a16="http://schemas.microsoft.com/office/drawing/2014/main" id="{2C6FE313-C578-488B-809D-668FE45506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89289" y="1949390"/>
            <a:ext cx="270563" cy="292997"/>
            <a:chOff x="2535014" y="10019426"/>
            <a:chExt cx="270563" cy="292997"/>
          </a:xfrm>
          <a:solidFill>
            <a:schemeClr val="tx1"/>
          </a:solidFill>
        </p:grpSpPr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476D68A0-5F2F-47DF-AFBE-142458BC992A}"/>
                </a:ext>
              </a:extLst>
            </p:cNvPr>
            <p:cNvSpPr/>
            <p:nvPr/>
          </p:nvSpPr>
          <p:spPr>
            <a:xfrm>
              <a:off x="2535014" y="10105372"/>
              <a:ext cx="125012" cy="167009"/>
            </a:xfrm>
            <a:custGeom>
              <a:avLst/>
              <a:gdLst>
                <a:gd name="connsiteX0" fmla="*/ 125012 w 125012"/>
                <a:gd name="connsiteY0" fmla="*/ 62506 h 167009"/>
                <a:gd name="connsiteX1" fmla="*/ 62506 w 125012"/>
                <a:gd name="connsiteY1" fmla="*/ 0 h 167009"/>
                <a:gd name="connsiteX2" fmla="*/ 0 w 125012"/>
                <a:gd name="connsiteY2" fmla="*/ 62506 h 167009"/>
                <a:gd name="connsiteX3" fmla="*/ 56646 w 125012"/>
                <a:gd name="connsiteY3" fmla="*/ 165056 h 167009"/>
                <a:gd name="connsiteX4" fmla="*/ 62506 w 125012"/>
                <a:gd name="connsiteY4" fmla="*/ 167009 h 167009"/>
                <a:gd name="connsiteX5" fmla="*/ 68366 w 125012"/>
                <a:gd name="connsiteY5" fmla="*/ 165056 h 167009"/>
                <a:gd name="connsiteX6" fmla="*/ 125012 w 125012"/>
                <a:gd name="connsiteY6" fmla="*/ 62506 h 167009"/>
                <a:gd name="connsiteX7" fmla="*/ 62506 w 125012"/>
                <a:gd name="connsiteY7" fmla="*/ 144545 h 167009"/>
                <a:gd name="connsiteX8" fmla="*/ 19533 w 125012"/>
                <a:gd name="connsiteY8" fmla="*/ 62506 h 167009"/>
                <a:gd name="connsiteX9" fmla="*/ 62506 w 125012"/>
                <a:gd name="connsiteY9" fmla="*/ 19533 h 167009"/>
                <a:gd name="connsiteX10" fmla="*/ 105479 w 125012"/>
                <a:gd name="connsiteY10" fmla="*/ 62506 h 167009"/>
                <a:gd name="connsiteX11" fmla="*/ 62506 w 125012"/>
                <a:gd name="connsiteY11" fmla="*/ 144545 h 16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012" h="167009">
                  <a:moveTo>
                    <a:pt x="125012" y="62506"/>
                  </a:moveTo>
                  <a:cubicBezTo>
                    <a:pt x="125012" y="28323"/>
                    <a:pt x="96689" y="0"/>
                    <a:pt x="62506" y="0"/>
                  </a:cubicBezTo>
                  <a:cubicBezTo>
                    <a:pt x="28323" y="0"/>
                    <a:pt x="0" y="28323"/>
                    <a:pt x="0" y="62506"/>
                  </a:cubicBezTo>
                  <a:cubicBezTo>
                    <a:pt x="0" y="119152"/>
                    <a:pt x="53716" y="163102"/>
                    <a:pt x="56646" y="165056"/>
                  </a:cubicBezTo>
                  <a:cubicBezTo>
                    <a:pt x="58600" y="166032"/>
                    <a:pt x="60553" y="167009"/>
                    <a:pt x="62506" y="167009"/>
                  </a:cubicBezTo>
                  <a:cubicBezTo>
                    <a:pt x="64459" y="167009"/>
                    <a:pt x="66413" y="166032"/>
                    <a:pt x="68366" y="165056"/>
                  </a:cubicBezTo>
                  <a:cubicBezTo>
                    <a:pt x="70319" y="164079"/>
                    <a:pt x="125012" y="120129"/>
                    <a:pt x="125012" y="62506"/>
                  </a:cubicBezTo>
                  <a:close/>
                  <a:moveTo>
                    <a:pt x="62506" y="144545"/>
                  </a:moveTo>
                  <a:cubicBezTo>
                    <a:pt x="49810" y="131849"/>
                    <a:pt x="19533" y="99619"/>
                    <a:pt x="19533" y="62506"/>
                  </a:cubicBezTo>
                  <a:cubicBezTo>
                    <a:pt x="19533" y="39066"/>
                    <a:pt x="39066" y="19533"/>
                    <a:pt x="62506" y="19533"/>
                  </a:cubicBezTo>
                  <a:cubicBezTo>
                    <a:pt x="85946" y="19533"/>
                    <a:pt x="105479" y="39066"/>
                    <a:pt x="105479" y="62506"/>
                  </a:cubicBezTo>
                  <a:cubicBezTo>
                    <a:pt x="105479" y="99619"/>
                    <a:pt x="75203" y="131849"/>
                    <a:pt x="62506" y="144545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653F07E1-0FBD-465F-9932-D694875617E3}"/>
                </a:ext>
              </a:extLst>
            </p:cNvPr>
            <p:cNvSpPr/>
            <p:nvPr/>
          </p:nvSpPr>
          <p:spPr>
            <a:xfrm>
              <a:off x="2582870" y="10156158"/>
              <a:ext cx="29299" cy="29299"/>
            </a:xfrm>
            <a:custGeom>
              <a:avLst/>
              <a:gdLst>
                <a:gd name="connsiteX0" fmla="*/ 14650 w 29299"/>
                <a:gd name="connsiteY0" fmla="*/ 0 h 29299"/>
                <a:gd name="connsiteX1" fmla="*/ 0 w 29299"/>
                <a:gd name="connsiteY1" fmla="*/ 14650 h 29299"/>
                <a:gd name="connsiteX2" fmla="*/ 14650 w 29299"/>
                <a:gd name="connsiteY2" fmla="*/ 29300 h 29299"/>
                <a:gd name="connsiteX3" fmla="*/ 29300 w 29299"/>
                <a:gd name="connsiteY3" fmla="*/ 14650 h 29299"/>
                <a:gd name="connsiteX4" fmla="*/ 14650 w 29299"/>
                <a:gd name="connsiteY4" fmla="*/ 0 h 29299"/>
                <a:gd name="connsiteX5" fmla="*/ 17580 w 29299"/>
                <a:gd name="connsiteY5" fmla="*/ 10743 h 29299"/>
                <a:gd name="connsiteX6" fmla="*/ 14650 w 29299"/>
                <a:gd name="connsiteY6" fmla="*/ 9767 h 29299"/>
                <a:gd name="connsiteX7" fmla="*/ 12697 w 29299"/>
                <a:gd name="connsiteY7" fmla="*/ 9767 h 29299"/>
                <a:gd name="connsiteX8" fmla="*/ 14650 w 29299"/>
                <a:gd name="connsiteY8" fmla="*/ 9767 h 29299"/>
                <a:gd name="connsiteX9" fmla="*/ 17580 w 29299"/>
                <a:gd name="connsiteY9" fmla="*/ 10743 h 29299"/>
                <a:gd name="connsiteX10" fmla="*/ 19533 w 29299"/>
                <a:gd name="connsiteY10" fmla="*/ 15626 h 29299"/>
                <a:gd name="connsiteX11" fmla="*/ 19533 w 29299"/>
                <a:gd name="connsiteY11" fmla="*/ 15626 h 29299"/>
                <a:gd name="connsiteX12" fmla="*/ 19533 w 29299"/>
                <a:gd name="connsiteY12" fmla="*/ 12696 h 29299"/>
                <a:gd name="connsiteX13" fmla="*/ 19533 w 29299"/>
                <a:gd name="connsiteY13" fmla="*/ 15626 h 29299"/>
                <a:gd name="connsiteX14" fmla="*/ 19533 w 29299"/>
                <a:gd name="connsiteY14" fmla="*/ 15626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9" h="29299">
                  <a:moveTo>
                    <a:pt x="14650" y="0"/>
                  </a:moveTo>
                  <a:cubicBezTo>
                    <a:pt x="6837" y="0"/>
                    <a:pt x="0" y="6837"/>
                    <a:pt x="0" y="14650"/>
                  </a:cubicBezTo>
                  <a:cubicBezTo>
                    <a:pt x="0" y="22463"/>
                    <a:pt x="6837" y="29300"/>
                    <a:pt x="14650" y="29300"/>
                  </a:cubicBezTo>
                  <a:cubicBezTo>
                    <a:pt x="22463" y="29300"/>
                    <a:pt x="29300" y="22463"/>
                    <a:pt x="29300" y="14650"/>
                  </a:cubicBezTo>
                  <a:cubicBezTo>
                    <a:pt x="29300" y="6837"/>
                    <a:pt x="22463" y="0"/>
                    <a:pt x="14650" y="0"/>
                  </a:cubicBezTo>
                  <a:close/>
                  <a:moveTo>
                    <a:pt x="17580" y="10743"/>
                  </a:moveTo>
                  <a:cubicBezTo>
                    <a:pt x="16603" y="9767"/>
                    <a:pt x="15627" y="9767"/>
                    <a:pt x="14650" y="9767"/>
                  </a:cubicBezTo>
                  <a:cubicBezTo>
                    <a:pt x="13673" y="9767"/>
                    <a:pt x="13673" y="9767"/>
                    <a:pt x="12697" y="9767"/>
                  </a:cubicBezTo>
                  <a:cubicBezTo>
                    <a:pt x="13673" y="9767"/>
                    <a:pt x="13673" y="9767"/>
                    <a:pt x="14650" y="9767"/>
                  </a:cubicBezTo>
                  <a:cubicBezTo>
                    <a:pt x="15627" y="9767"/>
                    <a:pt x="16603" y="9767"/>
                    <a:pt x="17580" y="10743"/>
                  </a:cubicBezTo>
                  <a:close/>
                  <a:moveTo>
                    <a:pt x="19533" y="15626"/>
                  </a:moveTo>
                  <a:cubicBezTo>
                    <a:pt x="19533" y="15626"/>
                    <a:pt x="19533" y="14650"/>
                    <a:pt x="19533" y="15626"/>
                  </a:cubicBezTo>
                  <a:cubicBezTo>
                    <a:pt x="19533" y="13673"/>
                    <a:pt x="19533" y="12696"/>
                    <a:pt x="19533" y="12696"/>
                  </a:cubicBezTo>
                  <a:cubicBezTo>
                    <a:pt x="19533" y="12696"/>
                    <a:pt x="19533" y="13673"/>
                    <a:pt x="19533" y="15626"/>
                  </a:cubicBezTo>
                  <a:cubicBezTo>
                    <a:pt x="19533" y="14650"/>
                    <a:pt x="19533" y="15626"/>
                    <a:pt x="19533" y="15626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BC857F0B-F19F-43F9-9C32-736AF2773ED6}"/>
                </a:ext>
              </a:extLst>
            </p:cNvPr>
            <p:cNvSpPr/>
            <p:nvPr/>
          </p:nvSpPr>
          <p:spPr>
            <a:xfrm>
              <a:off x="2702022" y="10019426"/>
              <a:ext cx="103555" cy="138685"/>
            </a:xfrm>
            <a:custGeom>
              <a:avLst/>
              <a:gdLst>
                <a:gd name="connsiteX0" fmla="*/ 52740 w 103555"/>
                <a:gd name="connsiteY0" fmla="*/ 0 h 138685"/>
                <a:gd name="connsiteX1" fmla="*/ 0 w 103555"/>
                <a:gd name="connsiteY1" fmla="*/ 52740 h 138685"/>
                <a:gd name="connsiteX2" fmla="*/ 45903 w 103555"/>
                <a:gd name="connsiteY2" fmla="*/ 136732 h 138685"/>
                <a:gd name="connsiteX3" fmla="*/ 51763 w 103555"/>
                <a:gd name="connsiteY3" fmla="*/ 138686 h 138685"/>
                <a:gd name="connsiteX4" fmla="*/ 57623 w 103555"/>
                <a:gd name="connsiteY4" fmla="*/ 136732 h 138685"/>
                <a:gd name="connsiteX5" fmla="*/ 103526 w 103555"/>
                <a:gd name="connsiteY5" fmla="*/ 52740 h 138685"/>
                <a:gd name="connsiteX6" fmla="*/ 52740 w 103555"/>
                <a:gd name="connsiteY6" fmla="*/ 0 h 138685"/>
                <a:gd name="connsiteX7" fmla="*/ 52740 w 103555"/>
                <a:gd name="connsiteY7" fmla="*/ 116223 h 138685"/>
                <a:gd name="connsiteX8" fmla="*/ 19533 w 103555"/>
                <a:gd name="connsiteY8" fmla="*/ 52740 h 138685"/>
                <a:gd name="connsiteX9" fmla="*/ 52740 w 103555"/>
                <a:gd name="connsiteY9" fmla="*/ 19533 h 138685"/>
                <a:gd name="connsiteX10" fmla="*/ 85946 w 103555"/>
                <a:gd name="connsiteY10" fmla="*/ 52740 h 138685"/>
                <a:gd name="connsiteX11" fmla="*/ 52740 w 103555"/>
                <a:gd name="connsiteY11" fmla="*/ 116223 h 13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55" h="138685">
                  <a:moveTo>
                    <a:pt x="52740" y="0"/>
                  </a:moveTo>
                  <a:cubicBezTo>
                    <a:pt x="23440" y="0"/>
                    <a:pt x="0" y="23440"/>
                    <a:pt x="0" y="52740"/>
                  </a:cubicBezTo>
                  <a:cubicBezTo>
                    <a:pt x="0" y="99619"/>
                    <a:pt x="43950" y="135756"/>
                    <a:pt x="45903" y="136732"/>
                  </a:cubicBezTo>
                  <a:cubicBezTo>
                    <a:pt x="47856" y="137709"/>
                    <a:pt x="49810" y="138686"/>
                    <a:pt x="51763" y="138686"/>
                  </a:cubicBezTo>
                  <a:cubicBezTo>
                    <a:pt x="53716" y="138686"/>
                    <a:pt x="55670" y="137709"/>
                    <a:pt x="57623" y="136732"/>
                  </a:cubicBezTo>
                  <a:cubicBezTo>
                    <a:pt x="59576" y="134779"/>
                    <a:pt x="103526" y="99619"/>
                    <a:pt x="103526" y="52740"/>
                  </a:cubicBezTo>
                  <a:cubicBezTo>
                    <a:pt x="104502" y="23440"/>
                    <a:pt x="81063" y="0"/>
                    <a:pt x="52740" y="0"/>
                  </a:cubicBezTo>
                  <a:close/>
                  <a:moveTo>
                    <a:pt x="52740" y="116223"/>
                  </a:moveTo>
                  <a:cubicBezTo>
                    <a:pt x="41996" y="105479"/>
                    <a:pt x="19533" y="81063"/>
                    <a:pt x="19533" y="52740"/>
                  </a:cubicBezTo>
                  <a:cubicBezTo>
                    <a:pt x="19533" y="34183"/>
                    <a:pt x="34183" y="19533"/>
                    <a:pt x="52740" y="19533"/>
                  </a:cubicBezTo>
                  <a:cubicBezTo>
                    <a:pt x="71296" y="19533"/>
                    <a:pt x="85946" y="34183"/>
                    <a:pt x="85946" y="52740"/>
                  </a:cubicBezTo>
                  <a:cubicBezTo>
                    <a:pt x="84969" y="80086"/>
                    <a:pt x="63483" y="105479"/>
                    <a:pt x="52740" y="116223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69AC0ADF-7DC8-49F1-97F5-6C6F1E4D2C94}"/>
                </a:ext>
              </a:extLst>
            </p:cNvPr>
            <p:cNvSpPr/>
            <p:nvPr/>
          </p:nvSpPr>
          <p:spPr>
            <a:xfrm>
              <a:off x="2744995" y="10067283"/>
              <a:ext cx="19533" cy="19533"/>
            </a:xfrm>
            <a:custGeom>
              <a:avLst/>
              <a:gdLst>
                <a:gd name="connsiteX0" fmla="*/ 9767 w 19533"/>
                <a:gd name="connsiteY0" fmla="*/ 0 h 19533"/>
                <a:gd name="connsiteX1" fmla="*/ 9767 w 19533"/>
                <a:gd name="connsiteY1" fmla="*/ 0 h 19533"/>
                <a:gd name="connsiteX2" fmla="*/ 0 w 19533"/>
                <a:gd name="connsiteY2" fmla="*/ 9767 h 19533"/>
                <a:gd name="connsiteX3" fmla="*/ 9767 w 19533"/>
                <a:gd name="connsiteY3" fmla="*/ 19533 h 19533"/>
                <a:gd name="connsiteX4" fmla="*/ 19533 w 19533"/>
                <a:gd name="connsiteY4" fmla="*/ 9767 h 19533"/>
                <a:gd name="connsiteX5" fmla="*/ 9767 w 19533"/>
                <a:gd name="connsiteY5" fmla="*/ 0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3" h="19533">
                  <a:moveTo>
                    <a:pt x="9767" y="0"/>
                  </a:moveTo>
                  <a:lnTo>
                    <a:pt x="9767" y="0"/>
                  </a:lnTo>
                  <a:cubicBezTo>
                    <a:pt x="3907" y="0"/>
                    <a:pt x="0" y="3906"/>
                    <a:pt x="0" y="9767"/>
                  </a:cubicBezTo>
                  <a:cubicBezTo>
                    <a:pt x="0" y="15626"/>
                    <a:pt x="4883" y="19533"/>
                    <a:pt x="9767" y="19533"/>
                  </a:cubicBezTo>
                  <a:cubicBezTo>
                    <a:pt x="15626" y="19533"/>
                    <a:pt x="19533" y="15626"/>
                    <a:pt x="19533" y="9767"/>
                  </a:cubicBezTo>
                  <a:cubicBezTo>
                    <a:pt x="19533" y="3906"/>
                    <a:pt x="14650" y="0"/>
                    <a:pt x="9767" y="0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29E9EF38-1D86-4F9B-BA07-3DBC66E27B03}"/>
                </a:ext>
              </a:extLst>
            </p:cNvPr>
            <p:cNvSpPr/>
            <p:nvPr/>
          </p:nvSpPr>
          <p:spPr>
            <a:xfrm>
              <a:off x="2612170" y="10175692"/>
              <a:ext cx="151507" cy="136732"/>
            </a:xfrm>
            <a:custGeom>
              <a:avLst/>
              <a:gdLst>
                <a:gd name="connsiteX0" fmla="*/ 142592 w 151507"/>
                <a:gd name="connsiteY0" fmla="*/ 0 h 136732"/>
                <a:gd name="connsiteX1" fmla="*/ 132826 w 151507"/>
                <a:gd name="connsiteY1" fmla="*/ 9767 h 136732"/>
                <a:gd name="connsiteX2" fmla="*/ 93759 w 151507"/>
                <a:gd name="connsiteY2" fmla="*/ 48833 h 136732"/>
                <a:gd name="connsiteX3" fmla="*/ 35160 w 151507"/>
                <a:gd name="connsiteY3" fmla="*/ 107432 h 136732"/>
                <a:gd name="connsiteX4" fmla="*/ 25393 w 151507"/>
                <a:gd name="connsiteY4" fmla="*/ 117199 h 136732"/>
                <a:gd name="connsiteX5" fmla="*/ 9767 w 151507"/>
                <a:gd name="connsiteY5" fmla="*/ 117199 h 136732"/>
                <a:gd name="connsiteX6" fmla="*/ 0 w 151507"/>
                <a:gd name="connsiteY6" fmla="*/ 126966 h 136732"/>
                <a:gd name="connsiteX7" fmla="*/ 9767 w 151507"/>
                <a:gd name="connsiteY7" fmla="*/ 136732 h 136732"/>
                <a:gd name="connsiteX8" fmla="*/ 29300 w 151507"/>
                <a:gd name="connsiteY8" fmla="*/ 136732 h 136732"/>
                <a:gd name="connsiteX9" fmla="*/ 34183 w 151507"/>
                <a:gd name="connsiteY9" fmla="*/ 134779 h 136732"/>
                <a:gd name="connsiteX10" fmla="*/ 53716 w 151507"/>
                <a:gd name="connsiteY10" fmla="*/ 107432 h 136732"/>
                <a:gd name="connsiteX11" fmla="*/ 92783 w 151507"/>
                <a:gd name="connsiteY11" fmla="*/ 68366 h 136732"/>
                <a:gd name="connsiteX12" fmla="*/ 151382 w 151507"/>
                <a:gd name="connsiteY12" fmla="*/ 9767 h 136732"/>
                <a:gd name="connsiteX13" fmla="*/ 142592 w 151507"/>
                <a:gd name="connsiteY13" fmla="*/ 0 h 1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07" h="136732">
                  <a:moveTo>
                    <a:pt x="142592" y="0"/>
                  </a:moveTo>
                  <a:cubicBezTo>
                    <a:pt x="136732" y="0"/>
                    <a:pt x="132826" y="3907"/>
                    <a:pt x="132826" y="9767"/>
                  </a:cubicBezTo>
                  <a:cubicBezTo>
                    <a:pt x="132826" y="31253"/>
                    <a:pt x="115246" y="48833"/>
                    <a:pt x="93759" y="48833"/>
                  </a:cubicBezTo>
                  <a:cubicBezTo>
                    <a:pt x="61530" y="48833"/>
                    <a:pt x="35160" y="75203"/>
                    <a:pt x="35160" y="107432"/>
                  </a:cubicBezTo>
                  <a:cubicBezTo>
                    <a:pt x="35160" y="113292"/>
                    <a:pt x="31253" y="117199"/>
                    <a:pt x="25393" y="117199"/>
                  </a:cubicBezTo>
                  <a:lnTo>
                    <a:pt x="9767" y="117199"/>
                  </a:lnTo>
                  <a:cubicBezTo>
                    <a:pt x="3907" y="117199"/>
                    <a:pt x="0" y="121106"/>
                    <a:pt x="0" y="126966"/>
                  </a:cubicBezTo>
                  <a:cubicBezTo>
                    <a:pt x="0" y="132825"/>
                    <a:pt x="3907" y="136732"/>
                    <a:pt x="9767" y="136732"/>
                  </a:cubicBezTo>
                  <a:lnTo>
                    <a:pt x="29300" y="136732"/>
                  </a:lnTo>
                  <a:cubicBezTo>
                    <a:pt x="31253" y="136732"/>
                    <a:pt x="33206" y="135756"/>
                    <a:pt x="34183" y="134779"/>
                  </a:cubicBezTo>
                  <a:cubicBezTo>
                    <a:pt x="45903" y="130873"/>
                    <a:pt x="53716" y="120129"/>
                    <a:pt x="53716" y="107432"/>
                  </a:cubicBezTo>
                  <a:cubicBezTo>
                    <a:pt x="53716" y="85946"/>
                    <a:pt x="71296" y="68366"/>
                    <a:pt x="92783" y="68366"/>
                  </a:cubicBezTo>
                  <a:cubicBezTo>
                    <a:pt x="125012" y="68366"/>
                    <a:pt x="151382" y="41996"/>
                    <a:pt x="151382" y="9767"/>
                  </a:cubicBezTo>
                  <a:cubicBezTo>
                    <a:pt x="152359" y="3907"/>
                    <a:pt x="147476" y="0"/>
                    <a:pt x="142592" y="0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09" name="Graphique 1">
            <a:extLst>
              <a:ext uri="{FF2B5EF4-FFF2-40B4-BE49-F238E27FC236}">
                <a16:creationId xmlns:a16="http://schemas.microsoft.com/office/drawing/2014/main" id="{B699C53F-5E2A-410A-A9F0-1C0EDB387B7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00453" y="1961666"/>
            <a:ext cx="268817" cy="268444"/>
            <a:chOff x="1869412" y="10986298"/>
            <a:chExt cx="268817" cy="268444"/>
          </a:xfrm>
          <a:solidFill>
            <a:schemeClr val="tx1"/>
          </a:solidFill>
        </p:grpSpPr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2D8319C8-AB43-4000-A4E9-337D1C2481CC}"/>
                </a:ext>
              </a:extLst>
            </p:cNvPr>
            <p:cNvSpPr/>
            <p:nvPr/>
          </p:nvSpPr>
          <p:spPr>
            <a:xfrm>
              <a:off x="1992300" y="10986298"/>
              <a:ext cx="143468" cy="142012"/>
            </a:xfrm>
            <a:custGeom>
              <a:avLst/>
              <a:gdLst>
                <a:gd name="connsiteX0" fmla="*/ 77115 w 143468"/>
                <a:gd name="connsiteY0" fmla="*/ 53241 h 142012"/>
                <a:gd name="connsiteX1" fmla="*/ 2690 w 143468"/>
                <a:gd name="connsiteY1" fmla="*/ 126769 h 142012"/>
                <a:gd name="connsiteX2" fmla="*/ 2690 w 143468"/>
                <a:gd name="connsiteY2" fmla="*/ 139322 h 142012"/>
                <a:gd name="connsiteX3" fmla="*/ 8967 w 143468"/>
                <a:gd name="connsiteY3" fmla="*/ 142012 h 142012"/>
                <a:gd name="connsiteX4" fmla="*/ 15244 w 143468"/>
                <a:gd name="connsiteY4" fmla="*/ 139322 h 142012"/>
                <a:gd name="connsiteX5" fmla="*/ 89668 w 143468"/>
                <a:gd name="connsiteY5" fmla="*/ 65794 h 142012"/>
                <a:gd name="connsiteX6" fmla="*/ 102222 w 143468"/>
                <a:gd name="connsiteY6" fmla="*/ 70278 h 142012"/>
                <a:gd name="connsiteX7" fmla="*/ 104912 w 143468"/>
                <a:gd name="connsiteY7" fmla="*/ 71174 h 142012"/>
                <a:gd name="connsiteX8" fmla="*/ 111188 w 143468"/>
                <a:gd name="connsiteY8" fmla="*/ 68484 h 142012"/>
                <a:gd name="connsiteX9" fmla="*/ 140779 w 143468"/>
                <a:gd name="connsiteY9" fmla="*/ 38894 h 142012"/>
                <a:gd name="connsiteX10" fmla="*/ 143469 w 143468"/>
                <a:gd name="connsiteY10" fmla="*/ 30824 h 142012"/>
                <a:gd name="connsiteX11" fmla="*/ 137192 w 143468"/>
                <a:gd name="connsiteY11" fmla="*/ 24547 h 142012"/>
                <a:gd name="connsiteX12" fmla="*/ 123742 w 143468"/>
                <a:gd name="connsiteY12" fmla="*/ 20063 h 142012"/>
                <a:gd name="connsiteX13" fmla="*/ 119259 w 143468"/>
                <a:gd name="connsiteY13" fmla="*/ 6613 h 142012"/>
                <a:gd name="connsiteX14" fmla="*/ 112982 w 143468"/>
                <a:gd name="connsiteY14" fmla="*/ 336 h 142012"/>
                <a:gd name="connsiteX15" fmla="*/ 104912 w 143468"/>
                <a:gd name="connsiteY15" fmla="*/ 3027 h 142012"/>
                <a:gd name="connsiteX16" fmla="*/ 75321 w 143468"/>
                <a:gd name="connsiteY16" fmla="*/ 32617 h 142012"/>
                <a:gd name="connsiteX17" fmla="*/ 73528 w 143468"/>
                <a:gd name="connsiteY17" fmla="*/ 41584 h 142012"/>
                <a:gd name="connsiteX18" fmla="*/ 77115 w 143468"/>
                <a:gd name="connsiteY18" fmla="*/ 53241 h 142012"/>
                <a:gd name="connsiteX19" fmla="*/ 106705 w 143468"/>
                <a:gd name="connsiteY19" fmla="*/ 24547 h 142012"/>
                <a:gd name="connsiteX20" fmla="*/ 107602 w 143468"/>
                <a:gd name="connsiteY20" fmla="*/ 28134 h 142012"/>
                <a:gd name="connsiteX21" fmla="*/ 112982 w 143468"/>
                <a:gd name="connsiteY21" fmla="*/ 33513 h 142012"/>
                <a:gd name="connsiteX22" fmla="*/ 116569 w 143468"/>
                <a:gd name="connsiteY22" fmla="*/ 34410 h 142012"/>
                <a:gd name="connsiteX23" fmla="*/ 101325 w 143468"/>
                <a:gd name="connsiteY23" fmla="*/ 49654 h 142012"/>
                <a:gd name="connsiteX24" fmla="*/ 93255 w 143468"/>
                <a:gd name="connsiteY24" fmla="*/ 46964 h 142012"/>
                <a:gd name="connsiteX25" fmla="*/ 90565 w 143468"/>
                <a:gd name="connsiteY25" fmla="*/ 38894 h 142012"/>
                <a:gd name="connsiteX26" fmla="*/ 106705 w 143468"/>
                <a:gd name="connsiteY26" fmla="*/ 24547 h 14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468" h="142012">
                  <a:moveTo>
                    <a:pt x="77115" y="53241"/>
                  </a:moveTo>
                  <a:lnTo>
                    <a:pt x="2690" y="126769"/>
                  </a:lnTo>
                  <a:cubicBezTo>
                    <a:pt x="-897" y="130355"/>
                    <a:pt x="-897" y="135735"/>
                    <a:pt x="2690" y="139322"/>
                  </a:cubicBezTo>
                  <a:cubicBezTo>
                    <a:pt x="4483" y="141115"/>
                    <a:pt x="7173" y="142012"/>
                    <a:pt x="8967" y="142012"/>
                  </a:cubicBezTo>
                  <a:cubicBezTo>
                    <a:pt x="11657" y="142012"/>
                    <a:pt x="13450" y="141115"/>
                    <a:pt x="15244" y="139322"/>
                  </a:cubicBezTo>
                  <a:lnTo>
                    <a:pt x="89668" y="65794"/>
                  </a:lnTo>
                  <a:lnTo>
                    <a:pt x="102222" y="70278"/>
                  </a:lnTo>
                  <a:cubicBezTo>
                    <a:pt x="103118" y="70278"/>
                    <a:pt x="104015" y="71174"/>
                    <a:pt x="104912" y="71174"/>
                  </a:cubicBezTo>
                  <a:cubicBezTo>
                    <a:pt x="107602" y="71174"/>
                    <a:pt x="109395" y="70278"/>
                    <a:pt x="111188" y="68484"/>
                  </a:cubicBezTo>
                  <a:lnTo>
                    <a:pt x="140779" y="38894"/>
                  </a:lnTo>
                  <a:cubicBezTo>
                    <a:pt x="142572" y="37100"/>
                    <a:pt x="143469" y="33513"/>
                    <a:pt x="143469" y="30824"/>
                  </a:cubicBezTo>
                  <a:cubicBezTo>
                    <a:pt x="142572" y="28134"/>
                    <a:pt x="140779" y="25444"/>
                    <a:pt x="137192" y="24547"/>
                  </a:cubicBezTo>
                  <a:lnTo>
                    <a:pt x="123742" y="20063"/>
                  </a:lnTo>
                  <a:lnTo>
                    <a:pt x="119259" y="6613"/>
                  </a:lnTo>
                  <a:cubicBezTo>
                    <a:pt x="118362" y="3923"/>
                    <a:pt x="115672" y="1233"/>
                    <a:pt x="112982" y="336"/>
                  </a:cubicBezTo>
                  <a:cubicBezTo>
                    <a:pt x="110292" y="-560"/>
                    <a:pt x="106705" y="336"/>
                    <a:pt x="104912" y="3027"/>
                  </a:cubicBezTo>
                  <a:lnTo>
                    <a:pt x="75321" y="32617"/>
                  </a:lnTo>
                  <a:cubicBezTo>
                    <a:pt x="72631" y="35307"/>
                    <a:pt x="71734" y="38894"/>
                    <a:pt x="73528" y="41584"/>
                  </a:cubicBezTo>
                  <a:lnTo>
                    <a:pt x="77115" y="53241"/>
                  </a:lnTo>
                  <a:close/>
                  <a:moveTo>
                    <a:pt x="106705" y="24547"/>
                  </a:moveTo>
                  <a:lnTo>
                    <a:pt x="107602" y="28134"/>
                  </a:lnTo>
                  <a:cubicBezTo>
                    <a:pt x="108498" y="30824"/>
                    <a:pt x="110292" y="32617"/>
                    <a:pt x="112982" y="33513"/>
                  </a:cubicBezTo>
                  <a:lnTo>
                    <a:pt x="116569" y="34410"/>
                  </a:lnTo>
                  <a:lnTo>
                    <a:pt x="101325" y="49654"/>
                  </a:lnTo>
                  <a:lnTo>
                    <a:pt x="93255" y="46964"/>
                  </a:lnTo>
                  <a:lnTo>
                    <a:pt x="90565" y="38894"/>
                  </a:lnTo>
                  <a:lnTo>
                    <a:pt x="106705" y="24547"/>
                  </a:ln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8391AFD6-1BA7-47C9-AFE9-7E44C65FFB30}"/>
                </a:ext>
              </a:extLst>
            </p:cNvPr>
            <p:cNvSpPr/>
            <p:nvPr/>
          </p:nvSpPr>
          <p:spPr>
            <a:xfrm>
              <a:off x="1869412" y="11004568"/>
              <a:ext cx="268817" cy="250174"/>
            </a:xfrm>
            <a:custGeom>
              <a:avLst/>
              <a:gdLst>
                <a:gd name="connsiteX0" fmla="*/ 225109 w 268817"/>
                <a:gd name="connsiteY0" fmla="*/ 185613 h 250174"/>
                <a:gd name="connsiteX1" fmla="*/ 249320 w 268817"/>
                <a:gd name="connsiteY1" fmla="*/ 115672 h 250174"/>
                <a:gd name="connsiteX2" fmla="*/ 243043 w 268817"/>
                <a:gd name="connsiteY2" fmla="*/ 77115 h 250174"/>
                <a:gd name="connsiteX3" fmla="*/ 231386 w 268817"/>
                <a:gd name="connsiteY3" fmla="*/ 71734 h 250174"/>
                <a:gd name="connsiteX4" fmla="*/ 226006 w 268817"/>
                <a:gd name="connsiteY4" fmla="*/ 83392 h 250174"/>
                <a:gd name="connsiteX5" fmla="*/ 231386 w 268817"/>
                <a:gd name="connsiteY5" fmla="*/ 116569 h 250174"/>
                <a:gd name="connsiteX6" fmla="*/ 132751 w 268817"/>
                <a:gd name="connsiteY6" fmla="*/ 215203 h 250174"/>
                <a:gd name="connsiteX7" fmla="*/ 34116 w 268817"/>
                <a:gd name="connsiteY7" fmla="*/ 116569 h 250174"/>
                <a:gd name="connsiteX8" fmla="*/ 132751 w 268817"/>
                <a:gd name="connsiteY8" fmla="*/ 17934 h 250174"/>
                <a:gd name="connsiteX9" fmla="*/ 165929 w 268817"/>
                <a:gd name="connsiteY9" fmla="*/ 23314 h 250174"/>
                <a:gd name="connsiteX10" fmla="*/ 177585 w 268817"/>
                <a:gd name="connsiteY10" fmla="*/ 17934 h 250174"/>
                <a:gd name="connsiteX11" fmla="*/ 172205 w 268817"/>
                <a:gd name="connsiteY11" fmla="*/ 6277 h 250174"/>
                <a:gd name="connsiteX12" fmla="*/ 133648 w 268817"/>
                <a:gd name="connsiteY12" fmla="*/ 0 h 250174"/>
                <a:gd name="connsiteX13" fmla="*/ 17079 w 268817"/>
                <a:gd name="connsiteY13" fmla="*/ 116569 h 250174"/>
                <a:gd name="connsiteX14" fmla="*/ 41290 w 268817"/>
                <a:gd name="connsiteY14" fmla="*/ 186510 h 250174"/>
                <a:gd name="connsiteX15" fmla="*/ 1836 w 268817"/>
                <a:gd name="connsiteY15" fmla="*/ 235828 h 250174"/>
                <a:gd name="connsiteX16" fmla="*/ 3629 w 268817"/>
                <a:gd name="connsiteY16" fmla="*/ 248381 h 250174"/>
                <a:gd name="connsiteX17" fmla="*/ 9009 w 268817"/>
                <a:gd name="connsiteY17" fmla="*/ 250174 h 250174"/>
                <a:gd name="connsiteX18" fmla="*/ 16183 w 268817"/>
                <a:gd name="connsiteY18" fmla="*/ 246587 h 250174"/>
                <a:gd name="connsiteX19" fmla="*/ 53843 w 268817"/>
                <a:gd name="connsiteY19" fmla="*/ 199063 h 250174"/>
                <a:gd name="connsiteX20" fmla="*/ 134545 w 268817"/>
                <a:gd name="connsiteY20" fmla="*/ 231344 h 250174"/>
                <a:gd name="connsiteX21" fmla="*/ 215246 w 268817"/>
                <a:gd name="connsiteY21" fmla="*/ 199063 h 250174"/>
                <a:gd name="connsiteX22" fmla="*/ 252907 w 268817"/>
                <a:gd name="connsiteY22" fmla="*/ 246587 h 250174"/>
                <a:gd name="connsiteX23" fmla="*/ 260080 w 268817"/>
                <a:gd name="connsiteY23" fmla="*/ 250174 h 250174"/>
                <a:gd name="connsiteX24" fmla="*/ 265460 w 268817"/>
                <a:gd name="connsiteY24" fmla="*/ 248381 h 250174"/>
                <a:gd name="connsiteX25" fmla="*/ 267254 w 268817"/>
                <a:gd name="connsiteY25" fmla="*/ 235828 h 250174"/>
                <a:gd name="connsiteX26" fmla="*/ 225109 w 268817"/>
                <a:gd name="connsiteY26" fmla="*/ 185613 h 25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8817" h="250174">
                  <a:moveTo>
                    <a:pt x="225109" y="185613"/>
                  </a:moveTo>
                  <a:cubicBezTo>
                    <a:pt x="240353" y="165886"/>
                    <a:pt x="249320" y="141676"/>
                    <a:pt x="249320" y="115672"/>
                  </a:cubicBezTo>
                  <a:cubicBezTo>
                    <a:pt x="249320" y="102222"/>
                    <a:pt x="247526" y="89668"/>
                    <a:pt x="243043" y="77115"/>
                  </a:cubicBezTo>
                  <a:cubicBezTo>
                    <a:pt x="241250" y="72631"/>
                    <a:pt x="235870" y="69942"/>
                    <a:pt x="231386" y="71734"/>
                  </a:cubicBezTo>
                  <a:cubicBezTo>
                    <a:pt x="226903" y="73528"/>
                    <a:pt x="224213" y="78908"/>
                    <a:pt x="226006" y="83392"/>
                  </a:cubicBezTo>
                  <a:cubicBezTo>
                    <a:pt x="229593" y="94152"/>
                    <a:pt x="231386" y="104912"/>
                    <a:pt x="231386" y="116569"/>
                  </a:cubicBezTo>
                  <a:cubicBezTo>
                    <a:pt x="231386" y="171266"/>
                    <a:pt x="187449" y="215203"/>
                    <a:pt x="132751" y="215203"/>
                  </a:cubicBezTo>
                  <a:cubicBezTo>
                    <a:pt x="78054" y="215203"/>
                    <a:pt x="34116" y="171266"/>
                    <a:pt x="34116" y="116569"/>
                  </a:cubicBezTo>
                  <a:cubicBezTo>
                    <a:pt x="34116" y="61871"/>
                    <a:pt x="78054" y="17934"/>
                    <a:pt x="132751" y="17934"/>
                  </a:cubicBezTo>
                  <a:cubicBezTo>
                    <a:pt x="144408" y="17934"/>
                    <a:pt x="155168" y="19727"/>
                    <a:pt x="165929" y="23314"/>
                  </a:cubicBezTo>
                  <a:cubicBezTo>
                    <a:pt x="170412" y="25108"/>
                    <a:pt x="175792" y="22417"/>
                    <a:pt x="177585" y="17934"/>
                  </a:cubicBezTo>
                  <a:cubicBezTo>
                    <a:pt x="179379" y="13450"/>
                    <a:pt x="176689" y="8070"/>
                    <a:pt x="172205" y="6277"/>
                  </a:cubicBezTo>
                  <a:cubicBezTo>
                    <a:pt x="159652" y="1793"/>
                    <a:pt x="147098" y="0"/>
                    <a:pt x="133648" y="0"/>
                  </a:cubicBezTo>
                  <a:cubicBezTo>
                    <a:pt x="69087" y="0"/>
                    <a:pt x="17079" y="52008"/>
                    <a:pt x="17079" y="116569"/>
                  </a:cubicBezTo>
                  <a:cubicBezTo>
                    <a:pt x="17079" y="142573"/>
                    <a:pt x="26046" y="167679"/>
                    <a:pt x="41290" y="186510"/>
                  </a:cubicBezTo>
                  <a:lnTo>
                    <a:pt x="1836" y="235828"/>
                  </a:lnTo>
                  <a:cubicBezTo>
                    <a:pt x="-854" y="239414"/>
                    <a:pt x="-854" y="245691"/>
                    <a:pt x="3629" y="248381"/>
                  </a:cubicBezTo>
                  <a:cubicBezTo>
                    <a:pt x="5423" y="249278"/>
                    <a:pt x="7216" y="250174"/>
                    <a:pt x="9009" y="250174"/>
                  </a:cubicBezTo>
                  <a:cubicBezTo>
                    <a:pt x="11699" y="250174"/>
                    <a:pt x="14389" y="249278"/>
                    <a:pt x="16183" y="246587"/>
                  </a:cubicBezTo>
                  <a:lnTo>
                    <a:pt x="53843" y="199063"/>
                  </a:lnTo>
                  <a:cubicBezTo>
                    <a:pt x="74467" y="219687"/>
                    <a:pt x="103161" y="231344"/>
                    <a:pt x="134545" y="231344"/>
                  </a:cubicBezTo>
                  <a:cubicBezTo>
                    <a:pt x="165929" y="231344"/>
                    <a:pt x="194622" y="218790"/>
                    <a:pt x="215246" y="199063"/>
                  </a:cubicBezTo>
                  <a:lnTo>
                    <a:pt x="252907" y="246587"/>
                  </a:lnTo>
                  <a:cubicBezTo>
                    <a:pt x="254700" y="248381"/>
                    <a:pt x="257390" y="250174"/>
                    <a:pt x="260080" y="250174"/>
                  </a:cubicBezTo>
                  <a:cubicBezTo>
                    <a:pt x="261873" y="250174"/>
                    <a:pt x="263667" y="249278"/>
                    <a:pt x="265460" y="248381"/>
                  </a:cubicBezTo>
                  <a:cubicBezTo>
                    <a:pt x="269047" y="245691"/>
                    <a:pt x="269944" y="239414"/>
                    <a:pt x="267254" y="235828"/>
                  </a:cubicBezTo>
                  <a:lnTo>
                    <a:pt x="225109" y="185613"/>
                  </a:ln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9A5EE73-AD58-4F90-9058-107A6C3B682F}"/>
                </a:ext>
              </a:extLst>
            </p:cNvPr>
            <p:cNvSpPr/>
            <p:nvPr/>
          </p:nvSpPr>
          <p:spPr>
            <a:xfrm>
              <a:off x="1938499" y="11057472"/>
              <a:ext cx="125535" cy="125535"/>
            </a:xfrm>
            <a:custGeom>
              <a:avLst/>
              <a:gdLst>
                <a:gd name="connsiteX0" fmla="*/ 62768 w 125535"/>
                <a:gd name="connsiteY0" fmla="*/ 17934 h 125535"/>
                <a:gd name="connsiteX1" fmla="*/ 71735 w 125535"/>
                <a:gd name="connsiteY1" fmla="*/ 8967 h 125535"/>
                <a:gd name="connsiteX2" fmla="*/ 62768 w 125535"/>
                <a:gd name="connsiteY2" fmla="*/ 0 h 125535"/>
                <a:gd name="connsiteX3" fmla="*/ 0 w 125535"/>
                <a:gd name="connsiteY3" fmla="*/ 62768 h 125535"/>
                <a:gd name="connsiteX4" fmla="*/ 62768 w 125535"/>
                <a:gd name="connsiteY4" fmla="*/ 125535 h 125535"/>
                <a:gd name="connsiteX5" fmla="*/ 125535 w 125535"/>
                <a:gd name="connsiteY5" fmla="*/ 62768 h 125535"/>
                <a:gd name="connsiteX6" fmla="*/ 116569 w 125535"/>
                <a:gd name="connsiteY6" fmla="*/ 53801 h 125535"/>
                <a:gd name="connsiteX7" fmla="*/ 107602 w 125535"/>
                <a:gd name="connsiteY7" fmla="*/ 62768 h 125535"/>
                <a:gd name="connsiteX8" fmla="*/ 62768 w 125535"/>
                <a:gd name="connsiteY8" fmla="*/ 107602 h 125535"/>
                <a:gd name="connsiteX9" fmla="*/ 17934 w 125535"/>
                <a:gd name="connsiteY9" fmla="*/ 62768 h 125535"/>
                <a:gd name="connsiteX10" fmla="*/ 62768 w 125535"/>
                <a:gd name="connsiteY10" fmla="*/ 17934 h 12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535" h="125535">
                  <a:moveTo>
                    <a:pt x="62768" y="17934"/>
                  </a:moveTo>
                  <a:cubicBezTo>
                    <a:pt x="68148" y="17934"/>
                    <a:pt x="71735" y="14347"/>
                    <a:pt x="71735" y="8967"/>
                  </a:cubicBezTo>
                  <a:cubicBezTo>
                    <a:pt x="71735" y="3587"/>
                    <a:pt x="68148" y="0"/>
                    <a:pt x="62768" y="0"/>
                  </a:cubicBezTo>
                  <a:cubicBezTo>
                    <a:pt x="27797" y="0"/>
                    <a:pt x="0" y="27797"/>
                    <a:pt x="0" y="62768"/>
                  </a:cubicBezTo>
                  <a:cubicBezTo>
                    <a:pt x="0" y="97738"/>
                    <a:pt x="27797" y="125535"/>
                    <a:pt x="62768" y="125535"/>
                  </a:cubicBezTo>
                  <a:cubicBezTo>
                    <a:pt x="97738" y="125535"/>
                    <a:pt x="125535" y="97738"/>
                    <a:pt x="125535" y="62768"/>
                  </a:cubicBezTo>
                  <a:cubicBezTo>
                    <a:pt x="125535" y="57388"/>
                    <a:pt x="121949" y="53801"/>
                    <a:pt x="116569" y="53801"/>
                  </a:cubicBezTo>
                  <a:cubicBezTo>
                    <a:pt x="111188" y="53801"/>
                    <a:pt x="107602" y="57388"/>
                    <a:pt x="107602" y="62768"/>
                  </a:cubicBezTo>
                  <a:cubicBezTo>
                    <a:pt x="107602" y="87875"/>
                    <a:pt x="87875" y="107602"/>
                    <a:pt x="62768" y="107602"/>
                  </a:cubicBezTo>
                  <a:cubicBezTo>
                    <a:pt x="37661" y="107602"/>
                    <a:pt x="17934" y="87875"/>
                    <a:pt x="17934" y="62768"/>
                  </a:cubicBezTo>
                  <a:cubicBezTo>
                    <a:pt x="17934" y="37661"/>
                    <a:pt x="37661" y="17934"/>
                    <a:pt x="62768" y="17934"/>
                  </a:cubicBezTo>
                  <a:close/>
                </a:path>
              </a:pathLst>
            </a:custGeom>
            <a:grpFill/>
            <a:ln w="896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pic>
        <p:nvPicPr>
          <p:cNvPr id="213" name="Graphique 212">
            <a:extLst>
              <a:ext uri="{FF2B5EF4-FFF2-40B4-BE49-F238E27FC236}">
                <a16:creationId xmlns:a16="http://schemas.microsoft.com/office/drawing/2014/main" id="{6ECF2B95-7BF4-4E6E-AB4F-3EFFFB15A76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41006" y="1957615"/>
            <a:ext cx="276547" cy="276547"/>
          </a:xfrm>
          <a:prstGeom prst="rect">
            <a:avLst/>
          </a:prstGeom>
        </p:spPr>
      </p:pic>
      <p:sp>
        <p:nvSpPr>
          <p:cNvPr id="214" name="Forme libre : forme 213">
            <a:extLst>
              <a:ext uri="{FF2B5EF4-FFF2-40B4-BE49-F238E27FC236}">
                <a16:creationId xmlns:a16="http://schemas.microsoft.com/office/drawing/2014/main" id="{9F07C96D-0537-4B35-8079-584DFFCA11DF}"/>
              </a:ext>
            </a:extLst>
          </p:cNvPr>
          <p:cNvSpPr>
            <a:spLocks noChangeAspect="1"/>
          </p:cNvSpPr>
          <p:nvPr userDrawn="1"/>
        </p:nvSpPr>
        <p:spPr>
          <a:xfrm>
            <a:off x="7140615" y="1994949"/>
            <a:ext cx="257990" cy="201878"/>
          </a:xfrm>
          <a:custGeom>
            <a:avLst/>
            <a:gdLst>
              <a:gd name="connsiteX0" fmla="*/ 280988 w 285750"/>
              <a:gd name="connsiteY0" fmla="*/ 67389 h 223599"/>
              <a:gd name="connsiteX1" fmla="*/ 147638 w 285750"/>
              <a:gd name="connsiteY1" fmla="*/ 714 h 223599"/>
              <a:gd name="connsiteX2" fmla="*/ 139065 w 285750"/>
              <a:gd name="connsiteY2" fmla="*/ 714 h 223599"/>
              <a:gd name="connsiteX3" fmla="*/ 5715 w 285750"/>
              <a:gd name="connsiteY3" fmla="*/ 67389 h 223599"/>
              <a:gd name="connsiteX4" fmla="*/ 0 w 285750"/>
              <a:gd name="connsiteY4" fmla="*/ 75962 h 223599"/>
              <a:gd name="connsiteX5" fmla="*/ 5715 w 285750"/>
              <a:gd name="connsiteY5" fmla="*/ 84534 h 223599"/>
              <a:gd name="connsiteX6" fmla="*/ 47625 w 285750"/>
              <a:gd name="connsiteY6" fmla="*/ 105489 h 223599"/>
              <a:gd name="connsiteX7" fmla="*/ 47625 w 285750"/>
              <a:gd name="connsiteY7" fmla="*/ 185499 h 223599"/>
              <a:gd name="connsiteX8" fmla="*/ 50483 w 285750"/>
              <a:gd name="connsiteY8" fmla="*/ 192167 h 223599"/>
              <a:gd name="connsiteX9" fmla="*/ 142875 w 285750"/>
              <a:gd name="connsiteY9" fmla="*/ 223599 h 223599"/>
              <a:gd name="connsiteX10" fmla="*/ 235267 w 285750"/>
              <a:gd name="connsiteY10" fmla="*/ 192167 h 223599"/>
              <a:gd name="connsiteX11" fmla="*/ 238125 w 285750"/>
              <a:gd name="connsiteY11" fmla="*/ 185499 h 223599"/>
              <a:gd name="connsiteX12" fmla="*/ 238125 w 285750"/>
              <a:gd name="connsiteY12" fmla="*/ 105489 h 223599"/>
              <a:gd name="connsiteX13" fmla="*/ 257175 w 285750"/>
              <a:gd name="connsiteY13" fmla="*/ 95964 h 223599"/>
              <a:gd name="connsiteX14" fmla="*/ 257175 w 285750"/>
              <a:gd name="connsiteY14" fmla="*/ 147399 h 223599"/>
              <a:gd name="connsiteX15" fmla="*/ 266700 w 285750"/>
              <a:gd name="connsiteY15" fmla="*/ 156924 h 223599"/>
              <a:gd name="connsiteX16" fmla="*/ 276225 w 285750"/>
              <a:gd name="connsiteY16" fmla="*/ 147399 h 223599"/>
              <a:gd name="connsiteX17" fmla="*/ 276225 w 285750"/>
              <a:gd name="connsiteY17" fmla="*/ 86439 h 223599"/>
              <a:gd name="connsiteX18" fmla="*/ 280035 w 285750"/>
              <a:gd name="connsiteY18" fmla="*/ 84534 h 223599"/>
              <a:gd name="connsiteX19" fmla="*/ 285750 w 285750"/>
              <a:gd name="connsiteY19" fmla="*/ 75962 h 223599"/>
              <a:gd name="connsiteX20" fmla="*/ 280988 w 285750"/>
              <a:gd name="connsiteY20" fmla="*/ 67389 h 223599"/>
              <a:gd name="connsiteX21" fmla="*/ 220028 w 285750"/>
              <a:gd name="connsiteY21" fmla="*/ 180737 h 223599"/>
              <a:gd name="connsiteX22" fmla="*/ 143828 w 285750"/>
              <a:gd name="connsiteY22" fmla="*/ 204549 h 223599"/>
              <a:gd name="connsiteX23" fmla="*/ 67628 w 285750"/>
              <a:gd name="connsiteY23" fmla="*/ 180737 h 223599"/>
              <a:gd name="connsiteX24" fmla="*/ 67628 w 285750"/>
              <a:gd name="connsiteY24" fmla="*/ 115014 h 223599"/>
              <a:gd name="connsiteX25" fmla="*/ 140017 w 285750"/>
              <a:gd name="connsiteY25" fmla="*/ 151209 h 223599"/>
              <a:gd name="connsiteX26" fmla="*/ 143828 w 285750"/>
              <a:gd name="connsiteY26" fmla="*/ 152162 h 223599"/>
              <a:gd name="connsiteX27" fmla="*/ 147638 w 285750"/>
              <a:gd name="connsiteY27" fmla="*/ 151209 h 223599"/>
              <a:gd name="connsiteX28" fmla="*/ 220028 w 285750"/>
              <a:gd name="connsiteY28" fmla="*/ 115014 h 223599"/>
              <a:gd name="connsiteX29" fmla="*/ 220028 w 285750"/>
              <a:gd name="connsiteY29" fmla="*/ 180737 h 223599"/>
              <a:gd name="connsiteX30" fmla="*/ 143828 w 285750"/>
              <a:gd name="connsiteY30" fmla="*/ 132159 h 223599"/>
              <a:gd name="connsiteX31" fmla="*/ 31433 w 285750"/>
              <a:gd name="connsiteY31" fmla="*/ 75962 h 223599"/>
              <a:gd name="connsiteX32" fmla="*/ 143828 w 285750"/>
              <a:gd name="connsiteY32" fmla="*/ 19764 h 223599"/>
              <a:gd name="connsiteX33" fmla="*/ 256222 w 285750"/>
              <a:gd name="connsiteY33" fmla="*/ 75962 h 223599"/>
              <a:gd name="connsiteX34" fmla="*/ 143828 w 285750"/>
              <a:gd name="connsiteY34" fmla="*/ 132159 h 22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5750" h="223599">
                <a:moveTo>
                  <a:pt x="280988" y="67389"/>
                </a:moveTo>
                <a:lnTo>
                  <a:pt x="147638" y="714"/>
                </a:lnTo>
                <a:cubicBezTo>
                  <a:pt x="144780" y="-238"/>
                  <a:pt x="141922" y="-238"/>
                  <a:pt x="139065" y="714"/>
                </a:cubicBezTo>
                <a:lnTo>
                  <a:pt x="5715" y="67389"/>
                </a:lnTo>
                <a:cubicBezTo>
                  <a:pt x="2858" y="69294"/>
                  <a:pt x="0" y="72152"/>
                  <a:pt x="0" y="75962"/>
                </a:cubicBezTo>
                <a:cubicBezTo>
                  <a:pt x="0" y="79772"/>
                  <a:pt x="1905" y="82629"/>
                  <a:pt x="5715" y="84534"/>
                </a:cubicBezTo>
                <a:lnTo>
                  <a:pt x="47625" y="105489"/>
                </a:lnTo>
                <a:lnTo>
                  <a:pt x="47625" y="185499"/>
                </a:lnTo>
                <a:cubicBezTo>
                  <a:pt x="47625" y="188357"/>
                  <a:pt x="48578" y="191214"/>
                  <a:pt x="50483" y="192167"/>
                </a:cubicBezTo>
                <a:cubicBezTo>
                  <a:pt x="61913" y="212169"/>
                  <a:pt x="101917" y="223599"/>
                  <a:pt x="142875" y="223599"/>
                </a:cubicBezTo>
                <a:cubicBezTo>
                  <a:pt x="182880" y="223599"/>
                  <a:pt x="223838" y="213122"/>
                  <a:pt x="235267" y="192167"/>
                </a:cubicBezTo>
                <a:cubicBezTo>
                  <a:pt x="237172" y="190262"/>
                  <a:pt x="238125" y="188357"/>
                  <a:pt x="238125" y="185499"/>
                </a:cubicBezTo>
                <a:lnTo>
                  <a:pt x="238125" y="105489"/>
                </a:lnTo>
                <a:lnTo>
                  <a:pt x="257175" y="95964"/>
                </a:lnTo>
                <a:lnTo>
                  <a:pt x="257175" y="147399"/>
                </a:lnTo>
                <a:cubicBezTo>
                  <a:pt x="257175" y="153114"/>
                  <a:pt x="260985" y="156924"/>
                  <a:pt x="266700" y="156924"/>
                </a:cubicBezTo>
                <a:cubicBezTo>
                  <a:pt x="272415" y="156924"/>
                  <a:pt x="276225" y="153114"/>
                  <a:pt x="276225" y="147399"/>
                </a:cubicBezTo>
                <a:lnTo>
                  <a:pt x="276225" y="86439"/>
                </a:lnTo>
                <a:lnTo>
                  <a:pt x="280035" y="84534"/>
                </a:lnTo>
                <a:cubicBezTo>
                  <a:pt x="282892" y="82629"/>
                  <a:pt x="285750" y="79772"/>
                  <a:pt x="285750" y="75962"/>
                </a:cubicBezTo>
                <a:cubicBezTo>
                  <a:pt x="285750" y="72152"/>
                  <a:pt x="284797" y="69294"/>
                  <a:pt x="280988" y="67389"/>
                </a:cubicBezTo>
                <a:close/>
                <a:moveTo>
                  <a:pt x="220028" y="180737"/>
                </a:moveTo>
                <a:cubicBezTo>
                  <a:pt x="220028" y="188357"/>
                  <a:pt x="193358" y="204549"/>
                  <a:pt x="143828" y="204549"/>
                </a:cubicBezTo>
                <a:cubicBezTo>
                  <a:pt x="94297" y="204549"/>
                  <a:pt x="67628" y="188357"/>
                  <a:pt x="67628" y="180737"/>
                </a:cubicBezTo>
                <a:lnTo>
                  <a:pt x="67628" y="115014"/>
                </a:lnTo>
                <a:lnTo>
                  <a:pt x="140017" y="151209"/>
                </a:lnTo>
                <a:cubicBezTo>
                  <a:pt x="140970" y="152162"/>
                  <a:pt x="142875" y="152162"/>
                  <a:pt x="143828" y="152162"/>
                </a:cubicBezTo>
                <a:cubicBezTo>
                  <a:pt x="144780" y="152162"/>
                  <a:pt x="146685" y="152162"/>
                  <a:pt x="147638" y="151209"/>
                </a:cubicBezTo>
                <a:lnTo>
                  <a:pt x="220028" y="115014"/>
                </a:lnTo>
                <a:lnTo>
                  <a:pt x="220028" y="180737"/>
                </a:lnTo>
                <a:close/>
                <a:moveTo>
                  <a:pt x="143828" y="132159"/>
                </a:moveTo>
                <a:lnTo>
                  <a:pt x="31433" y="75962"/>
                </a:lnTo>
                <a:lnTo>
                  <a:pt x="143828" y="19764"/>
                </a:lnTo>
                <a:lnTo>
                  <a:pt x="256222" y="75962"/>
                </a:lnTo>
                <a:lnTo>
                  <a:pt x="143828" y="13215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15" name="Forme libre : forme 214">
            <a:extLst>
              <a:ext uri="{FF2B5EF4-FFF2-40B4-BE49-F238E27FC236}">
                <a16:creationId xmlns:a16="http://schemas.microsoft.com/office/drawing/2014/main" id="{04E5167C-07A4-4F74-8C53-3540397C0910}"/>
              </a:ext>
            </a:extLst>
          </p:cNvPr>
          <p:cNvSpPr>
            <a:spLocks noChangeAspect="1"/>
          </p:cNvSpPr>
          <p:nvPr userDrawn="1"/>
        </p:nvSpPr>
        <p:spPr>
          <a:xfrm>
            <a:off x="10430323" y="1962554"/>
            <a:ext cx="266669" cy="266669"/>
          </a:xfrm>
          <a:custGeom>
            <a:avLst/>
            <a:gdLst>
              <a:gd name="connsiteX0" fmla="*/ 213335 w 266669"/>
              <a:gd name="connsiteY0" fmla="*/ 160892 h 266669"/>
              <a:gd name="connsiteX1" fmla="*/ 171557 w 266669"/>
              <a:gd name="connsiteY1" fmla="*/ 180447 h 266669"/>
              <a:gd name="connsiteX2" fmla="*/ 104001 w 266669"/>
              <a:gd name="connsiteY2" fmla="*/ 148446 h 266669"/>
              <a:gd name="connsiteX3" fmla="*/ 105779 w 266669"/>
              <a:gd name="connsiteY3" fmla="*/ 134225 h 266669"/>
              <a:gd name="connsiteX4" fmla="*/ 104001 w 266669"/>
              <a:gd name="connsiteY4" fmla="*/ 119112 h 266669"/>
              <a:gd name="connsiteX5" fmla="*/ 171557 w 266669"/>
              <a:gd name="connsiteY5" fmla="*/ 87113 h 266669"/>
              <a:gd name="connsiteX6" fmla="*/ 213335 w 266669"/>
              <a:gd name="connsiteY6" fmla="*/ 106668 h 266669"/>
              <a:gd name="connsiteX7" fmla="*/ 266669 w 266669"/>
              <a:gd name="connsiteY7" fmla="*/ 53334 h 266669"/>
              <a:gd name="connsiteX8" fmla="*/ 213335 w 266669"/>
              <a:gd name="connsiteY8" fmla="*/ 0 h 266669"/>
              <a:gd name="connsiteX9" fmla="*/ 160002 w 266669"/>
              <a:gd name="connsiteY9" fmla="*/ 53334 h 266669"/>
              <a:gd name="connsiteX10" fmla="*/ 163557 w 266669"/>
              <a:gd name="connsiteY10" fmla="*/ 71112 h 266669"/>
              <a:gd name="connsiteX11" fmla="*/ 96890 w 266669"/>
              <a:gd name="connsiteY11" fmla="*/ 102223 h 266669"/>
              <a:gd name="connsiteX12" fmla="*/ 53334 w 266669"/>
              <a:gd name="connsiteY12" fmla="*/ 80001 h 266669"/>
              <a:gd name="connsiteX13" fmla="*/ 0 w 266669"/>
              <a:gd name="connsiteY13" fmla="*/ 133335 h 266669"/>
              <a:gd name="connsiteX14" fmla="*/ 53334 w 266669"/>
              <a:gd name="connsiteY14" fmla="*/ 186669 h 266669"/>
              <a:gd name="connsiteX15" fmla="*/ 96890 w 266669"/>
              <a:gd name="connsiteY15" fmla="*/ 163557 h 266669"/>
              <a:gd name="connsiteX16" fmla="*/ 162668 w 266669"/>
              <a:gd name="connsiteY16" fmla="*/ 195558 h 266669"/>
              <a:gd name="connsiteX17" fmla="*/ 159113 w 266669"/>
              <a:gd name="connsiteY17" fmla="*/ 213336 h 266669"/>
              <a:gd name="connsiteX18" fmla="*/ 212447 w 266669"/>
              <a:gd name="connsiteY18" fmla="*/ 266670 h 266669"/>
              <a:gd name="connsiteX19" fmla="*/ 265780 w 266669"/>
              <a:gd name="connsiteY19" fmla="*/ 213336 h 266669"/>
              <a:gd name="connsiteX20" fmla="*/ 213335 w 266669"/>
              <a:gd name="connsiteY20" fmla="*/ 160892 h 266669"/>
              <a:gd name="connsiteX21" fmla="*/ 213335 w 266669"/>
              <a:gd name="connsiteY21" fmla="*/ 18668 h 266669"/>
              <a:gd name="connsiteX22" fmla="*/ 248891 w 266669"/>
              <a:gd name="connsiteY22" fmla="*/ 54224 h 266669"/>
              <a:gd name="connsiteX23" fmla="*/ 213335 w 266669"/>
              <a:gd name="connsiteY23" fmla="*/ 89780 h 266669"/>
              <a:gd name="connsiteX24" fmla="*/ 177779 w 266669"/>
              <a:gd name="connsiteY24" fmla="*/ 54224 h 266669"/>
              <a:gd name="connsiteX25" fmla="*/ 213335 w 266669"/>
              <a:gd name="connsiteY25" fmla="*/ 18668 h 266669"/>
              <a:gd name="connsiteX26" fmla="*/ 53334 w 266669"/>
              <a:gd name="connsiteY26" fmla="*/ 169781 h 266669"/>
              <a:gd name="connsiteX27" fmla="*/ 17778 w 266669"/>
              <a:gd name="connsiteY27" fmla="*/ 134225 h 266669"/>
              <a:gd name="connsiteX28" fmla="*/ 53334 w 266669"/>
              <a:gd name="connsiteY28" fmla="*/ 98669 h 266669"/>
              <a:gd name="connsiteX29" fmla="*/ 88890 w 266669"/>
              <a:gd name="connsiteY29" fmla="*/ 134225 h 266669"/>
              <a:gd name="connsiteX30" fmla="*/ 53334 w 266669"/>
              <a:gd name="connsiteY30" fmla="*/ 169781 h 266669"/>
              <a:gd name="connsiteX31" fmla="*/ 213335 w 266669"/>
              <a:gd name="connsiteY31" fmla="*/ 249781 h 266669"/>
              <a:gd name="connsiteX32" fmla="*/ 177779 w 266669"/>
              <a:gd name="connsiteY32" fmla="*/ 214225 h 266669"/>
              <a:gd name="connsiteX33" fmla="*/ 213335 w 266669"/>
              <a:gd name="connsiteY33" fmla="*/ 178670 h 266669"/>
              <a:gd name="connsiteX34" fmla="*/ 248891 w 266669"/>
              <a:gd name="connsiteY34" fmla="*/ 214225 h 266669"/>
              <a:gd name="connsiteX35" fmla="*/ 213335 w 266669"/>
              <a:gd name="connsiteY35" fmla="*/ 249781 h 2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6669" h="266669">
                <a:moveTo>
                  <a:pt x="213335" y="160892"/>
                </a:moveTo>
                <a:cubicBezTo>
                  <a:pt x="196446" y="160892"/>
                  <a:pt x="181335" y="168891"/>
                  <a:pt x="171557" y="180447"/>
                </a:cubicBezTo>
                <a:lnTo>
                  <a:pt x="104001" y="148446"/>
                </a:lnTo>
                <a:cubicBezTo>
                  <a:pt x="104890" y="144001"/>
                  <a:pt x="105779" y="138669"/>
                  <a:pt x="105779" y="134225"/>
                </a:cubicBezTo>
                <a:cubicBezTo>
                  <a:pt x="105779" y="128890"/>
                  <a:pt x="104890" y="124446"/>
                  <a:pt x="104001" y="119112"/>
                </a:cubicBezTo>
                <a:lnTo>
                  <a:pt x="171557" y="87113"/>
                </a:lnTo>
                <a:cubicBezTo>
                  <a:pt x="181335" y="99556"/>
                  <a:pt x="196446" y="106668"/>
                  <a:pt x="213335" y="106668"/>
                </a:cubicBezTo>
                <a:cubicBezTo>
                  <a:pt x="242669" y="106668"/>
                  <a:pt x="266669" y="82668"/>
                  <a:pt x="266669" y="53334"/>
                </a:cubicBezTo>
                <a:cubicBezTo>
                  <a:pt x="266669" y="24000"/>
                  <a:pt x="242669" y="0"/>
                  <a:pt x="213335" y="0"/>
                </a:cubicBezTo>
                <a:cubicBezTo>
                  <a:pt x="184002" y="0"/>
                  <a:pt x="160002" y="24000"/>
                  <a:pt x="160002" y="53334"/>
                </a:cubicBezTo>
                <a:cubicBezTo>
                  <a:pt x="160002" y="59556"/>
                  <a:pt x="160890" y="65778"/>
                  <a:pt x="163557" y="71112"/>
                </a:cubicBezTo>
                <a:lnTo>
                  <a:pt x="96890" y="102223"/>
                </a:lnTo>
                <a:cubicBezTo>
                  <a:pt x="87112" y="88890"/>
                  <a:pt x="71112" y="80001"/>
                  <a:pt x="53334" y="80001"/>
                </a:cubicBezTo>
                <a:cubicBezTo>
                  <a:pt x="24000" y="80001"/>
                  <a:pt x="0" y="104001"/>
                  <a:pt x="0" y="133335"/>
                </a:cubicBezTo>
                <a:cubicBezTo>
                  <a:pt x="0" y="162669"/>
                  <a:pt x="24000" y="186669"/>
                  <a:pt x="53334" y="186669"/>
                </a:cubicBezTo>
                <a:cubicBezTo>
                  <a:pt x="71112" y="186669"/>
                  <a:pt x="87112" y="177780"/>
                  <a:pt x="96890" y="163557"/>
                </a:cubicBezTo>
                <a:lnTo>
                  <a:pt x="162668" y="195558"/>
                </a:lnTo>
                <a:cubicBezTo>
                  <a:pt x="160890" y="200892"/>
                  <a:pt x="159113" y="207114"/>
                  <a:pt x="159113" y="213336"/>
                </a:cubicBezTo>
                <a:cubicBezTo>
                  <a:pt x="159113" y="242670"/>
                  <a:pt x="183113" y="266670"/>
                  <a:pt x="212447" y="266670"/>
                </a:cubicBezTo>
                <a:cubicBezTo>
                  <a:pt x="241780" y="266670"/>
                  <a:pt x="265780" y="242670"/>
                  <a:pt x="265780" y="213336"/>
                </a:cubicBezTo>
                <a:cubicBezTo>
                  <a:pt x="265780" y="184002"/>
                  <a:pt x="242669" y="160892"/>
                  <a:pt x="213335" y="160892"/>
                </a:cubicBezTo>
                <a:close/>
                <a:moveTo>
                  <a:pt x="213335" y="18668"/>
                </a:moveTo>
                <a:cubicBezTo>
                  <a:pt x="232891" y="18668"/>
                  <a:pt x="248891" y="34666"/>
                  <a:pt x="248891" y="54224"/>
                </a:cubicBezTo>
                <a:cubicBezTo>
                  <a:pt x="248891" y="73779"/>
                  <a:pt x="232891" y="89780"/>
                  <a:pt x="213335" y="89780"/>
                </a:cubicBezTo>
                <a:cubicBezTo>
                  <a:pt x="193780" y="89780"/>
                  <a:pt x="177779" y="73779"/>
                  <a:pt x="177779" y="54224"/>
                </a:cubicBezTo>
                <a:cubicBezTo>
                  <a:pt x="177779" y="34666"/>
                  <a:pt x="193780" y="18668"/>
                  <a:pt x="213335" y="18668"/>
                </a:cubicBezTo>
                <a:close/>
                <a:moveTo>
                  <a:pt x="53334" y="169781"/>
                </a:moveTo>
                <a:cubicBezTo>
                  <a:pt x="33778" y="169781"/>
                  <a:pt x="17778" y="153780"/>
                  <a:pt x="17778" y="134225"/>
                </a:cubicBezTo>
                <a:cubicBezTo>
                  <a:pt x="17778" y="114667"/>
                  <a:pt x="33778" y="98669"/>
                  <a:pt x="53334" y="98669"/>
                </a:cubicBezTo>
                <a:cubicBezTo>
                  <a:pt x="72890" y="98669"/>
                  <a:pt x="88890" y="114667"/>
                  <a:pt x="88890" y="134225"/>
                </a:cubicBezTo>
                <a:cubicBezTo>
                  <a:pt x="88890" y="153780"/>
                  <a:pt x="72890" y="169781"/>
                  <a:pt x="53334" y="169781"/>
                </a:cubicBezTo>
                <a:close/>
                <a:moveTo>
                  <a:pt x="213335" y="249781"/>
                </a:moveTo>
                <a:cubicBezTo>
                  <a:pt x="193780" y="249781"/>
                  <a:pt x="177779" y="233781"/>
                  <a:pt x="177779" y="214225"/>
                </a:cubicBezTo>
                <a:cubicBezTo>
                  <a:pt x="177779" y="194668"/>
                  <a:pt x="193780" y="178670"/>
                  <a:pt x="213335" y="178670"/>
                </a:cubicBezTo>
                <a:cubicBezTo>
                  <a:pt x="232891" y="178670"/>
                  <a:pt x="248891" y="194668"/>
                  <a:pt x="248891" y="214225"/>
                </a:cubicBezTo>
                <a:cubicBezTo>
                  <a:pt x="248891" y="233781"/>
                  <a:pt x="232891" y="249781"/>
                  <a:pt x="213335" y="249781"/>
                </a:cubicBezTo>
                <a:close/>
              </a:path>
            </a:pathLst>
          </a:custGeom>
          <a:solidFill>
            <a:schemeClr val="tx1"/>
          </a:solidFill>
          <a:ln w="888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16" name="Graphique 2526">
            <a:extLst>
              <a:ext uri="{FF2B5EF4-FFF2-40B4-BE49-F238E27FC236}">
                <a16:creationId xmlns:a16="http://schemas.microsoft.com/office/drawing/2014/main" id="{C17A43D2-061D-4FCB-B44C-D03225C87F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54491" y="1962554"/>
            <a:ext cx="266669" cy="266669"/>
            <a:chOff x="6500677" y="6428621"/>
            <a:chExt cx="266669" cy="266669"/>
          </a:xfrm>
          <a:solidFill>
            <a:schemeClr val="tx1"/>
          </a:solidFill>
        </p:grpSpPr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77AD841-742D-4924-A114-A364BAE22F9E}"/>
                </a:ext>
              </a:extLst>
            </p:cNvPr>
            <p:cNvSpPr/>
            <p:nvPr/>
          </p:nvSpPr>
          <p:spPr>
            <a:xfrm>
              <a:off x="6696234" y="6428621"/>
              <a:ext cx="71111" cy="71111"/>
            </a:xfrm>
            <a:custGeom>
              <a:avLst/>
              <a:gdLst>
                <a:gd name="connsiteX0" fmla="*/ 35556 w 71111"/>
                <a:gd name="connsiteY0" fmla="*/ 0 h 71111"/>
                <a:gd name="connsiteX1" fmla="*/ 8889 w 71111"/>
                <a:gd name="connsiteY1" fmla="*/ 0 h 71111"/>
                <a:gd name="connsiteX2" fmla="*/ 0 w 71111"/>
                <a:gd name="connsiteY2" fmla="*/ 8889 h 71111"/>
                <a:gd name="connsiteX3" fmla="*/ 8889 w 71111"/>
                <a:gd name="connsiteY3" fmla="*/ 17778 h 71111"/>
                <a:gd name="connsiteX4" fmla="*/ 35556 w 71111"/>
                <a:gd name="connsiteY4" fmla="*/ 17778 h 71111"/>
                <a:gd name="connsiteX5" fmla="*/ 53334 w 71111"/>
                <a:gd name="connsiteY5" fmla="*/ 35556 h 71111"/>
                <a:gd name="connsiteX6" fmla="*/ 53334 w 71111"/>
                <a:gd name="connsiteY6" fmla="*/ 62223 h 71111"/>
                <a:gd name="connsiteX7" fmla="*/ 62223 w 71111"/>
                <a:gd name="connsiteY7" fmla="*/ 71112 h 71111"/>
                <a:gd name="connsiteX8" fmla="*/ 71112 w 71111"/>
                <a:gd name="connsiteY8" fmla="*/ 62223 h 71111"/>
                <a:gd name="connsiteX9" fmla="*/ 71112 w 71111"/>
                <a:gd name="connsiteY9" fmla="*/ 35556 h 71111"/>
                <a:gd name="connsiteX10" fmla="*/ 35556 w 71111"/>
                <a:gd name="connsiteY10" fmla="*/ 0 h 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11" h="71111">
                  <a:moveTo>
                    <a:pt x="35556" y="0"/>
                  </a:moveTo>
                  <a:lnTo>
                    <a:pt x="8889" y="0"/>
                  </a:lnTo>
                  <a:cubicBezTo>
                    <a:pt x="3556" y="0"/>
                    <a:pt x="0" y="3555"/>
                    <a:pt x="0" y="8889"/>
                  </a:cubicBezTo>
                  <a:cubicBezTo>
                    <a:pt x="0" y="14221"/>
                    <a:pt x="3556" y="17778"/>
                    <a:pt x="8889" y="17778"/>
                  </a:cubicBezTo>
                  <a:lnTo>
                    <a:pt x="35556" y="17778"/>
                  </a:lnTo>
                  <a:cubicBezTo>
                    <a:pt x="45334" y="17778"/>
                    <a:pt x="53334" y="25777"/>
                    <a:pt x="53334" y="35556"/>
                  </a:cubicBezTo>
                  <a:lnTo>
                    <a:pt x="53334" y="62223"/>
                  </a:lnTo>
                  <a:cubicBezTo>
                    <a:pt x="53334" y="67555"/>
                    <a:pt x="56889" y="71112"/>
                    <a:pt x="62223" y="71112"/>
                  </a:cubicBezTo>
                  <a:cubicBezTo>
                    <a:pt x="67556" y="71112"/>
                    <a:pt x="71112" y="67555"/>
                    <a:pt x="71112" y="62223"/>
                  </a:cubicBezTo>
                  <a:lnTo>
                    <a:pt x="71112" y="35556"/>
                  </a:lnTo>
                  <a:cubicBezTo>
                    <a:pt x="71112" y="15998"/>
                    <a:pt x="55111" y="0"/>
                    <a:pt x="35556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E811BDB6-4020-4325-A4B5-B4637B4EB240}"/>
                </a:ext>
              </a:extLst>
            </p:cNvPr>
            <p:cNvSpPr/>
            <p:nvPr/>
          </p:nvSpPr>
          <p:spPr>
            <a:xfrm>
              <a:off x="6500677" y="6428621"/>
              <a:ext cx="71111" cy="71111"/>
            </a:xfrm>
            <a:custGeom>
              <a:avLst/>
              <a:gdLst>
                <a:gd name="connsiteX0" fmla="*/ 8889 w 71111"/>
                <a:gd name="connsiteY0" fmla="*/ 71112 h 71111"/>
                <a:gd name="connsiteX1" fmla="*/ 17778 w 71111"/>
                <a:gd name="connsiteY1" fmla="*/ 62223 h 71111"/>
                <a:gd name="connsiteX2" fmla="*/ 17778 w 71111"/>
                <a:gd name="connsiteY2" fmla="*/ 35556 h 71111"/>
                <a:gd name="connsiteX3" fmla="*/ 35556 w 71111"/>
                <a:gd name="connsiteY3" fmla="*/ 17778 h 71111"/>
                <a:gd name="connsiteX4" fmla="*/ 62223 w 71111"/>
                <a:gd name="connsiteY4" fmla="*/ 17778 h 71111"/>
                <a:gd name="connsiteX5" fmla="*/ 71112 w 71111"/>
                <a:gd name="connsiteY5" fmla="*/ 8889 h 71111"/>
                <a:gd name="connsiteX6" fmla="*/ 62223 w 71111"/>
                <a:gd name="connsiteY6" fmla="*/ 0 h 71111"/>
                <a:gd name="connsiteX7" fmla="*/ 35556 w 71111"/>
                <a:gd name="connsiteY7" fmla="*/ 0 h 71111"/>
                <a:gd name="connsiteX8" fmla="*/ 0 w 71111"/>
                <a:gd name="connsiteY8" fmla="*/ 35556 h 71111"/>
                <a:gd name="connsiteX9" fmla="*/ 0 w 71111"/>
                <a:gd name="connsiteY9" fmla="*/ 62223 h 71111"/>
                <a:gd name="connsiteX10" fmla="*/ 8889 w 71111"/>
                <a:gd name="connsiteY10" fmla="*/ 71112 h 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11" h="71111">
                  <a:moveTo>
                    <a:pt x="8889" y="71112"/>
                  </a:moveTo>
                  <a:cubicBezTo>
                    <a:pt x="14222" y="71112"/>
                    <a:pt x="17778" y="67555"/>
                    <a:pt x="17778" y="62223"/>
                  </a:cubicBezTo>
                  <a:lnTo>
                    <a:pt x="17778" y="35556"/>
                  </a:lnTo>
                  <a:cubicBezTo>
                    <a:pt x="17778" y="25777"/>
                    <a:pt x="25778" y="17778"/>
                    <a:pt x="35556" y="17778"/>
                  </a:cubicBezTo>
                  <a:lnTo>
                    <a:pt x="62223" y="17778"/>
                  </a:lnTo>
                  <a:cubicBezTo>
                    <a:pt x="67556" y="17778"/>
                    <a:pt x="71112" y="14221"/>
                    <a:pt x="71112" y="8889"/>
                  </a:cubicBezTo>
                  <a:cubicBezTo>
                    <a:pt x="71112" y="3555"/>
                    <a:pt x="67556" y="0"/>
                    <a:pt x="62223" y="0"/>
                  </a:cubicBezTo>
                  <a:lnTo>
                    <a:pt x="35556" y="0"/>
                  </a:lnTo>
                  <a:cubicBezTo>
                    <a:pt x="16000" y="0"/>
                    <a:pt x="0" y="15998"/>
                    <a:pt x="0" y="35556"/>
                  </a:cubicBezTo>
                  <a:lnTo>
                    <a:pt x="0" y="62223"/>
                  </a:lnTo>
                  <a:cubicBezTo>
                    <a:pt x="0" y="67555"/>
                    <a:pt x="3556" y="71112"/>
                    <a:pt x="8889" y="71112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B46A92D0-8C19-4624-8094-575FB533BAA5}"/>
                </a:ext>
              </a:extLst>
            </p:cNvPr>
            <p:cNvSpPr/>
            <p:nvPr/>
          </p:nvSpPr>
          <p:spPr>
            <a:xfrm>
              <a:off x="6500677" y="6624179"/>
              <a:ext cx="71111" cy="71111"/>
            </a:xfrm>
            <a:custGeom>
              <a:avLst/>
              <a:gdLst>
                <a:gd name="connsiteX0" fmla="*/ 62223 w 71111"/>
                <a:gd name="connsiteY0" fmla="*/ 53334 h 71111"/>
                <a:gd name="connsiteX1" fmla="*/ 35556 w 71111"/>
                <a:gd name="connsiteY1" fmla="*/ 53334 h 71111"/>
                <a:gd name="connsiteX2" fmla="*/ 17778 w 71111"/>
                <a:gd name="connsiteY2" fmla="*/ 35556 h 71111"/>
                <a:gd name="connsiteX3" fmla="*/ 17778 w 71111"/>
                <a:gd name="connsiteY3" fmla="*/ 8889 h 71111"/>
                <a:gd name="connsiteX4" fmla="*/ 8889 w 71111"/>
                <a:gd name="connsiteY4" fmla="*/ 0 h 71111"/>
                <a:gd name="connsiteX5" fmla="*/ 0 w 71111"/>
                <a:gd name="connsiteY5" fmla="*/ 8889 h 71111"/>
                <a:gd name="connsiteX6" fmla="*/ 0 w 71111"/>
                <a:gd name="connsiteY6" fmla="*/ 35556 h 71111"/>
                <a:gd name="connsiteX7" fmla="*/ 35556 w 71111"/>
                <a:gd name="connsiteY7" fmla="*/ 71112 h 71111"/>
                <a:gd name="connsiteX8" fmla="*/ 62223 w 71111"/>
                <a:gd name="connsiteY8" fmla="*/ 71112 h 71111"/>
                <a:gd name="connsiteX9" fmla="*/ 71112 w 71111"/>
                <a:gd name="connsiteY9" fmla="*/ 62223 h 71111"/>
                <a:gd name="connsiteX10" fmla="*/ 62223 w 71111"/>
                <a:gd name="connsiteY10" fmla="*/ 53334 h 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11" h="71111">
                  <a:moveTo>
                    <a:pt x="62223" y="53334"/>
                  </a:moveTo>
                  <a:lnTo>
                    <a:pt x="35556" y="53334"/>
                  </a:lnTo>
                  <a:cubicBezTo>
                    <a:pt x="25778" y="53334"/>
                    <a:pt x="17778" y="45333"/>
                    <a:pt x="17778" y="35556"/>
                  </a:cubicBezTo>
                  <a:lnTo>
                    <a:pt x="17778" y="8889"/>
                  </a:lnTo>
                  <a:cubicBezTo>
                    <a:pt x="17778" y="3555"/>
                    <a:pt x="14222" y="0"/>
                    <a:pt x="8889" y="0"/>
                  </a:cubicBezTo>
                  <a:cubicBezTo>
                    <a:pt x="3556" y="0"/>
                    <a:pt x="0" y="3555"/>
                    <a:pt x="0" y="8889"/>
                  </a:cubicBezTo>
                  <a:lnTo>
                    <a:pt x="0" y="35556"/>
                  </a:lnTo>
                  <a:cubicBezTo>
                    <a:pt x="0" y="55111"/>
                    <a:pt x="16000" y="71112"/>
                    <a:pt x="35556" y="71112"/>
                  </a:cubicBezTo>
                  <a:lnTo>
                    <a:pt x="62223" y="71112"/>
                  </a:lnTo>
                  <a:cubicBezTo>
                    <a:pt x="67556" y="71112"/>
                    <a:pt x="71112" y="67555"/>
                    <a:pt x="71112" y="62223"/>
                  </a:cubicBezTo>
                  <a:cubicBezTo>
                    <a:pt x="71112" y="56889"/>
                    <a:pt x="67556" y="53334"/>
                    <a:pt x="62223" y="53334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2FE15217-249E-4E9C-A211-6AB88FD01F64}"/>
                </a:ext>
              </a:extLst>
            </p:cNvPr>
            <p:cNvSpPr/>
            <p:nvPr/>
          </p:nvSpPr>
          <p:spPr>
            <a:xfrm>
              <a:off x="6696234" y="6624179"/>
              <a:ext cx="71111" cy="71111"/>
            </a:xfrm>
            <a:custGeom>
              <a:avLst/>
              <a:gdLst>
                <a:gd name="connsiteX0" fmla="*/ 62223 w 71111"/>
                <a:gd name="connsiteY0" fmla="*/ 0 h 71111"/>
                <a:gd name="connsiteX1" fmla="*/ 53334 w 71111"/>
                <a:gd name="connsiteY1" fmla="*/ 8889 h 71111"/>
                <a:gd name="connsiteX2" fmla="*/ 53334 w 71111"/>
                <a:gd name="connsiteY2" fmla="*/ 35556 h 71111"/>
                <a:gd name="connsiteX3" fmla="*/ 35556 w 71111"/>
                <a:gd name="connsiteY3" fmla="*/ 53334 h 71111"/>
                <a:gd name="connsiteX4" fmla="*/ 8889 w 71111"/>
                <a:gd name="connsiteY4" fmla="*/ 53334 h 71111"/>
                <a:gd name="connsiteX5" fmla="*/ 0 w 71111"/>
                <a:gd name="connsiteY5" fmla="*/ 62223 h 71111"/>
                <a:gd name="connsiteX6" fmla="*/ 8889 w 71111"/>
                <a:gd name="connsiteY6" fmla="*/ 71112 h 71111"/>
                <a:gd name="connsiteX7" fmla="*/ 35556 w 71111"/>
                <a:gd name="connsiteY7" fmla="*/ 71112 h 71111"/>
                <a:gd name="connsiteX8" fmla="*/ 71112 w 71111"/>
                <a:gd name="connsiteY8" fmla="*/ 35556 h 71111"/>
                <a:gd name="connsiteX9" fmla="*/ 71112 w 71111"/>
                <a:gd name="connsiteY9" fmla="*/ 8889 h 71111"/>
                <a:gd name="connsiteX10" fmla="*/ 62223 w 71111"/>
                <a:gd name="connsiteY10" fmla="*/ 0 h 7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11" h="71111">
                  <a:moveTo>
                    <a:pt x="62223" y="0"/>
                  </a:moveTo>
                  <a:cubicBezTo>
                    <a:pt x="56889" y="0"/>
                    <a:pt x="53334" y="3555"/>
                    <a:pt x="53334" y="8889"/>
                  </a:cubicBezTo>
                  <a:lnTo>
                    <a:pt x="53334" y="35556"/>
                  </a:lnTo>
                  <a:cubicBezTo>
                    <a:pt x="53334" y="45333"/>
                    <a:pt x="45334" y="53334"/>
                    <a:pt x="35556" y="53334"/>
                  </a:cubicBezTo>
                  <a:lnTo>
                    <a:pt x="8889" y="53334"/>
                  </a:lnTo>
                  <a:cubicBezTo>
                    <a:pt x="3556" y="53334"/>
                    <a:pt x="0" y="56889"/>
                    <a:pt x="0" y="62223"/>
                  </a:cubicBezTo>
                  <a:cubicBezTo>
                    <a:pt x="0" y="67555"/>
                    <a:pt x="3556" y="71112"/>
                    <a:pt x="8889" y="71112"/>
                  </a:cubicBezTo>
                  <a:lnTo>
                    <a:pt x="35556" y="71112"/>
                  </a:lnTo>
                  <a:cubicBezTo>
                    <a:pt x="55111" y="71112"/>
                    <a:pt x="71112" y="55111"/>
                    <a:pt x="71112" y="35556"/>
                  </a:cubicBezTo>
                  <a:lnTo>
                    <a:pt x="71112" y="8889"/>
                  </a:lnTo>
                  <a:cubicBezTo>
                    <a:pt x="71112" y="4444"/>
                    <a:pt x="67556" y="0"/>
                    <a:pt x="62223" y="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2E7BE1FA-427D-44CA-8906-5CC4415A2879}"/>
                </a:ext>
              </a:extLst>
            </p:cNvPr>
            <p:cNvSpPr/>
            <p:nvPr/>
          </p:nvSpPr>
          <p:spPr>
            <a:xfrm>
              <a:off x="6599344" y="6527287"/>
              <a:ext cx="69334" cy="69334"/>
            </a:xfrm>
            <a:custGeom>
              <a:avLst/>
              <a:gdLst>
                <a:gd name="connsiteX0" fmla="*/ 34667 w 69334"/>
                <a:gd name="connsiteY0" fmla="*/ 0 h 69334"/>
                <a:gd name="connsiteX1" fmla="*/ 17778 w 69334"/>
                <a:gd name="connsiteY1" fmla="*/ 4444 h 69334"/>
                <a:gd name="connsiteX2" fmla="*/ 2667 w 69334"/>
                <a:gd name="connsiteY2" fmla="*/ 20445 h 69334"/>
                <a:gd name="connsiteX3" fmla="*/ 0 w 69334"/>
                <a:gd name="connsiteY3" fmla="*/ 34668 h 69334"/>
                <a:gd name="connsiteX4" fmla="*/ 34667 w 69334"/>
                <a:gd name="connsiteY4" fmla="*/ 69335 h 69334"/>
                <a:gd name="connsiteX5" fmla="*/ 69334 w 69334"/>
                <a:gd name="connsiteY5" fmla="*/ 34668 h 69334"/>
                <a:gd name="connsiteX6" fmla="*/ 34667 w 69334"/>
                <a:gd name="connsiteY6" fmla="*/ 0 h 69334"/>
                <a:gd name="connsiteX7" fmla="*/ 34667 w 69334"/>
                <a:gd name="connsiteY7" fmla="*/ 52446 h 69334"/>
                <a:gd name="connsiteX8" fmla="*/ 17778 w 69334"/>
                <a:gd name="connsiteY8" fmla="*/ 35556 h 69334"/>
                <a:gd name="connsiteX9" fmla="*/ 19556 w 69334"/>
                <a:gd name="connsiteY9" fmla="*/ 28444 h 69334"/>
                <a:gd name="connsiteX10" fmla="*/ 26667 w 69334"/>
                <a:gd name="connsiteY10" fmla="*/ 20445 h 69334"/>
                <a:gd name="connsiteX11" fmla="*/ 34667 w 69334"/>
                <a:gd name="connsiteY11" fmla="*/ 18668 h 69334"/>
                <a:gd name="connsiteX12" fmla="*/ 51556 w 69334"/>
                <a:gd name="connsiteY12" fmla="*/ 35556 h 69334"/>
                <a:gd name="connsiteX13" fmla="*/ 34667 w 69334"/>
                <a:gd name="connsiteY13" fmla="*/ 52446 h 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334" h="69334">
                  <a:moveTo>
                    <a:pt x="34667" y="0"/>
                  </a:moveTo>
                  <a:cubicBezTo>
                    <a:pt x="28445" y="0"/>
                    <a:pt x="23111" y="1777"/>
                    <a:pt x="17778" y="4444"/>
                  </a:cubicBezTo>
                  <a:cubicBezTo>
                    <a:pt x="11556" y="8001"/>
                    <a:pt x="5333" y="14223"/>
                    <a:pt x="2667" y="20445"/>
                  </a:cubicBezTo>
                  <a:cubicBezTo>
                    <a:pt x="889" y="24890"/>
                    <a:pt x="0" y="29334"/>
                    <a:pt x="0" y="34668"/>
                  </a:cubicBezTo>
                  <a:cubicBezTo>
                    <a:pt x="0" y="54224"/>
                    <a:pt x="16000" y="69335"/>
                    <a:pt x="34667" y="69335"/>
                  </a:cubicBezTo>
                  <a:cubicBezTo>
                    <a:pt x="53334" y="69335"/>
                    <a:pt x="69334" y="53334"/>
                    <a:pt x="69334" y="34668"/>
                  </a:cubicBezTo>
                  <a:cubicBezTo>
                    <a:pt x="69334" y="16001"/>
                    <a:pt x="54223" y="0"/>
                    <a:pt x="34667" y="0"/>
                  </a:cubicBezTo>
                  <a:close/>
                  <a:moveTo>
                    <a:pt x="34667" y="52446"/>
                  </a:moveTo>
                  <a:cubicBezTo>
                    <a:pt x="24889" y="52446"/>
                    <a:pt x="17778" y="44445"/>
                    <a:pt x="17778" y="35556"/>
                  </a:cubicBezTo>
                  <a:cubicBezTo>
                    <a:pt x="17778" y="32889"/>
                    <a:pt x="18667" y="31111"/>
                    <a:pt x="19556" y="28444"/>
                  </a:cubicBezTo>
                  <a:cubicBezTo>
                    <a:pt x="21334" y="24890"/>
                    <a:pt x="24000" y="22222"/>
                    <a:pt x="26667" y="20445"/>
                  </a:cubicBezTo>
                  <a:cubicBezTo>
                    <a:pt x="29334" y="18668"/>
                    <a:pt x="32000" y="18668"/>
                    <a:pt x="34667" y="18668"/>
                  </a:cubicBezTo>
                  <a:cubicBezTo>
                    <a:pt x="44445" y="18668"/>
                    <a:pt x="51556" y="26667"/>
                    <a:pt x="51556" y="35556"/>
                  </a:cubicBezTo>
                  <a:cubicBezTo>
                    <a:pt x="51556" y="44445"/>
                    <a:pt x="44445" y="52446"/>
                    <a:pt x="34667" y="52446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7C2370AE-9C9F-41F0-B20C-751719112A37}"/>
                </a:ext>
              </a:extLst>
            </p:cNvPr>
            <p:cNvSpPr/>
            <p:nvPr/>
          </p:nvSpPr>
          <p:spPr>
            <a:xfrm>
              <a:off x="6533343" y="6500620"/>
              <a:ext cx="201335" cy="122668"/>
            </a:xfrm>
            <a:custGeom>
              <a:avLst/>
              <a:gdLst>
                <a:gd name="connsiteX0" fmla="*/ 199335 w 201335"/>
                <a:gd name="connsiteY0" fmla="*/ 66667 h 122668"/>
                <a:gd name="connsiteX1" fmla="*/ 199335 w 201335"/>
                <a:gd name="connsiteY1" fmla="*/ 56001 h 122668"/>
                <a:gd name="connsiteX2" fmla="*/ 100668 w 201335"/>
                <a:gd name="connsiteY2" fmla="*/ 0 h 122668"/>
                <a:gd name="connsiteX3" fmla="*/ 2000 w 201335"/>
                <a:gd name="connsiteY3" fmla="*/ 56001 h 122668"/>
                <a:gd name="connsiteX4" fmla="*/ 2000 w 201335"/>
                <a:gd name="connsiteY4" fmla="*/ 66667 h 122668"/>
                <a:gd name="connsiteX5" fmla="*/ 100668 w 201335"/>
                <a:gd name="connsiteY5" fmla="*/ 122668 h 122668"/>
                <a:gd name="connsiteX6" fmla="*/ 199335 w 201335"/>
                <a:gd name="connsiteY6" fmla="*/ 66667 h 122668"/>
                <a:gd name="connsiteX7" fmla="*/ 100668 w 201335"/>
                <a:gd name="connsiteY7" fmla="*/ 104890 h 122668"/>
                <a:gd name="connsiteX8" fmla="*/ 20667 w 201335"/>
                <a:gd name="connsiteY8" fmla="*/ 61335 h 122668"/>
                <a:gd name="connsiteX9" fmla="*/ 100668 w 201335"/>
                <a:gd name="connsiteY9" fmla="*/ 17778 h 122668"/>
                <a:gd name="connsiteX10" fmla="*/ 180669 w 201335"/>
                <a:gd name="connsiteY10" fmla="*/ 61335 h 122668"/>
                <a:gd name="connsiteX11" fmla="*/ 100668 w 201335"/>
                <a:gd name="connsiteY11" fmla="*/ 104890 h 12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335" h="122668">
                  <a:moveTo>
                    <a:pt x="199335" y="66667"/>
                  </a:moveTo>
                  <a:cubicBezTo>
                    <a:pt x="202002" y="63113"/>
                    <a:pt x="202002" y="59556"/>
                    <a:pt x="199335" y="56001"/>
                  </a:cubicBezTo>
                  <a:cubicBezTo>
                    <a:pt x="173557" y="20445"/>
                    <a:pt x="138001" y="0"/>
                    <a:pt x="100668" y="0"/>
                  </a:cubicBezTo>
                  <a:cubicBezTo>
                    <a:pt x="63334" y="0"/>
                    <a:pt x="28667" y="19555"/>
                    <a:pt x="2000" y="56001"/>
                  </a:cubicBezTo>
                  <a:cubicBezTo>
                    <a:pt x="-667" y="59556"/>
                    <a:pt x="-667" y="63113"/>
                    <a:pt x="2000" y="66667"/>
                  </a:cubicBezTo>
                  <a:cubicBezTo>
                    <a:pt x="27778" y="102223"/>
                    <a:pt x="63334" y="122668"/>
                    <a:pt x="100668" y="122668"/>
                  </a:cubicBezTo>
                  <a:cubicBezTo>
                    <a:pt x="138001" y="122668"/>
                    <a:pt x="172668" y="103113"/>
                    <a:pt x="199335" y="66667"/>
                  </a:cubicBezTo>
                  <a:close/>
                  <a:moveTo>
                    <a:pt x="100668" y="104890"/>
                  </a:moveTo>
                  <a:cubicBezTo>
                    <a:pt x="71334" y="104890"/>
                    <a:pt x="42889" y="89780"/>
                    <a:pt x="20667" y="61335"/>
                  </a:cubicBezTo>
                  <a:cubicBezTo>
                    <a:pt x="42889" y="33779"/>
                    <a:pt x="71334" y="17778"/>
                    <a:pt x="100668" y="17778"/>
                  </a:cubicBezTo>
                  <a:cubicBezTo>
                    <a:pt x="130001" y="17778"/>
                    <a:pt x="158446" y="32889"/>
                    <a:pt x="180669" y="61335"/>
                  </a:cubicBezTo>
                  <a:cubicBezTo>
                    <a:pt x="158446" y="89780"/>
                    <a:pt x="130001" y="104890"/>
                    <a:pt x="100668" y="104890"/>
                  </a:cubicBezTo>
                  <a:close/>
                </a:path>
              </a:pathLst>
            </a:custGeom>
            <a:grpFill/>
            <a:ln w="88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pic>
        <p:nvPicPr>
          <p:cNvPr id="223" name="Graphique 222">
            <a:extLst>
              <a:ext uri="{FF2B5EF4-FFF2-40B4-BE49-F238E27FC236}">
                <a16:creationId xmlns:a16="http://schemas.microsoft.com/office/drawing/2014/main" id="{F79B7919-03AD-4054-A2EC-4C0AC5667C3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58141" y="1962539"/>
            <a:ext cx="266699" cy="266699"/>
          </a:xfrm>
          <a:prstGeom prst="rect">
            <a:avLst/>
          </a:prstGeom>
        </p:spPr>
      </p:pic>
      <p:grpSp>
        <p:nvGrpSpPr>
          <p:cNvPr id="224" name="Graphique 1">
            <a:extLst>
              <a:ext uri="{FF2B5EF4-FFF2-40B4-BE49-F238E27FC236}">
                <a16:creationId xmlns:a16="http://schemas.microsoft.com/office/drawing/2014/main" id="{EB0E9E1C-8841-47D9-AF98-AD6E141F51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892896" y="2000344"/>
            <a:ext cx="265691" cy="191088"/>
            <a:chOff x="924159" y="8125790"/>
            <a:chExt cx="265691" cy="191088"/>
          </a:xfrm>
          <a:solidFill>
            <a:schemeClr val="tx1"/>
          </a:solidFill>
        </p:grpSpPr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9FF46E8B-EAC1-4674-A32B-DCC84928B22E}"/>
                </a:ext>
              </a:extLst>
            </p:cNvPr>
            <p:cNvSpPr/>
            <p:nvPr/>
          </p:nvSpPr>
          <p:spPr>
            <a:xfrm>
              <a:off x="924159" y="8125790"/>
              <a:ext cx="265691" cy="191088"/>
            </a:xfrm>
            <a:custGeom>
              <a:avLst/>
              <a:gdLst>
                <a:gd name="connsiteX0" fmla="*/ 263729 w 265691"/>
                <a:gd name="connsiteY0" fmla="*/ 108197 h 191088"/>
                <a:gd name="connsiteX1" fmla="*/ 199160 w 265691"/>
                <a:gd name="connsiteY1" fmla="*/ 52353 h 191088"/>
                <a:gd name="connsiteX2" fmla="*/ 210503 w 265691"/>
                <a:gd name="connsiteY2" fmla="*/ 30539 h 191088"/>
                <a:gd name="connsiteX3" fmla="*/ 207013 w 265691"/>
                <a:gd name="connsiteY3" fmla="*/ 18323 h 191088"/>
                <a:gd name="connsiteX4" fmla="*/ 194797 w 265691"/>
                <a:gd name="connsiteY4" fmla="*/ 21814 h 191088"/>
                <a:gd name="connsiteX5" fmla="*/ 182581 w 265691"/>
                <a:gd name="connsiteY5" fmla="*/ 44500 h 191088"/>
                <a:gd name="connsiteX6" fmla="*/ 141571 w 265691"/>
                <a:gd name="connsiteY6" fmla="*/ 34902 h 191088"/>
                <a:gd name="connsiteX7" fmla="*/ 141571 w 265691"/>
                <a:gd name="connsiteY7" fmla="*/ 8726 h 191088"/>
                <a:gd name="connsiteX8" fmla="*/ 132846 w 265691"/>
                <a:gd name="connsiteY8" fmla="*/ 0 h 191088"/>
                <a:gd name="connsiteX9" fmla="*/ 124120 w 265691"/>
                <a:gd name="connsiteY9" fmla="*/ 8726 h 191088"/>
                <a:gd name="connsiteX10" fmla="*/ 124120 w 265691"/>
                <a:gd name="connsiteY10" fmla="*/ 35774 h 191088"/>
                <a:gd name="connsiteX11" fmla="*/ 83110 w 265691"/>
                <a:gd name="connsiteY11" fmla="*/ 45373 h 191088"/>
                <a:gd name="connsiteX12" fmla="*/ 70895 w 265691"/>
                <a:gd name="connsiteY12" fmla="*/ 21814 h 191088"/>
                <a:gd name="connsiteX13" fmla="*/ 58679 w 265691"/>
                <a:gd name="connsiteY13" fmla="*/ 18323 h 191088"/>
                <a:gd name="connsiteX14" fmla="*/ 55189 w 265691"/>
                <a:gd name="connsiteY14" fmla="*/ 30539 h 191088"/>
                <a:gd name="connsiteX15" fmla="*/ 66532 w 265691"/>
                <a:gd name="connsiteY15" fmla="*/ 52353 h 191088"/>
                <a:gd name="connsiteX16" fmla="*/ 1963 w 265691"/>
                <a:gd name="connsiteY16" fmla="*/ 108197 h 191088"/>
                <a:gd name="connsiteX17" fmla="*/ 1963 w 265691"/>
                <a:gd name="connsiteY17" fmla="*/ 118667 h 191088"/>
                <a:gd name="connsiteX18" fmla="*/ 132846 w 265691"/>
                <a:gd name="connsiteY18" fmla="*/ 191089 h 191088"/>
                <a:gd name="connsiteX19" fmla="*/ 263729 w 265691"/>
                <a:gd name="connsiteY19" fmla="*/ 118667 h 191088"/>
                <a:gd name="connsiteX20" fmla="*/ 263729 w 265691"/>
                <a:gd name="connsiteY20" fmla="*/ 108197 h 191088"/>
                <a:gd name="connsiteX21" fmla="*/ 133718 w 265691"/>
                <a:gd name="connsiteY21" fmla="*/ 173638 h 191088"/>
                <a:gd name="connsiteX22" fmla="*/ 21159 w 265691"/>
                <a:gd name="connsiteY22" fmla="*/ 112559 h 191088"/>
                <a:gd name="connsiteX23" fmla="*/ 133718 w 265691"/>
                <a:gd name="connsiteY23" fmla="*/ 51481 h 191088"/>
                <a:gd name="connsiteX24" fmla="*/ 246278 w 265691"/>
                <a:gd name="connsiteY24" fmla="*/ 112559 h 191088"/>
                <a:gd name="connsiteX25" fmla="*/ 133718 w 265691"/>
                <a:gd name="connsiteY25" fmla="*/ 173638 h 19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5691" h="191088">
                  <a:moveTo>
                    <a:pt x="263729" y="108197"/>
                  </a:moveTo>
                  <a:cubicBezTo>
                    <a:pt x="244532" y="83765"/>
                    <a:pt x="222719" y="64569"/>
                    <a:pt x="199160" y="52353"/>
                  </a:cubicBezTo>
                  <a:lnTo>
                    <a:pt x="210503" y="30539"/>
                  </a:lnTo>
                  <a:cubicBezTo>
                    <a:pt x="213121" y="26177"/>
                    <a:pt x="211376" y="20941"/>
                    <a:pt x="207013" y="18323"/>
                  </a:cubicBezTo>
                  <a:cubicBezTo>
                    <a:pt x="202650" y="15706"/>
                    <a:pt x="197415" y="17451"/>
                    <a:pt x="194797" y="21814"/>
                  </a:cubicBezTo>
                  <a:lnTo>
                    <a:pt x="182581" y="44500"/>
                  </a:lnTo>
                  <a:cubicBezTo>
                    <a:pt x="169493" y="39265"/>
                    <a:pt x="155532" y="35774"/>
                    <a:pt x="141571" y="34902"/>
                  </a:cubicBezTo>
                  <a:lnTo>
                    <a:pt x="141571" y="8726"/>
                  </a:lnTo>
                  <a:cubicBezTo>
                    <a:pt x="141571" y="3490"/>
                    <a:pt x="138081" y="0"/>
                    <a:pt x="132846" y="0"/>
                  </a:cubicBezTo>
                  <a:cubicBezTo>
                    <a:pt x="127611" y="0"/>
                    <a:pt x="124120" y="3490"/>
                    <a:pt x="124120" y="8726"/>
                  </a:cubicBezTo>
                  <a:lnTo>
                    <a:pt x="124120" y="35774"/>
                  </a:lnTo>
                  <a:cubicBezTo>
                    <a:pt x="110160" y="36647"/>
                    <a:pt x="96199" y="40137"/>
                    <a:pt x="83110" y="45373"/>
                  </a:cubicBezTo>
                  <a:lnTo>
                    <a:pt x="70895" y="21814"/>
                  </a:lnTo>
                  <a:cubicBezTo>
                    <a:pt x="68277" y="17451"/>
                    <a:pt x="63042" y="15706"/>
                    <a:pt x="58679" y="18323"/>
                  </a:cubicBezTo>
                  <a:cubicBezTo>
                    <a:pt x="54316" y="20941"/>
                    <a:pt x="52571" y="26177"/>
                    <a:pt x="55189" y="30539"/>
                  </a:cubicBezTo>
                  <a:lnTo>
                    <a:pt x="66532" y="52353"/>
                  </a:lnTo>
                  <a:cubicBezTo>
                    <a:pt x="42973" y="64569"/>
                    <a:pt x="21159" y="83765"/>
                    <a:pt x="1963" y="108197"/>
                  </a:cubicBezTo>
                  <a:cubicBezTo>
                    <a:pt x="-654" y="111686"/>
                    <a:pt x="-654" y="116049"/>
                    <a:pt x="1963" y="118667"/>
                  </a:cubicBezTo>
                  <a:cubicBezTo>
                    <a:pt x="38610" y="165785"/>
                    <a:pt x="84856" y="191089"/>
                    <a:pt x="132846" y="191089"/>
                  </a:cubicBezTo>
                  <a:cubicBezTo>
                    <a:pt x="179964" y="191089"/>
                    <a:pt x="227081" y="164912"/>
                    <a:pt x="263729" y="118667"/>
                  </a:cubicBezTo>
                  <a:cubicBezTo>
                    <a:pt x="266346" y="115177"/>
                    <a:pt x="266346" y="110814"/>
                    <a:pt x="263729" y="108197"/>
                  </a:cubicBezTo>
                  <a:close/>
                  <a:moveTo>
                    <a:pt x="133718" y="173638"/>
                  </a:moveTo>
                  <a:cubicBezTo>
                    <a:pt x="93581" y="173638"/>
                    <a:pt x="53444" y="151824"/>
                    <a:pt x="21159" y="112559"/>
                  </a:cubicBezTo>
                  <a:cubicBezTo>
                    <a:pt x="53444" y="73294"/>
                    <a:pt x="93581" y="51481"/>
                    <a:pt x="133718" y="51481"/>
                  </a:cubicBezTo>
                  <a:cubicBezTo>
                    <a:pt x="173856" y="51481"/>
                    <a:pt x="213993" y="73294"/>
                    <a:pt x="246278" y="112559"/>
                  </a:cubicBezTo>
                  <a:cubicBezTo>
                    <a:pt x="213121" y="152696"/>
                    <a:pt x="173856" y="173638"/>
                    <a:pt x="133718" y="173638"/>
                  </a:cubicBezTo>
                  <a:close/>
                </a:path>
              </a:pathLst>
            </a:custGeom>
            <a:grpFill/>
            <a:ln w="8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A93C020D-360F-4B0B-8B84-E74BB504DD67}"/>
                </a:ext>
              </a:extLst>
            </p:cNvPr>
            <p:cNvSpPr/>
            <p:nvPr/>
          </p:nvSpPr>
          <p:spPr>
            <a:xfrm>
              <a:off x="1014250" y="8195595"/>
              <a:ext cx="87255" cy="87255"/>
            </a:xfrm>
            <a:custGeom>
              <a:avLst/>
              <a:gdLst>
                <a:gd name="connsiteX0" fmla="*/ 43628 w 87255"/>
                <a:gd name="connsiteY0" fmla="*/ 0 h 87255"/>
                <a:gd name="connsiteX1" fmla="*/ 0 w 87255"/>
                <a:gd name="connsiteY1" fmla="*/ 43628 h 87255"/>
                <a:gd name="connsiteX2" fmla="*/ 43628 w 87255"/>
                <a:gd name="connsiteY2" fmla="*/ 87255 h 87255"/>
                <a:gd name="connsiteX3" fmla="*/ 87255 w 87255"/>
                <a:gd name="connsiteY3" fmla="*/ 43628 h 87255"/>
                <a:gd name="connsiteX4" fmla="*/ 43628 w 87255"/>
                <a:gd name="connsiteY4" fmla="*/ 0 h 87255"/>
                <a:gd name="connsiteX5" fmla="*/ 43628 w 87255"/>
                <a:gd name="connsiteY5" fmla="*/ 69804 h 87255"/>
                <a:gd name="connsiteX6" fmla="*/ 17451 w 87255"/>
                <a:gd name="connsiteY6" fmla="*/ 43628 h 87255"/>
                <a:gd name="connsiteX7" fmla="*/ 43628 w 87255"/>
                <a:gd name="connsiteY7" fmla="*/ 17451 h 87255"/>
                <a:gd name="connsiteX8" fmla="*/ 69804 w 87255"/>
                <a:gd name="connsiteY8" fmla="*/ 43628 h 87255"/>
                <a:gd name="connsiteX9" fmla="*/ 43628 w 87255"/>
                <a:gd name="connsiteY9" fmla="*/ 69804 h 8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55" h="87255">
                  <a:moveTo>
                    <a:pt x="43628" y="0"/>
                  </a:moveTo>
                  <a:cubicBezTo>
                    <a:pt x="19196" y="0"/>
                    <a:pt x="0" y="19196"/>
                    <a:pt x="0" y="43628"/>
                  </a:cubicBezTo>
                  <a:cubicBezTo>
                    <a:pt x="0" y="68059"/>
                    <a:pt x="19196" y="87255"/>
                    <a:pt x="43628" y="87255"/>
                  </a:cubicBezTo>
                  <a:cubicBezTo>
                    <a:pt x="68059" y="87255"/>
                    <a:pt x="87255" y="68059"/>
                    <a:pt x="87255" y="43628"/>
                  </a:cubicBezTo>
                  <a:cubicBezTo>
                    <a:pt x="87255" y="19196"/>
                    <a:pt x="67186" y="0"/>
                    <a:pt x="43628" y="0"/>
                  </a:cubicBezTo>
                  <a:close/>
                  <a:moveTo>
                    <a:pt x="43628" y="69804"/>
                  </a:moveTo>
                  <a:cubicBezTo>
                    <a:pt x="28794" y="69804"/>
                    <a:pt x="17451" y="58461"/>
                    <a:pt x="17451" y="43628"/>
                  </a:cubicBezTo>
                  <a:cubicBezTo>
                    <a:pt x="17451" y="28794"/>
                    <a:pt x="28794" y="17451"/>
                    <a:pt x="43628" y="17451"/>
                  </a:cubicBezTo>
                  <a:cubicBezTo>
                    <a:pt x="58461" y="17451"/>
                    <a:pt x="69804" y="28794"/>
                    <a:pt x="69804" y="43628"/>
                  </a:cubicBezTo>
                  <a:cubicBezTo>
                    <a:pt x="69804" y="58461"/>
                    <a:pt x="57588" y="69804"/>
                    <a:pt x="43628" y="69804"/>
                  </a:cubicBezTo>
                  <a:close/>
                </a:path>
              </a:pathLst>
            </a:custGeom>
            <a:grpFill/>
            <a:ln w="8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pic>
        <p:nvPicPr>
          <p:cNvPr id="227" name="Graphique 226">
            <a:extLst>
              <a:ext uri="{FF2B5EF4-FFF2-40B4-BE49-F238E27FC236}">
                <a16:creationId xmlns:a16="http://schemas.microsoft.com/office/drawing/2014/main" id="{E065608E-327B-4B5E-8A80-1EBD366EB0A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968725" y="1970979"/>
            <a:ext cx="249818" cy="249818"/>
          </a:xfrm>
          <a:prstGeom prst="rect">
            <a:avLst/>
          </a:prstGeom>
        </p:spPr>
      </p:pic>
      <p:grpSp>
        <p:nvGrpSpPr>
          <p:cNvPr id="228" name="Graphique 1">
            <a:extLst>
              <a:ext uri="{FF2B5EF4-FFF2-40B4-BE49-F238E27FC236}">
                <a16:creationId xmlns:a16="http://schemas.microsoft.com/office/drawing/2014/main" id="{F186A294-4A47-4786-BBBA-D7141F2DDB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70341" y="1955573"/>
            <a:ext cx="280631" cy="280630"/>
            <a:chOff x="1851146" y="2279550"/>
            <a:chExt cx="280631" cy="280630"/>
          </a:xfrm>
          <a:solidFill>
            <a:schemeClr val="tx1"/>
          </a:solidFill>
        </p:grpSpPr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3389D128-E464-4175-B033-DDB770336226}"/>
                </a:ext>
              </a:extLst>
            </p:cNvPr>
            <p:cNvSpPr/>
            <p:nvPr/>
          </p:nvSpPr>
          <p:spPr>
            <a:xfrm>
              <a:off x="2014847" y="2279550"/>
              <a:ext cx="116929" cy="116929"/>
            </a:xfrm>
            <a:custGeom>
              <a:avLst/>
              <a:gdLst>
                <a:gd name="connsiteX0" fmla="*/ 115994 w 116929"/>
                <a:gd name="connsiteY0" fmla="*/ 5613 h 116929"/>
                <a:gd name="connsiteX1" fmla="*/ 111317 w 116929"/>
                <a:gd name="connsiteY1" fmla="*/ 935 h 116929"/>
                <a:gd name="connsiteX2" fmla="*/ 107575 w 116929"/>
                <a:gd name="connsiteY2" fmla="*/ 0 h 116929"/>
                <a:gd name="connsiteX3" fmla="*/ 51449 w 116929"/>
                <a:gd name="connsiteY3" fmla="*/ 0 h 116929"/>
                <a:gd name="connsiteX4" fmla="*/ 42095 w 116929"/>
                <a:gd name="connsiteY4" fmla="*/ 9354 h 116929"/>
                <a:gd name="connsiteX5" fmla="*/ 51449 w 116929"/>
                <a:gd name="connsiteY5" fmla="*/ 18709 h 116929"/>
                <a:gd name="connsiteX6" fmla="*/ 85125 w 116929"/>
                <a:gd name="connsiteY6" fmla="*/ 18709 h 116929"/>
                <a:gd name="connsiteX7" fmla="*/ 2806 w 116929"/>
                <a:gd name="connsiteY7" fmla="*/ 101027 h 116929"/>
                <a:gd name="connsiteX8" fmla="*/ 2806 w 116929"/>
                <a:gd name="connsiteY8" fmla="*/ 114123 h 116929"/>
                <a:gd name="connsiteX9" fmla="*/ 9354 w 116929"/>
                <a:gd name="connsiteY9" fmla="*/ 116930 h 116929"/>
                <a:gd name="connsiteX10" fmla="*/ 15902 w 116929"/>
                <a:gd name="connsiteY10" fmla="*/ 114123 h 116929"/>
                <a:gd name="connsiteX11" fmla="*/ 98221 w 116929"/>
                <a:gd name="connsiteY11" fmla="*/ 31805 h 116929"/>
                <a:gd name="connsiteX12" fmla="*/ 98221 w 116929"/>
                <a:gd name="connsiteY12" fmla="*/ 65481 h 116929"/>
                <a:gd name="connsiteX13" fmla="*/ 107575 w 116929"/>
                <a:gd name="connsiteY13" fmla="*/ 74835 h 116929"/>
                <a:gd name="connsiteX14" fmla="*/ 116930 w 116929"/>
                <a:gd name="connsiteY14" fmla="*/ 65481 h 116929"/>
                <a:gd name="connsiteX15" fmla="*/ 116930 w 116929"/>
                <a:gd name="connsiteY15" fmla="*/ 9354 h 116929"/>
                <a:gd name="connsiteX16" fmla="*/ 115994 w 116929"/>
                <a:gd name="connsiteY16" fmla="*/ 5613 h 1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929" h="116929">
                  <a:moveTo>
                    <a:pt x="115994" y="5613"/>
                  </a:moveTo>
                  <a:cubicBezTo>
                    <a:pt x="115059" y="3742"/>
                    <a:pt x="113188" y="1871"/>
                    <a:pt x="111317" y="935"/>
                  </a:cubicBezTo>
                  <a:cubicBezTo>
                    <a:pt x="110382" y="0"/>
                    <a:pt x="108511" y="0"/>
                    <a:pt x="107575" y="0"/>
                  </a:cubicBezTo>
                  <a:lnTo>
                    <a:pt x="51449" y="0"/>
                  </a:lnTo>
                  <a:cubicBezTo>
                    <a:pt x="45836" y="0"/>
                    <a:pt x="42095" y="3742"/>
                    <a:pt x="42095" y="9354"/>
                  </a:cubicBezTo>
                  <a:cubicBezTo>
                    <a:pt x="42095" y="14967"/>
                    <a:pt x="45836" y="18709"/>
                    <a:pt x="51449" y="18709"/>
                  </a:cubicBezTo>
                  <a:lnTo>
                    <a:pt x="85125" y="18709"/>
                  </a:lnTo>
                  <a:lnTo>
                    <a:pt x="2806" y="101027"/>
                  </a:lnTo>
                  <a:cubicBezTo>
                    <a:pt x="-935" y="104769"/>
                    <a:pt x="-935" y="110381"/>
                    <a:pt x="2806" y="114123"/>
                  </a:cubicBezTo>
                  <a:cubicBezTo>
                    <a:pt x="4677" y="115994"/>
                    <a:pt x="7484" y="116930"/>
                    <a:pt x="9354" y="116930"/>
                  </a:cubicBezTo>
                  <a:cubicBezTo>
                    <a:pt x="11225" y="116930"/>
                    <a:pt x="14032" y="115994"/>
                    <a:pt x="15902" y="114123"/>
                  </a:cubicBezTo>
                  <a:lnTo>
                    <a:pt x="98221" y="31805"/>
                  </a:lnTo>
                  <a:lnTo>
                    <a:pt x="98221" y="65481"/>
                  </a:lnTo>
                  <a:cubicBezTo>
                    <a:pt x="98221" y="71093"/>
                    <a:pt x="101963" y="74835"/>
                    <a:pt x="107575" y="74835"/>
                  </a:cubicBezTo>
                  <a:cubicBezTo>
                    <a:pt x="113188" y="74835"/>
                    <a:pt x="116930" y="71093"/>
                    <a:pt x="116930" y="65481"/>
                  </a:cubicBezTo>
                  <a:lnTo>
                    <a:pt x="116930" y="9354"/>
                  </a:lnTo>
                  <a:cubicBezTo>
                    <a:pt x="116930" y="8419"/>
                    <a:pt x="116930" y="6548"/>
                    <a:pt x="115994" y="5613"/>
                  </a:cubicBez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3573E3C5-D2DE-4FD6-97AB-4E935F953ECA}"/>
                </a:ext>
              </a:extLst>
            </p:cNvPr>
            <p:cNvSpPr/>
            <p:nvPr/>
          </p:nvSpPr>
          <p:spPr>
            <a:xfrm>
              <a:off x="1851146" y="2442740"/>
              <a:ext cx="116929" cy="117440"/>
            </a:xfrm>
            <a:custGeom>
              <a:avLst/>
              <a:gdLst>
                <a:gd name="connsiteX0" fmla="*/ 101027 w 116929"/>
                <a:gd name="connsiteY0" fmla="*/ 2382 h 117440"/>
                <a:gd name="connsiteX1" fmla="*/ 18709 w 116929"/>
                <a:gd name="connsiteY1" fmla="*/ 84700 h 117440"/>
                <a:gd name="connsiteX2" fmla="*/ 18709 w 116929"/>
                <a:gd name="connsiteY2" fmla="*/ 51960 h 117440"/>
                <a:gd name="connsiteX3" fmla="*/ 9354 w 116929"/>
                <a:gd name="connsiteY3" fmla="*/ 42606 h 117440"/>
                <a:gd name="connsiteX4" fmla="*/ 0 w 116929"/>
                <a:gd name="connsiteY4" fmla="*/ 51960 h 117440"/>
                <a:gd name="connsiteX5" fmla="*/ 0 w 116929"/>
                <a:gd name="connsiteY5" fmla="*/ 108086 h 117440"/>
                <a:gd name="connsiteX6" fmla="*/ 935 w 116929"/>
                <a:gd name="connsiteY6" fmla="*/ 111828 h 117440"/>
                <a:gd name="connsiteX7" fmla="*/ 5613 w 116929"/>
                <a:gd name="connsiteY7" fmla="*/ 116505 h 117440"/>
                <a:gd name="connsiteX8" fmla="*/ 9354 w 116929"/>
                <a:gd name="connsiteY8" fmla="*/ 117441 h 117440"/>
                <a:gd name="connsiteX9" fmla="*/ 65481 w 116929"/>
                <a:gd name="connsiteY9" fmla="*/ 117441 h 117440"/>
                <a:gd name="connsiteX10" fmla="*/ 74835 w 116929"/>
                <a:gd name="connsiteY10" fmla="*/ 108086 h 117440"/>
                <a:gd name="connsiteX11" fmla="*/ 65481 w 116929"/>
                <a:gd name="connsiteY11" fmla="*/ 98732 h 117440"/>
                <a:gd name="connsiteX12" fmla="*/ 31805 w 116929"/>
                <a:gd name="connsiteY12" fmla="*/ 98732 h 117440"/>
                <a:gd name="connsiteX13" fmla="*/ 114123 w 116929"/>
                <a:gd name="connsiteY13" fmla="*/ 16414 h 117440"/>
                <a:gd name="connsiteX14" fmla="*/ 114123 w 116929"/>
                <a:gd name="connsiteY14" fmla="*/ 3317 h 117440"/>
                <a:gd name="connsiteX15" fmla="*/ 101027 w 116929"/>
                <a:gd name="connsiteY15" fmla="*/ 2382 h 11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929" h="117440">
                  <a:moveTo>
                    <a:pt x="101027" y="2382"/>
                  </a:moveTo>
                  <a:lnTo>
                    <a:pt x="18709" y="84700"/>
                  </a:lnTo>
                  <a:lnTo>
                    <a:pt x="18709" y="51960"/>
                  </a:lnTo>
                  <a:cubicBezTo>
                    <a:pt x="18709" y="46348"/>
                    <a:pt x="14967" y="42606"/>
                    <a:pt x="9354" y="42606"/>
                  </a:cubicBezTo>
                  <a:cubicBezTo>
                    <a:pt x="3742" y="42606"/>
                    <a:pt x="0" y="46348"/>
                    <a:pt x="0" y="51960"/>
                  </a:cubicBezTo>
                  <a:lnTo>
                    <a:pt x="0" y="108086"/>
                  </a:lnTo>
                  <a:cubicBezTo>
                    <a:pt x="0" y="109022"/>
                    <a:pt x="0" y="110893"/>
                    <a:pt x="935" y="111828"/>
                  </a:cubicBezTo>
                  <a:cubicBezTo>
                    <a:pt x="1871" y="113699"/>
                    <a:pt x="3742" y="115570"/>
                    <a:pt x="5613" y="116505"/>
                  </a:cubicBezTo>
                  <a:cubicBezTo>
                    <a:pt x="6548" y="117441"/>
                    <a:pt x="8419" y="117441"/>
                    <a:pt x="9354" y="117441"/>
                  </a:cubicBezTo>
                  <a:lnTo>
                    <a:pt x="65481" y="117441"/>
                  </a:lnTo>
                  <a:cubicBezTo>
                    <a:pt x="71093" y="117441"/>
                    <a:pt x="74835" y="113699"/>
                    <a:pt x="74835" y="108086"/>
                  </a:cubicBezTo>
                  <a:cubicBezTo>
                    <a:pt x="74835" y="102474"/>
                    <a:pt x="71093" y="98732"/>
                    <a:pt x="65481" y="98732"/>
                  </a:cubicBezTo>
                  <a:lnTo>
                    <a:pt x="31805" y="98732"/>
                  </a:lnTo>
                  <a:lnTo>
                    <a:pt x="114123" y="16414"/>
                  </a:lnTo>
                  <a:cubicBezTo>
                    <a:pt x="117865" y="12672"/>
                    <a:pt x="117865" y="7059"/>
                    <a:pt x="114123" y="3317"/>
                  </a:cubicBezTo>
                  <a:cubicBezTo>
                    <a:pt x="110382" y="-424"/>
                    <a:pt x="104769" y="-1360"/>
                    <a:pt x="101027" y="2382"/>
                  </a:cubicBezTo>
                  <a:close/>
                </a:path>
              </a:pathLst>
            </a:custGeom>
            <a:grpFill/>
            <a:ln w="93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31" name="Graphique 1">
            <a:extLst>
              <a:ext uri="{FF2B5EF4-FFF2-40B4-BE49-F238E27FC236}">
                <a16:creationId xmlns:a16="http://schemas.microsoft.com/office/drawing/2014/main" id="{10F5FD96-3263-4418-A2B2-897D413185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15518" y="4512096"/>
            <a:ext cx="261765" cy="261765"/>
            <a:chOff x="1834448" y="8658046"/>
            <a:chExt cx="261765" cy="261765"/>
          </a:xfrm>
          <a:solidFill>
            <a:schemeClr val="tx1"/>
          </a:solidFill>
        </p:grpSpPr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7627F9C2-ABDD-40B1-A0A8-0800BE2326BA}"/>
                </a:ext>
              </a:extLst>
            </p:cNvPr>
            <p:cNvSpPr/>
            <p:nvPr/>
          </p:nvSpPr>
          <p:spPr>
            <a:xfrm>
              <a:off x="1834448" y="8658046"/>
              <a:ext cx="122157" cy="261765"/>
            </a:xfrm>
            <a:custGeom>
              <a:avLst/>
              <a:gdLst>
                <a:gd name="connsiteX0" fmla="*/ 78530 w 122157"/>
                <a:gd name="connsiteY0" fmla="*/ 0 h 261765"/>
                <a:gd name="connsiteX1" fmla="*/ 34902 w 122157"/>
                <a:gd name="connsiteY1" fmla="*/ 43628 h 261765"/>
                <a:gd name="connsiteX2" fmla="*/ 34902 w 122157"/>
                <a:gd name="connsiteY2" fmla="*/ 53225 h 261765"/>
                <a:gd name="connsiteX3" fmla="*/ 0 w 122157"/>
                <a:gd name="connsiteY3" fmla="*/ 95981 h 261765"/>
                <a:gd name="connsiteX4" fmla="*/ 17451 w 122157"/>
                <a:gd name="connsiteY4" fmla="*/ 130883 h 261765"/>
                <a:gd name="connsiteX5" fmla="*/ 0 w 122157"/>
                <a:gd name="connsiteY5" fmla="*/ 165785 h 261765"/>
                <a:gd name="connsiteX6" fmla="*/ 34902 w 122157"/>
                <a:gd name="connsiteY6" fmla="*/ 208540 h 261765"/>
                <a:gd name="connsiteX7" fmla="*/ 34902 w 122157"/>
                <a:gd name="connsiteY7" fmla="*/ 218138 h 261765"/>
                <a:gd name="connsiteX8" fmla="*/ 78530 w 122157"/>
                <a:gd name="connsiteY8" fmla="*/ 261765 h 261765"/>
                <a:gd name="connsiteX9" fmla="*/ 122157 w 122157"/>
                <a:gd name="connsiteY9" fmla="*/ 218138 h 261765"/>
                <a:gd name="connsiteX10" fmla="*/ 122157 w 122157"/>
                <a:gd name="connsiteY10" fmla="*/ 43628 h 261765"/>
                <a:gd name="connsiteX11" fmla="*/ 78530 w 122157"/>
                <a:gd name="connsiteY11" fmla="*/ 0 h 261765"/>
                <a:gd name="connsiteX12" fmla="*/ 78530 w 122157"/>
                <a:gd name="connsiteY12" fmla="*/ 244314 h 261765"/>
                <a:gd name="connsiteX13" fmla="*/ 52353 w 122157"/>
                <a:gd name="connsiteY13" fmla="*/ 218138 h 261765"/>
                <a:gd name="connsiteX14" fmla="*/ 52353 w 122157"/>
                <a:gd name="connsiteY14" fmla="*/ 200687 h 261765"/>
                <a:gd name="connsiteX15" fmla="*/ 43628 w 122157"/>
                <a:gd name="connsiteY15" fmla="*/ 191961 h 261765"/>
                <a:gd name="connsiteX16" fmla="*/ 17451 w 122157"/>
                <a:gd name="connsiteY16" fmla="*/ 165785 h 261765"/>
                <a:gd name="connsiteX17" fmla="*/ 43628 w 122157"/>
                <a:gd name="connsiteY17" fmla="*/ 139608 h 261765"/>
                <a:gd name="connsiteX18" fmla="*/ 52353 w 122157"/>
                <a:gd name="connsiteY18" fmla="*/ 130883 h 261765"/>
                <a:gd name="connsiteX19" fmla="*/ 43628 w 122157"/>
                <a:gd name="connsiteY19" fmla="*/ 122157 h 261765"/>
                <a:gd name="connsiteX20" fmla="*/ 17451 w 122157"/>
                <a:gd name="connsiteY20" fmla="*/ 95981 h 261765"/>
                <a:gd name="connsiteX21" fmla="*/ 43628 w 122157"/>
                <a:gd name="connsiteY21" fmla="*/ 69804 h 261765"/>
                <a:gd name="connsiteX22" fmla="*/ 52353 w 122157"/>
                <a:gd name="connsiteY22" fmla="*/ 61079 h 261765"/>
                <a:gd name="connsiteX23" fmla="*/ 52353 w 122157"/>
                <a:gd name="connsiteY23" fmla="*/ 43628 h 261765"/>
                <a:gd name="connsiteX24" fmla="*/ 78530 w 122157"/>
                <a:gd name="connsiteY24" fmla="*/ 17451 h 261765"/>
                <a:gd name="connsiteX25" fmla="*/ 104706 w 122157"/>
                <a:gd name="connsiteY25" fmla="*/ 43628 h 261765"/>
                <a:gd name="connsiteX26" fmla="*/ 104706 w 122157"/>
                <a:gd name="connsiteY26" fmla="*/ 89873 h 261765"/>
                <a:gd name="connsiteX27" fmla="*/ 87255 w 122157"/>
                <a:gd name="connsiteY27" fmla="*/ 52353 h 261765"/>
                <a:gd name="connsiteX28" fmla="*/ 78530 w 122157"/>
                <a:gd name="connsiteY28" fmla="*/ 43628 h 261765"/>
                <a:gd name="connsiteX29" fmla="*/ 69804 w 122157"/>
                <a:gd name="connsiteY29" fmla="*/ 52353 h 261765"/>
                <a:gd name="connsiteX30" fmla="*/ 103834 w 122157"/>
                <a:gd name="connsiteY30" fmla="*/ 107324 h 261765"/>
                <a:gd name="connsiteX31" fmla="*/ 104706 w 122157"/>
                <a:gd name="connsiteY31" fmla="*/ 107324 h 261765"/>
                <a:gd name="connsiteX32" fmla="*/ 104706 w 122157"/>
                <a:gd name="connsiteY32" fmla="*/ 121285 h 261765"/>
                <a:gd name="connsiteX33" fmla="*/ 85510 w 122157"/>
                <a:gd name="connsiteY33" fmla="*/ 121285 h 261765"/>
                <a:gd name="connsiteX34" fmla="*/ 51481 w 122157"/>
                <a:gd name="connsiteY34" fmla="*/ 95108 h 261765"/>
                <a:gd name="connsiteX35" fmla="*/ 42755 w 122157"/>
                <a:gd name="connsiteY35" fmla="*/ 103834 h 261765"/>
                <a:gd name="connsiteX36" fmla="*/ 51481 w 122157"/>
                <a:gd name="connsiteY36" fmla="*/ 112559 h 261765"/>
                <a:gd name="connsiteX37" fmla="*/ 68932 w 122157"/>
                <a:gd name="connsiteY37" fmla="*/ 130010 h 261765"/>
                <a:gd name="connsiteX38" fmla="*/ 51481 w 122157"/>
                <a:gd name="connsiteY38" fmla="*/ 147461 h 261765"/>
                <a:gd name="connsiteX39" fmla="*/ 42755 w 122157"/>
                <a:gd name="connsiteY39" fmla="*/ 156187 h 261765"/>
                <a:gd name="connsiteX40" fmla="*/ 51481 w 122157"/>
                <a:gd name="connsiteY40" fmla="*/ 164912 h 261765"/>
                <a:gd name="connsiteX41" fmla="*/ 85510 w 122157"/>
                <a:gd name="connsiteY41" fmla="*/ 138736 h 261765"/>
                <a:gd name="connsiteX42" fmla="*/ 103834 w 122157"/>
                <a:gd name="connsiteY42" fmla="*/ 138736 h 261765"/>
                <a:gd name="connsiteX43" fmla="*/ 103834 w 122157"/>
                <a:gd name="connsiteY43" fmla="*/ 152696 h 261765"/>
                <a:gd name="connsiteX44" fmla="*/ 102961 w 122157"/>
                <a:gd name="connsiteY44" fmla="*/ 152696 h 261765"/>
                <a:gd name="connsiteX45" fmla="*/ 68932 w 122157"/>
                <a:gd name="connsiteY45" fmla="*/ 207667 h 261765"/>
                <a:gd name="connsiteX46" fmla="*/ 77657 w 122157"/>
                <a:gd name="connsiteY46" fmla="*/ 216392 h 261765"/>
                <a:gd name="connsiteX47" fmla="*/ 86383 w 122157"/>
                <a:gd name="connsiteY47" fmla="*/ 207667 h 261765"/>
                <a:gd name="connsiteX48" fmla="*/ 103834 w 122157"/>
                <a:gd name="connsiteY48" fmla="*/ 170147 h 261765"/>
                <a:gd name="connsiteX49" fmla="*/ 103834 w 122157"/>
                <a:gd name="connsiteY49" fmla="*/ 216392 h 261765"/>
                <a:gd name="connsiteX50" fmla="*/ 78530 w 122157"/>
                <a:gd name="connsiteY50" fmla="*/ 244314 h 26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2157" h="261765">
                  <a:moveTo>
                    <a:pt x="78530" y="0"/>
                  </a:moveTo>
                  <a:cubicBezTo>
                    <a:pt x="54098" y="0"/>
                    <a:pt x="34902" y="19196"/>
                    <a:pt x="34902" y="43628"/>
                  </a:cubicBezTo>
                  <a:lnTo>
                    <a:pt x="34902" y="53225"/>
                  </a:lnTo>
                  <a:cubicBezTo>
                    <a:pt x="14833" y="57588"/>
                    <a:pt x="0" y="75039"/>
                    <a:pt x="0" y="95981"/>
                  </a:cubicBezTo>
                  <a:cubicBezTo>
                    <a:pt x="0" y="109941"/>
                    <a:pt x="6980" y="123029"/>
                    <a:pt x="17451" y="130883"/>
                  </a:cubicBezTo>
                  <a:cubicBezTo>
                    <a:pt x="6980" y="138736"/>
                    <a:pt x="0" y="151824"/>
                    <a:pt x="0" y="165785"/>
                  </a:cubicBezTo>
                  <a:cubicBezTo>
                    <a:pt x="0" y="186726"/>
                    <a:pt x="14833" y="204177"/>
                    <a:pt x="34902" y="208540"/>
                  </a:cubicBezTo>
                  <a:lnTo>
                    <a:pt x="34902" y="218138"/>
                  </a:lnTo>
                  <a:cubicBezTo>
                    <a:pt x="34902" y="242569"/>
                    <a:pt x="54098" y="261765"/>
                    <a:pt x="78530" y="261765"/>
                  </a:cubicBezTo>
                  <a:cubicBezTo>
                    <a:pt x="102961" y="261765"/>
                    <a:pt x="122157" y="242569"/>
                    <a:pt x="122157" y="218138"/>
                  </a:cubicBezTo>
                  <a:lnTo>
                    <a:pt x="122157" y="43628"/>
                  </a:lnTo>
                  <a:cubicBezTo>
                    <a:pt x="122157" y="19196"/>
                    <a:pt x="102089" y="0"/>
                    <a:pt x="78530" y="0"/>
                  </a:cubicBezTo>
                  <a:close/>
                  <a:moveTo>
                    <a:pt x="78530" y="244314"/>
                  </a:moveTo>
                  <a:cubicBezTo>
                    <a:pt x="63696" y="244314"/>
                    <a:pt x="52353" y="232971"/>
                    <a:pt x="52353" y="218138"/>
                  </a:cubicBezTo>
                  <a:lnTo>
                    <a:pt x="52353" y="200687"/>
                  </a:lnTo>
                  <a:cubicBezTo>
                    <a:pt x="52353" y="195452"/>
                    <a:pt x="48863" y="191961"/>
                    <a:pt x="43628" y="191961"/>
                  </a:cubicBezTo>
                  <a:cubicBezTo>
                    <a:pt x="28794" y="191961"/>
                    <a:pt x="17451" y="180618"/>
                    <a:pt x="17451" y="165785"/>
                  </a:cubicBezTo>
                  <a:cubicBezTo>
                    <a:pt x="17451" y="150951"/>
                    <a:pt x="28794" y="139608"/>
                    <a:pt x="43628" y="139608"/>
                  </a:cubicBezTo>
                  <a:cubicBezTo>
                    <a:pt x="48863" y="139608"/>
                    <a:pt x="52353" y="136118"/>
                    <a:pt x="52353" y="130883"/>
                  </a:cubicBezTo>
                  <a:cubicBezTo>
                    <a:pt x="52353" y="125648"/>
                    <a:pt x="48863" y="122157"/>
                    <a:pt x="43628" y="122157"/>
                  </a:cubicBezTo>
                  <a:cubicBezTo>
                    <a:pt x="28794" y="122157"/>
                    <a:pt x="17451" y="110814"/>
                    <a:pt x="17451" y="95981"/>
                  </a:cubicBezTo>
                  <a:cubicBezTo>
                    <a:pt x="17451" y="81147"/>
                    <a:pt x="28794" y="69804"/>
                    <a:pt x="43628" y="69804"/>
                  </a:cubicBezTo>
                  <a:cubicBezTo>
                    <a:pt x="48863" y="69804"/>
                    <a:pt x="52353" y="66314"/>
                    <a:pt x="52353" y="61079"/>
                  </a:cubicBezTo>
                  <a:lnTo>
                    <a:pt x="52353" y="43628"/>
                  </a:lnTo>
                  <a:cubicBezTo>
                    <a:pt x="52353" y="28794"/>
                    <a:pt x="63696" y="17451"/>
                    <a:pt x="78530" y="17451"/>
                  </a:cubicBezTo>
                  <a:cubicBezTo>
                    <a:pt x="93363" y="17451"/>
                    <a:pt x="104706" y="28794"/>
                    <a:pt x="104706" y="43628"/>
                  </a:cubicBezTo>
                  <a:lnTo>
                    <a:pt x="104706" y="89873"/>
                  </a:lnTo>
                  <a:cubicBezTo>
                    <a:pt x="92490" y="85510"/>
                    <a:pt x="87255" y="81147"/>
                    <a:pt x="87255" y="52353"/>
                  </a:cubicBezTo>
                  <a:cubicBezTo>
                    <a:pt x="87255" y="47118"/>
                    <a:pt x="83765" y="43628"/>
                    <a:pt x="78530" y="43628"/>
                  </a:cubicBezTo>
                  <a:cubicBezTo>
                    <a:pt x="73294" y="43628"/>
                    <a:pt x="69804" y="47118"/>
                    <a:pt x="69804" y="52353"/>
                  </a:cubicBezTo>
                  <a:cubicBezTo>
                    <a:pt x="69804" y="94235"/>
                    <a:pt x="82892" y="101216"/>
                    <a:pt x="103834" y="107324"/>
                  </a:cubicBezTo>
                  <a:cubicBezTo>
                    <a:pt x="103834" y="107324"/>
                    <a:pt x="104706" y="107324"/>
                    <a:pt x="104706" y="107324"/>
                  </a:cubicBezTo>
                  <a:lnTo>
                    <a:pt x="104706" y="121285"/>
                  </a:lnTo>
                  <a:lnTo>
                    <a:pt x="85510" y="121285"/>
                  </a:lnTo>
                  <a:cubicBezTo>
                    <a:pt x="82020" y="106451"/>
                    <a:pt x="68059" y="95108"/>
                    <a:pt x="51481" y="95108"/>
                  </a:cubicBezTo>
                  <a:cubicBezTo>
                    <a:pt x="46245" y="95108"/>
                    <a:pt x="42755" y="98598"/>
                    <a:pt x="42755" y="103834"/>
                  </a:cubicBezTo>
                  <a:cubicBezTo>
                    <a:pt x="42755" y="109069"/>
                    <a:pt x="46245" y="112559"/>
                    <a:pt x="51481" y="112559"/>
                  </a:cubicBezTo>
                  <a:cubicBezTo>
                    <a:pt x="61079" y="112559"/>
                    <a:pt x="68932" y="120412"/>
                    <a:pt x="68932" y="130010"/>
                  </a:cubicBezTo>
                  <a:cubicBezTo>
                    <a:pt x="68932" y="139608"/>
                    <a:pt x="61079" y="147461"/>
                    <a:pt x="51481" y="147461"/>
                  </a:cubicBezTo>
                  <a:cubicBezTo>
                    <a:pt x="46245" y="147461"/>
                    <a:pt x="42755" y="150951"/>
                    <a:pt x="42755" y="156187"/>
                  </a:cubicBezTo>
                  <a:cubicBezTo>
                    <a:pt x="42755" y="161422"/>
                    <a:pt x="46245" y="164912"/>
                    <a:pt x="51481" y="164912"/>
                  </a:cubicBezTo>
                  <a:cubicBezTo>
                    <a:pt x="68059" y="164912"/>
                    <a:pt x="81147" y="153569"/>
                    <a:pt x="85510" y="138736"/>
                  </a:cubicBezTo>
                  <a:lnTo>
                    <a:pt x="103834" y="138736"/>
                  </a:lnTo>
                  <a:lnTo>
                    <a:pt x="103834" y="152696"/>
                  </a:lnTo>
                  <a:cubicBezTo>
                    <a:pt x="103834" y="152696"/>
                    <a:pt x="102961" y="152696"/>
                    <a:pt x="102961" y="152696"/>
                  </a:cubicBezTo>
                  <a:cubicBezTo>
                    <a:pt x="82892" y="158804"/>
                    <a:pt x="68932" y="166657"/>
                    <a:pt x="68932" y="207667"/>
                  </a:cubicBezTo>
                  <a:cubicBezTo>
                    <a:pt x="68932" y="212903"/>
                    <a:pt x="72422" y="216392"/>
                    <a:pt x="77657" y="216392"/>
                  </a:cubicBezTo>
                  <a:cubicBezTo>
                    <a:pt x="82892" y="216392"/>
                    <a:pt x="86383" y="212903"/>
                    <a:pt x="86383" y="207667"/>
                  </a:cubicBezTo>
                  <a:cubicBezTo>
                    <a:pt x="86383" y="178873"/>
                    <a:pt x="91618" y="174510"/>
                    <a:pt x="103834" y="170147"/>
                  </a:cubicBezTo>
                  <a:lnTo>
                    <a:pt x="103834" y="216392"/>
                  </a:lnTo>
                  <a:cubicBezTo>
                    <a:pt x="104706" y="232971"/>
                    <a:pt x="92490" y="244314"/>
                    <a:pt x="78530" y="244314"/>
                  </a:cubicBezTo>
                  <a:close/>
                </a:path>
              </a:pathLst>
            </a:custGeom>
            <a:grpFill/>
            <a:ln w="8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C8C6FEB2-D0F6-4BE1-941F-37FAB7916088}"/>
                </a:ext>
              </a:extLst>
            </p:cNvPr>
            <p:cNvSpPr/>
            <p:nvPr/>
          </p:nvSpPr>
          <p:spPr>
            <a:xfrm>
              <a:off x="1974056" y="8658046"/>
              <a:ext cx="122157" cy="261765"/>
            </a:xfrm>
            <a:custGeom>
              <a:avLst/>
              <a:gdLst>
                <a:gd name="connsiteX0" fmla="*/ 104706 w 122157"/>
                <a:gd name="connsiteY0" fmla="*/ 130883 h 261765"/>
                <a:gd name="connsiteX1" fmla="*/ 122157 w 122157"/>
                <a:gd name="connsiteY1" fmla="*/ 95981 h 261765"/>
                <a:gd name="connsiteX2" fmla="*/ 87255 w 122157"/>
                <a:gd name="connsiteY2" fmla="*/ 53225 h 261765"/>
                <a:gd name="connsiteX3" fmla="*/ 87255 w 122157"/>
                <a:gd name="connsiteY3" fmla="*/ 43628 h 261765"/>
                <a:gd name="connsiteX4" fmla="*/ 43628 w 122157"/>
                <a:gd name="connsiteY4" fmla="*/ 0 h 261765"/>
                <a:gd name="connsiteX5" fmla="*/ 0 w 122157"/>
                <a:gd name="connsiteY5" fmla="*/ 43628 h 261765"/>
                <a:gd name="connsiteX6" fmla="*/ 0 w 122157"/>
                <a:gd name="connsiteY6" fmla="*/ 218138 h 261765"/>
                <a:gd name="connsiteX7" fmla="*/ 43628 w 122157"/>
                <a:gd name="connsiteY7" fmla="*/ 261765 h 261765"/>
                <a:gd name="connsiteX8" fmla="*/ 87255 w 122157"/>
                <a:gd name="connsiteY8" fmla="*/ 218138 h 261765"/>
                <a:gd name="connsiteX9" fmla="*/ 87255 w 122157"/>
                <a:gd name="connsiteY9" fmla="*/ 208540 h 261765"/>
                <a:gd name="connsiteX10" fmla="*/ 122157 w 122157"/>
                <a:gd name="connsiteY10" fmla="*/ 165785 h 261765"/>
                <a:gd name="connsiteX11" fmla="*/ 104706 w 122157"/>
                <a:gd name="connsiteY11" fmla="*/ 130883 h 261765"/>
                <a:gd name="connsiteX12" fmla="*/ 78530 w 122157"/>
                <a:gd name="connsiteY12" fmla="*/ 191961 h 261765"/>
                <a:gd name="connsiteX13" fmla="*/ 69804 w 122157"/>
                <a:gd name="connsiteY13" fmla="*/ 200687 h 261765"/>
                <a:gd name="connsiteX14" fmla="*/ 69804 w 122157"/>
                <a:gd name="connsiteY14" fmla="*/ 218138 h 261765"/>
                <a:gd name="connsiteX15" fmla="*/ 43628 w 122157"/>
                <a:gd name="connsiteY15" fmla="*/ 244314 h 261765"/>
                <a:gd name="connsiteX16" fmla="*/ 17451 w 122157"/>
                <a:gd name="connsiteY16" fmla="*/ 218138 h 261765"/>
                <a:gd name="connsiteX17" fmla="*/ 17451 w 122157"/>
                <a:gd name="connsiteY17" fmla="*/ 171893 h 261765"/>
                <a:gd name="connsiteX18" fmla="*/ 34902 w 122157"/>
                <a:gd name="connsiteY18" fmla="*/ 209412 h 261765"/>
                <a:gd name="connsiteX19" fmla="*/ 43628 w 122157"/>
                <a:gd name="connsiteY19" fmla="*/ 218138 h 261765"/>
                <a:gd name="connsiteX20" fmla="*/ 52353 w 122157"/>
                <a:gd name="connsiteY20" fmla="*/ 209412 h 261765"/>
                <a:gd name="connsiteX21" fmla="*/ 18324 w 122157"/>
                <a:gd name="connsiteY21" fmla="*/ 154442 h 261765"/>
                <a:gd name="connsiteX22" fmla="*/ 17451 w 122157"/>
                <a:gd name="connsiteY22" fmla="*/ 154442 h 261765"/>
                <a:gd name="connsiteX23" fmla="*/ 17451 w 122157"/>
                <a:gd name="connsiteY23" fmla="*/ 139608 h 261765"/>
                <a:gd name="connsiteX24" fmla="*/ 35775 w 122157"/>
                <a:gd name="connsiteY24" fmla="*/ 139608 h 261765"/>
                <a:gd name="connsiteX25" fmla="*/ 69804 w 122157"/>
                <a:gd name="connsiteY25" fmla="*/ 165785 h 261765"/>
                <a:gd name="connsiteX26" fmla="*/ 78530 w 122157"/>
                <a:gd name="connsiteY26" fmla="*/ 157059 h 261765"/>
                <a:gd name="connsiteX27" fmla="*/ 69804 w 122157"/>
                <a:gd name="connsiteY27" fmla="*/ 148334 h 261765"/>
                <a:gd name="connsiteX28" fmla="*/ 52353 w 122157"/>
                <a:gd name="connsiteY28" fmla="*/ 130883 h 261765"/>
                <a:gd name="connsiteX29" fmla="*/ 69804 w 122157"/>
                <a:gd name="connsiteY29" fmla="*/ 113432 h 261765"/>
                <a:gd name="connsiteX30" fmla="*/ 78530 w 122157"/>
                <a:gd name="connsiteY30" fmla="*/ 104706 h 261765"/>
                <a:gd name="connsiteX31" fmla="*/ 69804 w 122157"/>
                <a:gd name="connsiteY31" fmla="*/ 95981 h 261765"/>
                <a:gd name="connsiteX32" fmla="*/ 35775 w 122157"/>
                <a:gd name="connsiteY32" fmla="*/ 122157 h 261765"/>
                <a:gd name="connsiteX33" fmla="*/ 17451 w 122157"/>
                <a:gd name="connsiteY33" fmla="*/ 122157 h 261765"/>
                <a:gd name="connsiteX34" fmla="*/ 17451 w 122157"/>
                <a:gd name="connsiteY34" fmla="*/ 108197 h 261765"/>
                <a:gd name="connsiteX35" fmla="*/ 18324 w 122157"/>
                <a:gd name="connsiteY35" fmla="*/ 108197 h 261765"/>
                <a:gd name="connsiteX36" fmla="*/ 52353 w 122157"/>
                <a:gd name="connsiteY36" fmla="*/ 53225 h 261765"/>
                <a:gd name="connsiteX37" fmla="*/ 43628 w 122157"/>
                <a:gd name="connsiteY37" fmla="*/ 44500 h 261765"/>
                <a:gd name="connsiteX38" fmla="*/ 34902 w 122157"/>
                <a:gd name="connsiteY38" fmla="*/ 53225 h 261765"/>
                <a:gd name="connsiteX39" fmla="*/ 17451 w 122157"/>
                <a:gd name="connsiteY39" fmla="*/ 90745 h 261765"/>
                <a:gd name="connsiteX40" fmla="*/ 17451 w 122157"/>
                <a:gd name="connsiteY40" fmla="*/ 43628 h 261765"/>
                <a:gd name="connsiteX41" fmla="*/ 43628 w 122157"/>
                <a:gd name="connsiteY41" fmla="*/ 17451 h 261765"/>
                <a:gd name="connsiteX42" fmla="*/ 69804 w 122157"/>
                <a:gd name="connsiteY42" fmla="*/ 43628 h 261765"/>
                <a:gd name="connsiteX43" fmla="*/ 69804 w 122157"/>
                <a:gd name="connsiteY43" fmla="*/ 61079 h 261765"/>
                <a:gd name="connsiteX44" fmla="*/ 78530 w 122157"/>
                <a:gd name="connsiteY44" fmla="*/ 69804 h 261765"/>
                <a:gd name="connsiteX45" fmla="*/ 104706 w 122157"/>
                <a:gd name="connsiteY45" fmla="*/ 95981 h 261765"/>
                <a:gd name="connsiteX46" fmla="*/ 78530 w 122157"/>
                <a:gd name="connsiteY46" fmla="*/ 122157 h 261765"/>
                <a:gd name="connsiteX47" fmla="*/ 69804 w 122157"/>
                <a:gd name="connsiteY47" fmla="*/ 130883 h 261765"/>
                <a:gd name="connsiteX48" fmla="*/ 78530 w 122157"/>
                <a:gd name="connsiteY48" fmla="*/ 139608 h 261765"/>
                <a:gd name="connsiteX49" fmla="*/ 104706 w 122157"/>
                <a:gd name="connsiteY49" fmla="*/ 165785 h 261765"/>
                <a:gd name="connsiteX50" fmla="*/ 78530 w 122157"/>
                <a:gd name="connsiteY50" fmla="*/ 191961 h 26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2157" h="261765">
                  <a:moveTo>
                    <a:pt x="104706" y="130883"/>
                  </a:moveTo>
                  <a:cubicBezTo>
                    <a:pt x="115177" y="123029"/>
                    <a:pt x="122157" y="109941"/>
                    <a:pt x="122157" y="95981"/>
                  </a:cubicBezTo>
                  <a:cubicBezTo>
                    <a:pt x="122157" y="75039"/>
                    <a:pt x="107324" y="57588"/>
                    <a:pt x="87255" y="53225"/>
                  </a:cubicBezTo>
                  <a:lnTo>
                    <a:pt x="87255" y="43628"/>
                  </a:lnTo>
                  <a:cubicBezTo>
                    <a:pt x="87255" y="19196"/>
                    <a:pt x="68059" y="0"/>
                    <a:pt x="43628" y="0"/>
                  </a:cubicBezTo>
                  <a:cubicBezTo>
                    <a:pt x="19196" y="0"/>
                    <a:pt x="0" y="19196"/>
                    <a:pt x="0" y="43628"/>
                  </a:cubicBezTo>
                  <a:lnTo>
                    <a:pt x="0" y="218138"/>
                  </a:lnTo>
                  <a:cubicBezTo>
                    <a:pt x="0" y="242569"/>
                    <a:pt x="19196" y="261765"/>
                    <a:pt x="43628" y="261765"/>
                  </a:cubicBezTo>
                  <a:cubicBezTo>
                    <a:pt x="68059" y="261765"/>
                    <a:pt x="87255" y="242569"/>
                    <a:pt x="87255" y="218138"/>
                  </a:cubicBezTo>
                  <a:lnTo>
                    <a:pt x="87255" y="208540"/>
                  </a:lnTo>
                  <a:cubicBezTo>
                    <a:pt x="107324" y="204177"/>
                    <a:pt x="122157" y="186726"/>
                    <a:pt x="122157" y="165785"/>
                  </a:cubicBezTo>
                  <a:cubicBezTo>
                    <a:pt x="122157" y="151824"/>
                    <a:pt x="115177" y="138736"/>
                    <a:pt x="104706" y="130883"/>
                  </a:cubicBezTo>
                  <a:close/>
                  <a:moveTo>
                    <a:pt x="78530" y="191961"/>
                  </a:moveTo>
                  <a:cubicBezTo>
                    <a:pt x="73294" y="191961"/>
                    <a:pt x="69804" y="195452"/>
                    <a:pt x="69804" y="200687"/>
                  </a:cubicBezTo>
                  <a:lnTo>
                    <a:pt x="69804" y="218138"/>
                  </a:lnTo>
                  <a:cubicBezTo>
                    <a:pt x="69804" y="232971"/>
                    <a:pt x="58461" y="244314"/>
                    <a:pt x="43628" y="244314"/>
                  </a:cubicBezTo>
                  <a:cubicBezTo>
                    <a:pt x="28794" y="244314"/>
                    <a:pt x="17451" y="232971"/>
                    <a:pt x="17451" y="218138"/>
                  </a:cubicBezTo>
                  <a:lnTo>
                    <a:pt x="17451" y="171893"/>
                  </a:lnTo>
                  <a:cubicBezTo>
                    <a:pt x="29667" y="176255"/>
                    <a:pt x="34902" y="180618"/>
                    <a:pt x="34902" y="209412"/>
                  </a:cubicBezTo>
                  <a:cubicBezTo>
                    <a:pt x="34902" y="214647"/>
                    <a:pt x="38392" y="218138"/>
                    <a:pt x="43628" y="218138"/>
                  </a:cubicBezTo>
                  <a:cubicBezTo>
                    <a:pt x="48863" y="218138"/>
                    <a:pt x="52353" y="214647"/>
                    <a:pt x="52353" y="209412"/>
                  </a:cubicBezTo>
                  <a:cubicBezTo>
                    <a:pt x="52353" y="167530"/>
                    <a:pt x="39265" y="160550"/>
                    <a:pt x="18324" y="154442"/>
                  </a:cubicBezTo>
                  <a:cubicBezTo>
                    <a:pt x="18324" y="154442"/>
                    <a:pt x="17451" y="154442"/>
                    <a:pt x="17451" y="154442"/>
                  </a:cubicBezTo>
                  <a:lnTo>
                    <a:pt x="17451" y="139608"/>
                  </a:lnTo>
                  <a:lnTo>
                    <a:pt x="35775" y="139608"/>
                  </a:lnTo>
                  <a:cubicBezTo>
                    <a:pt x="39265" y="154442"/>
                    <a:pt x="53226" y="165785"/>
                    <a:pt x="69804" y="165785"/>
                  </a:cubicBezTo>
                  <a:cubicBezTo>
                    <a:pt x="75039" y="165785"/>
                    <a:pt x="78530" y="162294"/>
                    <a:pt x="78530" y="157059"/>
                  </a:cubicBezTo>
                  <a:cubicBezTo>
                    <a:pt x="78530" y="151824"/>
                    <a:pt x="75039" y="148334"/>
                    <a:pt x="69804" y="148334"/>
                  </a:cubicBezTo>
                  <a:cubicBezTo>
                    <a:pt x="60206" y="148334"/>
                    <a:pt x="52353" y="140480"/>
                    <a:pt x="52353" y="130883"/>
                  </a:cubicBezTo>
                  <a:cubicBezTo>
                    <a:pt x="52353" y="121285"/>
                    <a:pt x="60206" y="113432"/>
                    <a:pt x="69804" y="113432"/>
                  </a:cubicBezTo>
                  <a:cubicBezTo>
                    <a:pt x="75039" y="113432"/>
                    <a:pt x="78530" y="109941"/>
                    <a:pt x="78530" y="104706"/>
                  </a:cubicBezTo>
                  <a:cubicBezTo>
                    <a:pt x="78530" y="99471"/>
                    <a:pt x="75039" y="95981"/>
                    <a:pt x="69804" y="95981"/>
                  </a:cubicBezTo>
                  <a:cubicBezTo>
                    <a:pt x="53226" y="95981"/>
                    <a:pt x="40137" y="107324"/>
                    <a:pt x="35775" y="122157"/>
                  </a:cubicBezTo>
                  <a:lnTo>
                    <a:pt x="17451" y="122157"/>
                  </a:lnTo>
                  <a:lnTo>
                    <a:pt x="17451" y="108197"/>
                  </a:lnTo>
                  <a:cubicBezTo>
                    <a:pt x="17451" y="108197"/>
                    <a:pt x="18324" y="108197"/>
                    <a:pt x="18324" y="108197"/>
                  </a:cubicBezTo>
                  <a:cubicBezTo>
                    <a:pt x="38392" y="102089"/>
                    <a:pt x="52353" y="94235"/>
                    <a:pt x="52353" y="53225"/>
                  </a:cubicBezTo>
                  <a:cubicBezTo>
                    <a:pt x="52353" y="47990"/>
                    <a:pt x="48863" y="44500"/>
                    <a:pt x="43628" y="44500"/>
                  </a:cubicBezTo>
                  <a:cubicBezTo>
                    <a:pt x="38392" y="44500"/>
                    <a:pt x="34902" y="47990"/>
                    <a:pt x="34902" y="53225"/>
                  </a:cubicBezTo>
                  <a:cubicBezTo>
                    <a:pt x="34902" y="82020"/>
                    <a:pt x="29667" y="86383"/>
                    <a:pt x="17451" y="90745"/>
                  </a:cubicBezTo>
                  <a:lnTo>
                    <a:pt x="17451" y="43628"/>
                  </a:lnTo>
                  <a:cubicBezTo>
                    <a:pt x="17451" y="28794"/>
                    <a:pt x="28794" y="17451"/>
                    <a:pt x="43628" y="17451"/>
                  </a:cubicBezTo>
                  <a:cubicBezTo>
                    <a:pt x="58461" y="17451"/>
                    <a:pt x="69804" y="28794"/>
                    <a:pt x="69804" y="43628"/>
                  </a:cubicBezTo>
                  <a:lnTo>
                    <a:pt x="69804" y="61079"/>
                  </a:lnTo>
                  <a:cubicBezTo>
                    <a:pt x="69804" y="66314"/>
                    <a:pt x="73294" y="69804"/>
                    <a:pt x="78530" y="69804"/>
                  </a:cubicBezTo>
                  <a:cubicBezTo>
                    <a:pt x="93363" y="69804"/>
                    <a:pt x="104706" y="81147"/>
                    <a:pt x="104706" y="95981"/>
                  </a:cubicBezTo>
                  <a:cubicBezTo>
                    <a:pt x="104706" y="110814"/>
                    <a:pt x="93363" y="122157"/>
                    <a:pt x="78530" y="122157"/>
                  </a:cubicBezTo>
                  <a:cubicBezTo>
                    <a:pt x="73294" y="122157"/>
                    <a:pt x="69804" y="125648"/>
                    <a:pt x="69804" y="130883"/>
                  </a:cubicBezTo>
                  <a:cubicBezTo>
                    <a:pt x="69804" y="136118"/>
                    <a:pt x="73294" y="139608"/>
                    <a:pt x="78530" y="139608"/>
                  </a:cubicBezTo>
                  <a:cubicBezTo>
                    <a:pt x="93363" y="139608"/>
                    <a:pt x="104706" y="150951"/>
                    <a:pt x="104706" y="165785"/>
                  </a:cubicBezTo>
                  <a:cubicBezTo>
                    <a:pt x="104706" y="180618"/>
                    <a:pt x="92490" y="191961"/>
                    <a:pt x="78530" y="191961"/>
                  </a:cubicBezTo>
                  <a:close/>
                </a:path>
              </a:pathLst>
            </a:custGeom>
            <a:grpFill/>
            <a:ln w="87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234" name="Forme libre : forme 233">
            <a:extLst>
              <a:ext uri="{FF2B5EF4-FFF2-40B4-BE49-F238E27FC236}">
                <a16:creationId xmlns:a16="http://schemas.microsoft.com/office/drawing/2014/main" id="{4BF3AD83-DC06-4CD5-93D9-52983F3FDE69}"/>
              </a:ext>
            </a:extLst>
          </p:cNvPr>
          <p:cNvSpPr>
            <a:spLocks noChangeAspect="1"/>
          </p:cNvSpPr>
          <p:nvPr userDrawn="1"/>
        </p:nvSpPr>
        <p:spPr>
          <a:xfrm>
            <a:off x="10972713" y="4519635"/>
            <a:ext cx="235556" cy="235556"/>
          </a:xfrm>
          <a:custGeom>
            <a:avLst/>
            <a:gdLst>
              <a:gd name="connsiteX0" fmla="*/ 285750 w 285750"/>
              <a:gd name="connsiteY0" fmla="*/ 142875 h 285750"/>
              <a:gd name="connsiteX1" fmla="*/ 143828 w 285750"/>
              <a:gd name="connsiteY1" fmla="*/ 0 h 285750"/>
              <a:gd name="connsiteX2" fmla="*/ 143828 w 285750"/>
              <a:gd name="connsiteY2" fmla="*/ 0 h 285750"/>
              <a:gd name="connsiteX3" fmla="*/ 142875 w 285750"/>
              <a:gd name="connsiteY3" fmla="*/ 0 h 285750"/>
              <a:gd name="connsiteX4" fmla="*/ 141923 w 285750"/>
              <a:gd name="connsiteY4" fmla="*/ 0 h 285750"/>
              <a:gd name="connsiteX5" fmla="*/ 141923 w 285750"/>
              <a:gd name="connsiteY5" fmla="*/ 0 h 285750"/>
              <a:gd name="connsiteX6" fmla="*/ 0 w 285750"/>
              <a:gd name="connsiteY6" fmla="*/ 142875 h 285750"/>
              <a:gd name="connsiteX7" fmla="*/ 142875 w 285750"/>
              <a:gd name="connsiteY7" fmla="*/ 285750 h 285750"/>
              <a:gd name="connsiteX8" fmla="*/ 142875 w 285750"/>
              <a:gd name="connsiteY8" fmla="*/ 285750 h 285750"/>
              <a:gd name="connsiteX9" fmla="*/ 142875 w 285750"/>
              <a:gd name="connsiteY9" fmla="*/ 285750 h 285750"/>
              <a:gd name="connsiteX10" fmla="*/ 142875 w 285750"/>
              <a:gd name="connsiteY10" fmla="*/ 285750 h 285750"/>
              <a:gd name="connsiteX11" fmla="*/ 142875 w 285750"/>
              <a:gd name="connsiteY11" fmla="*/ 285750 h 285750"/>
              <a:gd name="connsiteX12" fmla="*/ 142875 w 285750"/>
              <a:gd name="connsiteY12" fmla="*/ 285750 h 285750"/>
              <a:gd name="connsiteX13" fmla="*/ 142875 w 285750"/>
              <a:gd name="connsiteY13" fmla="*/ 285750 h 285750"/>
              <a:gd name="connsiteX14" fmla="*/ 285750 w 285750"/>
              <a:gd name="connsiteY14" fmla="*/ 142875 h 285750"/>
              <a:gd name="connsiteX15" fmla="*/ 142875 w 285750"/>
              <a:gd name="connsiteY15" fmla="*/ 262890 h 285750"/>
              <a:gd name="connsiteX16" fmla="*/ 106680 w 285750"/>
              <a:gd name="connsiteY16" fmla="*/ 219075 h 285750"/>
              <a:gd name="connsiteX17" fmla="*/ 179070 w 285750"/>
              <a:gd name="connsiteY17" fmla="*/ 219075 h 285750"/>
              <a:gd name="connsiteX18" fmla="*/ 142875 w 285750"/>
              <a:gd name="connsiteY18" fmla="*/ 262890 h 285750"/>
              <a:gd name="connsiteX19" fmla="*/ 97155 w 285750"/>
              <a:gd name="connsiteY19" fmla="*/ 200025 h 285750"/>
              <a:gd name="connsiteX20" fmla="*/ 85725 w 285750"/>
              <a:gd name="connsiteY20" fmla="*/ 152400 h 285750"/>
              <a:gd name="connsiteX21" fmla="*/ 199073 w 285750"/>
              <a:gd name="connsiteY21" fmla="*/ 152400 h 285750"/>
              <a:gd name="connsiteX22" fmla="*/ 187643 w 285750"/>
              <a:gd name="connsiteY22" fmla="*/ 200025 h 285750"/>
              <a:gd name="connsiteX23" fmla="*/ 97155 w 285750"/>
              <a:gd name="connsiteY23" fmla="*/ 200025 h 285750"/>
              <a:gd name="connsiteX24" fmla="*/ 20003 w 285750"/>
              <a:gd name="connsiteY24" fmla="*/ 152400 h 285750"/>
              <a:gd name="connsiteX25" fmla="*/ 67628 w 285750"/>
              <a:gd name="connsiteY25" fmla="*/ 152400 h 285750"/>
              <a:gd name="connsiteX26" fmla="*/ 77153 w 285750"/>
              <a:gd name="connsiteY26" fmla="*/ 200025 h 285750"/>
              <a:gd name="connsiteX27" fmla="*/ 33338 w 285750"/>
              <a:gd name="connsiteY27" fmla="*/ 200025 h 285750"/>
              <a:gd name="connsiteX28" fmla="*/ 20003 w 285750"/>
              <a:gd name="connsiteY28" fmla="*/ 152400 h 285750"/>
              <a:gd name="connsiteX29" fmla="*/ 33338 w 285750"/>
              <a:gd name="connsiteY29" fmla="*/ 85725 h 285750"/>
              <a:gd name="connsiteX30" fmla="*/ 76200 w 285750"/>
              <a:gd name="connsiteY30" fmla="*/ 85725 h 285750"/>
              <a:gd name="connsiteX31" fmla="*/ 66675 w 285750"/>
              <a:gd name="connsiteY31" fmla="*/ 133350 h 285750"/>
              <a:gd name="connsiteX32" fmla="*/ 19050 w 285750"/>
              <a:gd name="connsiteY32" fmla="*/ 133350 h 285750"/>
              <a:gd name="connsiteX33" fmla="*/ 33338 w 285750"/>
              <a:gd name="connsiteY33" fmla="*/ 85725 h 285750"/>
              <a:gd name="connsiteX34" fmla="*/ 142875 w 285750"/>
              <a:gd name="connsiteY34" fmla="*/ 22860 h 285750"/>
              <a:gd name="connsiteX35" fmla="*/ 179070 w 285750"/>
              <a:gd name="connsiteY35" fmla="*/ 66675 h 285750"/>
              <a:gd name="connsiteX36" fmla="*/ 106680 w 285750"/>
              <a:gd name="connsiteY36" fmla="*/ 66675 h 285750"/>
              <a:gd name="connsiteX37" fmla="*/ 142875 w 285750"/>
              <a:gd name="connsiteY37" fmla="*/ 22860 h 285750"/>
              <a:gd name="connsiteX38" fmla="*/ 188595 w 285750"/>
              <a:gd name="connsiteY38" fmla="*/ 85725 h 285750"/>
              <a:gd name="connsiteX39" fmla="*/ 200025 w 285750"/>
              <a:gd name="connsiteY39" fmla="*/ 133350 h 285750"/>
              <a:gd name="connsiteX40" fmla="*/ 86678 w 285750"/>
              <a:gd name="connsiteY40" fmla="*/ 133350 h 285750"/>
              <a:gd name="connsiteX41" fmla="*/ 98108 w 285750"/>
              <a:gd name="connsiteY41" fmla="*/ 85725 h 285750"/>
              <a:gd name="connsiteX42" fmla="*/ 188595 w 285750"/>
              <a:gd name="connsiteY42" fmla="*/ 85725 h 285750"/>
              <a:gd name="connsiteX43" fmla="*/ 265748 w 285750"/>
              <a:gd name="connsiteY43" fmla="*/ 133350 h 285750"/>
              <a:gd name="connsiteX44" fmla="*/ 218123 w 285750"/>
              <a:gd name="connsiteY44" fmla="*/ 133350 h 285750"/>
              <a:gd name="connsiteX45" fmla="*/ 208598 w 285750"/>
              <a:gd name="connsiteY45" fmla="*/ 85725 h 285750"/>
              <a:gd name="connsiteX46" fmla="*/ 252413 w 285750"/>
              <a:gd name="connsiteY46" fmla="*/ 85725 h 285750"/>
              <a:gd name="connsiteX47" fmla="*/ 265748 w 285750"/>
              <a:gd name="connsiteY47" fmla="*/ 133350 h 285750"/>
              <a:gd name="connsiteX48" fmla="*/ 219075 w 285750"/>
              <a:gd name="connsiteY48" fmla="*/ 152400 h 285750"/>
              <a:gd name="connsiteX49" fmla="*/ 266700 w 285750"/>
              <a:gd name="connsiteY49" fmla="*/ 152400 h 285750"/>
              <a:gd name="connsiteX50" fmla="*/ 253365 w 285750"/>
              <a:gd name="connsiteY50" fmla="*/ 200025 h 285750"/>
              <a:gd name="connsiteX51" fmla="*/ 209550 w 285750"/>
              <a:gd name="connsiteY51" fmla="*/ 200025 h 285750"/>
              <a:gd name="connsiteX52" fmla="*/ 219075 w 285750"/>
              <a:gd name="connsiteY52" fmla="*/ 152400 h 285750"/>
              <a:gd name="connsiteX53" fmla="*/ 240030 w 285750"/>
              <a:gd name="connsiteY53" fmla="*/ 66675 h 285750"/>
              <a:gd name="connsiteX54" fmla="*/ 200978 w 285750"/>
              <a:gd name="connsiteY54" fmla="*/ 66675 h 285750"/>
              <a:gd name="connsiteX55" fmla="*/ 169545 w 285750"/>
              <a:gd name="connsiteY55" fmla="*/ 21908 h 285750"/>
              <a:gd name="connsiteX56" fmla="*/ 240030 w 285750"/>
              <a:gd name="connsiteY56" fmla="*/ 66675 h 285750"/>
              <a:gd name="connsiteX57" fmla="*/ 116205 w 285750"/>
              <a:gd name="connsiteY57" fmla="*/ 21908 h 285750"/>
              <a:gd name="connsiteX58" fmla="*/ 84773 w 285750"/>
              <a:gd name="connsiteY58" fmla="*/ 66675 h 285750"/>
              <a:gd name="connsiteX59" fmla="*/ 45720 w 285750"/>
              <a:gd name="connsiteY59" fmla="*/ 66675 h 285750"/>
              <a:gd name="connsiteX60" fmla="*/ 116205 w 285750"/>
              <a:gd name="connsiteY60" fmla="*/ 21908 h 285750"/>
              <a:gd name="connsiteX61" fmla="*/ 45720 w 285750"/>
              <a:gd name="connsiteY61" fmla="*/ 219075 h 285750"/>
              <a:gd name="connsiteX62" fmla="*/ 84773 w 285750"/>
              <a:gd name="connsiteY62" fmla="*/ 219075 h 285750"/>
              <a:gd name="connsiteX63" fmla="*/ 116205 w 285750"/>
              <a:gd name="connsiteY63" fmla="*/ 263842 h 285750"/>
              <a:gd name="connsiteX64" fmla="*/ 45720 w 285750"/>
              <a:gd name="connsiteY64" fmla="*/ 219075 h 285750"/>
              <a:gd name="connsiteX65" fmla="*/ 169545 w 285750"/>
              <a:gd name="connsiteY65" fmla="*/ 263842 h 285750"/>
              <a:gd name="connsiteX66" fmla="*/ 200978 w 285750"/>
              <a:gd name="connsiteY66" fmla="*/ 219075 h 285750"/>
              <a:gd name="connsiteX67" fmla="*/ 240030 w 285750"/>
              <a:gd name="connsiteY67" fmla="*/ 219075 h 285750"/>
              <a:gd name="connsiteX68" fmla="*/ 169545 w 285750"/>
              <a:gd name="connsiteY68" fmla="*/ 263842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5750" h="285750">
                <a:moveTo>
                  <a:pt x="285750" y="142875"/>
                </a:moveTo>
                <a:cubicBezTo>
                  <a:pt x="285750" y="64770"/>
                  <a:pt x="221933" y="953"/>
                  <a:pt x="143828" y="0"/>
                </a:cubicBezTo>
                <a:cubicBezTo>
                  <a:pt x="143828" y="0"/>
                  <a:pt x="143828" y="0"/>
                  <a:pt x="143828" y="0"/>
                </a:cubicBezTo>
                <a:cubicBezTo>
                  <a:pt x="143828" y="0"/>
                  <a:pt x="142875" y="0"/>
                  <a:pt x="142875" y="0"/>
                </a:cubicBezTo>
                <a:cubicBezTo>
                  <a:pt x="142875" y="0"/>
                  <a:pt x="141923" y="0"/>
                  <a:pt x="141923" y="0"/>
                </a:cubicBezTo>
                <a:cubicBezTo>
                  <a:pt x="141923" y="0"/>
                  <a:pt x="141923" y="0"/>
                  <a:pt x="141923" y="0"/>
                </a:cubicBezTo>
                <a:cubicBezTo>
                  <a:pt x="63818" y="953"/>
                  <a:pt x="0" y="64770"/>
                  <a:pt x="0" y="142875"/>
                </a:cubicBezTo>
                <a:cubicBezTo>
                  <a:pt x="0" y="221933"/>
                  <a:pt x="63818" y="285750"/>
                  <a:pt x="142875" y="285750"/>
                </a:cubicBezTo>
                <a:cubicBezTo>
                  <a:pt x="142875" y="285750"/>
                  <a:pt x="142875" y="285750"/>
                  <a:pt x="142875" y="285750"/>
                </a:cubicBezTo>
                <a:cubicBezTo>
                  <a:pt x="142875" y="285750"/>
                  <a:pt x="142875" y="285750"/>
                  <a:pt x="142875" y="285750"/>
                </a:cubicBezTo>
                <a:cubicBezTo>
                  <a:pt x="142875" y="285750"/>
                  <a:pt x="142875" y="285750"/>
                  <a:pt x="142875" y="285750"/>
                </a:cubicBezTo>
                <a:cubicBezTo>
                  <a:pt x="142875" y="285750"/>
                  <a:pt x="142875" y="285750"/>
                  <a:pt x="142875" y="285750"/>
                </a:cubicBezTo>
                <a:cubicBezTo>
                  <a:pt x="142875" y="285750"/>
                  <a:pt x="142875" y="285750"/>
                  <a:pt x="142875" y="285750"/>
                </a:cubicBezTo>
                <a:cubicBezTo>
                  <a:pt x="142875" y="285750"/>
                  <a:pt x="142875" y="285750"/>
                  <a:pt x="142875" y="285750"/>
                </a:cubicBezTo>
                <a:cubicBezTo>
                  <a:pt x="221933" y="285750"/>
                  <a:pt x="285750" y="221933"/>
                  <a:pt x="285750" y="142875"/>
                </a:cubicBezTo>
                <a:close/>
                <a:moveTo>
                  <a:pt x="142875" y="262890"/>
                </a:moveTo>
                <a:cubicBezTo>
                  <a:pt x="127635" y="249555"/>
                  <a:pt x="116205" y="234315"/>
                  <a:pt x="106680" y="219075"/>
                </a:cubicBezTo>
                <a:lnTo>
                  <a:pt x="179070" y="219075"/>
                </a:lnTo>
                <a:cubicBezTo>
                  <a:pt x="169545" y="235267"/>
                  <a:pt x="158115" y="249555"/>
                  <a:pt x="142875" y="262890"/>
                </a:cubicBezTo>
                <a:close/>
                <a:moveTo>
                  <a:pt x="97155" y="200025"/>
                </a:moveTo>
                <a:cubicBezTo>
                  <a:pt x="90488" y="184785"/>
                  <a:pt x="87630" y="168592"/>
                  <a:pt x="85725" y="152400"/>
                </a:cubicBezTo>
                <a:lnTo>
                  <a:pt x="199073" y="152400"/>
                </a:lnTo>
                <a:cubicBezTo>
                  <a:pt x="198120" y="168592"/>
                  <a:pt x="194310" y="184785"/>
                  <a:pt x="187643" y="200025"/>
                </a:cubicBezTo>
                <a:lnTo>
                  <a:pt x="97155" y="200025"/>
                </a:lnTo>
                <a:close/>
                <a:moveTo>
                  <a:pt x="20003" y="152400"/>
                </a:moveTo>
                <a:lnTo>
                  <a:pt x="67628" y="152400"/>
                </a:lnTo>
                <a:cubicBezTo>
                  <a:pt x="68580" y="168592"/>
                  <a:pt x="71438" y="184785"/>
                  <a:pt x="77153" y="200025"/>
                </a:cubicBezTo>
                <a:lnTo>
                  <a:pt x="33338" y="200025"/>
                </a:lnTo>
                <a:cubicBezTo>
                  <a:pt x="25718" y="185738"/>
                  <a:pt x="20955" y="169545"/>
                  <a:pt x="20003" y="152400"/>
                </a:cubicBezTo>
                <a:close/>
                <a:moveTo>
                  <a:pt x="33338" y="85725"/>
                </a:moveTo>
                <a:lnTo>
                  <a:pt x="76200" y="85725"/>
                </a:lnTo>
                <a:cubicBezTo>
                  <a:pt x="70485" y="100965"/>
                  <a:pt x="67628" y="117158"/>
                  <a:pt x="66675" y="133350"/>
                </a:cubicBezTo>
                <a:lnTo>
                  <a:pt x="19050" y="133350"/>
                </a:lnTo>
                <a:cubicBezTo>
                  <a:pt x="20955" y="116205"/>
                  <a:pt x="25718" y="100013"/>
                  <a:pt x="33338" y="85725"/>
                </a:cubicBezTo>
                <a:close/>
                <a:moveTo>
                  <a:pt x="142875" y="22860"/>
                </a:moveTo>
                <a:cubicBezTo>
                  <a:pt x="158115" y="36195"/>
                  <a:pt x="169545" y="51435"/>
                  <a:pt x="179070" y="66675"/>
                </a:cubicBezTo>
                <a:lnTo>
                  <a:pt x="106680" y="66675"/>
                </a:lnTo>
                <a:cubicBezTo>
                  <a:pt x="116205" y="50483"/>
                  <a:pt x="127635" y="36195"/>
                  <a:pt x="142875" y="22860"/>
                </a:cubicBezTo>
                <a:close/>
                <a:moveTo>
                  <a:pt x="188595" y="85725"/>
                </a:moveTo>
                <a:cubicBezTo>
                  <a:pt x="195263" y="100965"/>
                  <a:pt x="198120" y="117158"/>
                  <a:pt x="200025" y="133350"/>
                </a:cubicBezTo>
                <a:lnTo>
                  <a:pt x="86678" y="133350"/>
                </a:lnTo>
                <a:cubicBezTo>
                  <a:pt x="87630" y="117158"/>
                  <a:pt x="91440" y="100965"/>
                  <a:pt x="98108" y="85725"/>
                </a:cubicBezTo>
                <a:lnTo>
                  <a:pt x="188595" y="85725"/>
                </a:lnTo>
                <a:close/>
                <a:moveTo>
                  <a:pt x="265748" y="133350"/>
                </a:moveTo>
                <a:lnTo>
                  <a:pt x="218123" y="133350"/>
                </a:lnTo>
                <a:cubicBezTo>
                  <a:pt x="217170" y="117158"/>
                  <a:pt x="214313" y="100965"/>
                  <a:pt x="208598" y="85725"/>
                </a:cubicBezTo>
                <a:lnTo>
                  <a:pt x="252413" y="85725"/>
                </a:lnTo>
                <a:cubicBezTo>
                  <a:pt x="260033" y="100013"/>
                  <a:pt x="264795" y="116205"/>
                  <a:pt x="265748" y="133350"/>
                </a:cubicBezTo>
                <a:close/>
                <a:moveTo>
                  <a:pt x="219075" y="152400"/>
                </a:moveTo>
                <a:lnTo>
                  <a:pt x="266700" y="152400"/>
                </a:lnTo>
                <a:cubicBezTo>
                  <a:pt x="265748" y="169545"/>
                  <a:pt x="260985" y="185738"/>
                  <a:pt x="253365" y="200025"/>
                </a:cubicBezTo>
                <a:lnTo>
                  <a:pt x="209550" y="200025"/>
                </a:lnTo>
                <a:cubicBezTo>
                  <a:pt x="214313" y="184785"/>
                  <a:pt x="218123" y="168592"/>
                  <a:pt x="219075" y="152400"/>
                </a:cubicBezTo>
                <a:close/>
                <a:moveTo>
                  <a:pt x="240030" y="66675"/>
                </a:moveTo>
                <a:lnTo>
                  <a:pt x="200978" y="66675"/>
                </a:lnTo>
                <a:cubicBezTo>
                  <a:pt x="193358" y="50483"/>
                  <a:pt x="182880" y="36195"/>
                  <a:pt x="169545" y="21908"/>
                </a:cubicBezTo>
                <a:cubicBezTo>
                  <a:pt x="198120" y="28575"/>
                  <a:pt x="222885" y="44767"/>
                  <a:pt x="240030" y="66675"/>
                </a:cubicBezTo>
                <a:close/>
                <a:moveTo>
                  <a:pt x="116205" y="21908"/>
                </a:moveTo>
                <a:cubicBezTo>
                  <a:pt x="103823" y="35242"/>
                  <a:pt x="93345" y="50483"/>
                  <a:pt x="84773" y="66675"/>
                </a:cubicBezTo>
                <a:lnTo>
                  <a:pt x="45720" y="66675"/>
                </a:lnTo>
                <a:cubicBezTo>
                  <a:pt x="62865" y="44767"/>
                  <a:pt x="87630" y="28575"/>
                  <a:pt x="116205" y="21908"/>
                </a:cubicBezTo>
                <a:close/>
                <a:moveTo>
                  <a:pt x="45720" y="219075"/>
                </a:moveTo>
                <a:lnTo>
                  <a:pt x="84773" y="219075"/>
                </a:lnTo>
                <a:cubicBezTo>
                  <a:pt x="92393" y="235267"/>
                  <a:pt x="102870" y="249555"/>
                  <a:pt x="116205" y="263842"/>
                </a:cubicBezTo>
                <a:cubicBezTo>
                  <a:pt x="87630" y="257175"/>
                  <a:pt x="62865" y="240983"/>
                  <a:pt x="45720" y="219075"/>
                </a:cubicBezTo>
                <a:close/>
                <a:moveTo>
                  <a:pt x="169545" y="263842"/>
                </a:moveTo>
                <a:cubicBezTo>
                  <a:pt x="181928" y="250508"/>
                  <a:pt x="192405" y="235267"/>
                  <a:pt x="200978" y="219075"/>
                </a:cubicBezTo>
                <a:lnTo>
                  <a:pt x="240030" y="219075"/>
                </a:lnTo>
                <a:cubicBezTo>
                  <a:pt x="222885" y="240983"/>
                  <a:pt x="198120" y="257175"/>
                  <a:pt x="169545" y="26384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35" name="Forme libre : forme 234">
            <a:extLst>
              <a:ext uri="{FF2B5EF4-FFF2-40B4-BE49-F238E27FC236}">
                <a16:creationId xmlns:a16="http://schemas.microsoft.com/office/drawing/2014/main" id="{16BA91D0-5B46-4D1E-BB78-F76E8CF3EFBB}"/>
              </a:ext>
            </a:extLst>
          </p:cNvPr>
          <p:cNvSpPr/>
          <p:nvPr userDrawn="1"/>
        </p:nvSpPr>
        <p:spPr>
          <a:xfrm>
            <a:off x="871780" y="5365572"/>
            <a:ext cx="263075" cy="262199"/>
          </a:xfrm>
          <a:custGeom>
            <a:avLst/>
            <a:gdLst>
              <a:gd name="connsiteX0" fmla="*/ 292021 w 292997"/>
              <a:gd name="connsiteY0" fmla="*/ 136732 h 292021"/>
              <a:gd name="connsiteX1" fmla="*/ 292021 w 292997"/>
              <a:gd name="connsiteY1" fmla="*/ 135756 h 292021"/>
              <a:gd name="connsiteX2" fmla="*/ 292021 w 292997"/>
              <a:gd name="connsiteY2" fmla="*/ 133802 h 292021"/>
              <a:gd name="connsiteX3" fmla="*/ 291044 w 292997"/>
              <a:gd name="connsiteY3" fmla="*/ 131849 h 292021"/>
              <a:gd name="connsiteX4" fmla="*/ 290068 w 292997"/>
              <a:gd name="connsiteY4" fmla="*/ 129896 h 292021"/>
              <a:gd name="connsiteX5" fmla="*/ 288114 w 292997"/>
              <a:gd name="connsiteY5" fmla="*/ 128919 h 292021"/>
              <a:gd name="connsiteX6" fmla="*/ 287138 w 292997"/>
              <a:gd name="connsiteY6" fmla="*/ 127942 h 292021"/>
              <a:gd name="connsiteX7" fmla="*/ 287138 w 292997"/>
              <a:gd name="connsiteY7" fmla="*/ 127942 h 292021"/>
              <a:gd name="connsiteX8" fmla="*/ 287138 w 292997"/>
              <a:gd name="connsiteY8" fmla="*/ 127942 h 292021"/>
              <a:gd name="connsiteX9" fmla="*/ 184589 w 292997"/>
              <a:gd name="connsiteY9" fmla="*/ 82040 h 292021"/>
              <a:gd name="connsiteX10" fmla="*/ 184589 w 292997"/>
              <a:gd name="connsiteY10" fmla="*/ 39066 h 292021"/>
              <a:gd name="connsiteX11" fmla="*/ 145522 w 292997"/>
              <a:gd name="connsiteY11" fmla="*/ 0 h 292021"/>
              <a:gd name="connsiteX12" fmla="*/ 106456 w 292997"/>
              <a:gd name="connsiteY12" fmla="*/ 39066 h 292021"/>
              <a:gd name="connsiteX13" fmla="*/ 106456 w 292997"/>
              <a:gd name="connsiteY13" fmla="*/ 82040 h 292021"/>
              <a:gd name="connsiteX14" fmla="*/ 4883 w 292997"/>
              <a:gd name="connsiteY14" fmla="*/ 127942 h 292021"/>
              <a:gd name="connsiteX15" fmla="*/ 4883 w 292997"/>
              <a:gd name="connsiteY15" fmla="*/ 127942 h 292021"/>
              <a:gd name="connsiteX16" fmla="*/ 4883 w 292997"/>
              <a:gd name="connsiteY16" fmla="*/ 127942 h 292021"/>
              <a:gd name="connsiteX17" fmla="*/ 3907 w 292997"/>
              <a:gd name="connsiteY17" fmla="*/ 128919 h 292021"/>
              <a:gd name="connsiteX18" fmla="*/ 1953 w 292997"/>
              <a:gd name="connsiteY18" fmla="*/ 129896 h 292021"/>
              <a:gd name="connsiteX19" fmla="*/ 977 w 292997"/>
              <a:gd name="connsiteY19" fmla="*/ 131849 h 292021"/>
              <a:gd name="connsiteX20" fmla="*/ 0 w 292997"/>
              <a:gd name="connsiteY20" fmla="*/ 133802 h 292021"/>
              <a:gd name="connsiteX21" fmla="*/ 0 w 292997"/>
              <a:gd name="connsiteY21" fmla="*/ 135756 h 292021"/>
              <a:gd name="connsiteX22" fmla="*/ 0 w 292997"/>
              <a:gd name="connsiteY22" fmla="*/ 136732 h 292021"/>
              <a:gd name="connsiteX23" fmla="*/ 0 w 292997"/>
              <a:gd name="connsiteY23" fmla="*/ 166032 h 292021"/>
              <a:gd name="connsiteX24" fmla="*/ 0 w 292997"/>
              <a:gd name="connsiteY24" fmla="*/ 167008 h 292021"/>
              <a:gd name="connsiteX25" fmla="*/ 0 w 292997"/>
              <a:gd name="connsiteY25" fmla="*/ 167985 h 292021"/>
              <a:gd name="connsiteX26" fmla="*/ 0 w 292997"/>
              <a:gd name="connsiteY26" fmla="*/ 168962 h 292021"/>
              <a:gd name="connsiteX27" fmla="*/ 977 w 292997"/>
              <a:gd name="connsiteY27" fmla="*/ 169939 h 292021"/>
              <a:gd name="connsiteX28" fmla="*/ 1953 w 292997"/>
              <a:gd name="connsiteY28" fmla="*/ 171892 h 292021"/>
              <a:gd name="connsiteX29" fmla="*/ 2930 w 292997"/>
              <a:gd name="connsiteY29" fmla="*/ 172869 h 292021"/>
              <a:gd name="connsiteX30" fmla="*/ 4883 w 292997"/>
              <a:gd name="connsiteY30" fmla="*/ 173845 h 292021"/>
              <a:gd name="connsiteX31" fmla="*/ 5860 w 292997"/>
              <a:gd name="connsiteY31" fmla="*/ 174822 h 292021"/>
              <a:gd name="connsiteX32" fmla="*/ 9767 w 292997"/>
              <a:gd name="connsiteY32" fmla="*/ 175799 h 292021"/>
              <a:gd name="connsiteX33" fmla="*/ 9767 w 292997"/>
              <a:gd name="connsiteY33" fmla="*/ 175799 h 292021"/>
              <a:gd name="connsiteX34" fmla="*/ 9767 w 292997"/>
              <a:gd name="connsiteY34" fmla="*/ 175799 h 292021"/>
              <a:gd name="connsiteX35" fmla="*/ 9767 w 292997"/>
              <a:gd name="connsiteY35" fmla="*/ 175799 h 292021"/>
              <a:gd name="connsiteX36" fmla="*/ 11720 w 292997"/>
              <a:gd name="connsiteY36" fmla="*/ 175799 h 292021"/>
              <a:gd name="connsiteX37" fmla="*/ 107432 w 292997"/>
              <a:gd name="connsiteY37" fmla="*/ 158219 h 292021"/>
              <a:gd name="connsiteX38" fmla="*/ 107432 w 292997"/>
              <a:gd name="connsiteY38" fmla="*/ 220725 h 292021"/>
              <a:gd name="connsiteX39" fmla="*/ 71296 w 292997"/>
              <a:gd name="connsiteY39" fmla="*/ 256861 h 292021"/>
              <a:gd name="connsiteX40" fmla="*/ 69343 w 292997"/>
              <a:gd name="connsiteY40" fmla="*/ 259791 h 292021"/>
              <a:gd name="connsiteX41" fmla="*/ 68366 w 292997"/>
              <a:gd name="connsiteY41" fmla="*/ 263698 h 292021"/>
              <a:gd name="connsiteX42" fmla="*/ 68366 w 292997"/>
              <a:gd name="connsiteY42" fmla="*/ 283231 h 292021"/>
              <a:gd name="connsiteX43" fmla="*/ 68366 w 292997"/>
              <a:gd name="connsiteY43" fmla="*/ 284207 h 292021"/>
              <a:gd name="connsiteX44" fmla="*/ 68366 w 292997"/>
              <a:gd name="connsiteY44" fmla="*/ 285185 h 292021"/>
              <a:gd name="connsiteX45" fmla="*/ 68366 w 292997"/>
              <a:gd name="connsiteY45" fmla="*/ 286161 h 292021"/>
              <a:gd name="connsiteX46" fmla="*/ 69343 w 292997"/>
              <a:gd name="connsiteY46" fmla="*/ 288114 h 292021"/>
              <a:gd name="connsiteX47" fmla="*/ 70319 w 292997"/>
              <a:gd name="connsiteY47" fmla="*/ 289091 h 292021"/>
              <a:gd name="connsiteX48" fmla="*/ 72273 w 292997"/>
              <a:gd name="connsiteY48" fmla="*/ 290068 h 292021"/>
              <a:gd name="connsiteX49" fmla="*/ 73249 w 292997"/>
              <a:gd name="connsiteY49" fmla="*/ 291044 h 292021"/>
              <a:gd name="connsiteX50" fmla="*/ 75203 w 292997"/>
              <a:gd name="connsiteY50" fmla="*/ 292021 h 292021"/>
              <a:gd name="connsiteX51" fmla="*/ 77156 w 292997"/>
              <a:gd name="connsiteY51" fmla="*/ 292021 h 292021"/>
              <a:gd name="connsiteX52" fmla="*/ 78133 w 292997"/>
              <a:gd name="connsiteY52" fmla="*/ 292021 h 292021"/>
              <a:gd name="connsiteX53" fmla="*/ 79109 w 292997"/>
              <a:gd name="connsiteY53" fmla="*/ 292021 h 292021"/>
              <a:gd name="connsiteX54" fmla="*/ 80086 w 292997"/>
              <a:gd name="connsiteY54" fmla="*/ 292021 h 292021"/>
              <a:gd name="connsiteX55" fmla="*/ 140639 w 292997"/>
              <a:gd name="connsiteY55" fmla="*/ 274441 h 292021"/>
              <a:gd name="connsiteX56" fmla="*/ 151382 w 292997"/>
              <a:gd name="connsiteY56" fmla="*/ 274441 h 292021"/>
              <a:gd name="connsiteX57" fmla="*/ 211935 w 292997"/>
              <a:gd name="connsiteY57" fmla="*/ 292021 h 292021"/>
              <a:gd name="connsiteX58" fmla="*/ 214865 w 292997"/>
              <a:gd name="connsiteY58" fmla="*/ 292021 h 292021"/>
              <a:gd name="connsiteX59" fmla="*/ 214865 w 292997"/>
              <a:gd name="connsiteY59" fmla="*/ 292021 h 292021"/>
              <a:gd name="connsiteX60" fmla="*/ 214865 w 292997"/>
              <a:gd name="connsiteY60" fmla="*/ 292021 h 292021"/>
              <a:gd name="connsiteX61" fmla="*/ 214865 w 292997"/>
              <a:gd name="connsiteY61" fmla="*/ 292021 h 292021"/>
              <a:gd name="connsiteX62" fmla="*/ 218772 w 292997"/>
              <a:gd name="connsiteY62" fmla="*/ 291044 h 292021"/>
              <a:gd name="connsiteX63" fmla="*/ 219748 w 292997"/>
              <a:gd name="connsiteY63" fmla="*/ 290068 h 292021"/>
              <a:gd name="connsiteX64" fmla="*/ 221702 w 292997"/>
              <a:gd name="connsiteY64" fmla="*/ 289091 h 292021"/>
              <a:gd name="connsiteX65" fmla="*/ 222678 w 292997"/>
              <a:gd name="connsiteY65" fmla="*/ 288114 h 292021"/>
              <a:gd name="connsiteX66" fmla="*/ 223655 w 292997"/>
              <a:gd name="connsiteY66" fmla="*/ 286161 h 292021"/>
              <a:gd name="connsiteX67" fmla="*/ 224632 w 292997"/>
              <a:gd name="connsiteY67" fmla="*/ 285185 h 292021"/>
              <a:gd name="connsiteX68" fmla="*/ 224632 w 292997"/>
              <a:gd name="connsiteY68" fmla="*/ 284207 h 292021"/>
              <a:gd name="connsiteX69" fmla="*/ 224632 w 292997"/>
              <a:gd name="connsiteY69" fmla="*/ 283231 h 292021"/>
              <a:gd name="connsiteX70" fmla="*/ 224632 w 292997"/>
              <a:gd name="connsiteY70" fmla="*/ 282255 h 292021"/>
              <a:gd name="connsiteX71" fmla="*/ 224632 w 292997"/>
              <a:gd name="connsiteY71" fmla="*/ 262721 h 292021"/>
              <a:gd name="connsiteX72" fmla="*/ 223655 w 292997"/>
              <a:gd name="connsiteY72" fmla="*/ 258815 h 292021"/>
              <a:gd name="connsiteX73" fmla="*/ 221702 w 292997"/>
              <a:gd name="connsiteY73" fmla="*/ 255885 h 292021"/>
              <a:gd name="connsiteX74" fmla="*/ 185565 w 292997"/>
              <a:gd name="connsiteY74" fmla="*/ 219748 h 292021"/>
              <a:gd name="connsiteX75" fmla="*/ 185565 w 292997"/>
              <a:gd name="connsiteY75" fmla="*/ 157242 h 292021"/>
              <a:gd name="connsiteX76" fmla="*/ 281278 w 292997"/>
              <a:gd name="connsiteY76" fmla="*/ 174822 h 292021"/>
              <a:gd name="connsiteX77" fmla="*/ 283231 w 292997"/>
              <a:gd name="connsiteY77" fmla="*/ 174822 h 292021"/>
              <a:gd name="connsiteX78" fmla="*/ 283231 w 292997"/>
              <a:gd name="connsiteY78" fmla="*/ 174822 h 292021"/>
              <a:gd name="connsiteX79" fmla="*/ 283231 w 292997"/>
              <a:gd name="connsiteY79" fmla="*/ 174822 h 292021"/>
              <a:gd name="connsiteX80" fmla="*/ 283231 w 292997"/>
              <a:gd name="connsiteY80" fmla="*/ 174822 h 292021"/>
              <a:gd name="connsiteX81" fmla="*/ 287138 w 292997"/>
              <a:gd name="connsiteY81" fmla="*/ 173845 h 292021"/>
              <a:gd name="connsiteX82" fmla="*/ 288114 w 292997"/>
              <a:gd name="connsiteY82" fmla="*/ 172869 h 292021"/>
              <a:gd name="connsiteX83" fmla="*/ 290068 w 292997"/>
              <a:gd name="connsiteY83" fmla="*/ 171892 h 292021"/>
              <a:gd name="connsiteX84" fmla="*/ 291044 w 292997"/>
              <a:gd name="connsiteY84" fmla="*/ 170915 h 292021"/>
              <a:gd name="connsiteX85" fmla="*/ 292021 w 292997"/>
              <a:gd name="connsiteY85" fmla="*/ 168962 h 292021"/>
              <a:gd name="connsiteX86" fmla="*/ 292998 w 292997"/>
              <a:gd name="connsiteY86" fmla="*/ 167985 h 292021"/>
              <a:gd name="connsiteX87" fmla="*/ 292998 w 292997"/>
              <a:gd name="connsiteY87" fmla="*/ 167008 h 292021"/>
              <a:gd name="connsiteX88" fmla="*/ 292998 w 292997"/>
              <a:gd name="connsiteY88" fmla="*/ 166032 h 292021"/>
              <a:gd name="connsiteX89" fmla="*/ 292998 w 292997"/>
              <a:gd name="connsiteY89" fmla="*/ 165056 h 292021"/>
              <a:gd name="connsiteX90" fmla="*/ 292998 w 292997"/>
              <a:gd name="connsiteY90" fmla="*/ 136732 h 292021"/>
              <a:gd name="connsiteX91" fmla="*/ 134779 w 292997"/>
              <a:gd name="connsiteY91" fmla="*/ 256861 h 292021"/>
              <a:gd name="connsiteX92" fmla="*/ 86923 w 292997"/>
              <a:gd name="connsiteY92" fmla="*/ 270535 h 292021"/>
              <a:gd name="connsiteX93" fmla="*/ 86923 w 292997"/>
              <a:gd name="connsiteY93" fmla="*/ 267605 h 292021"/>
              <a:gd name="connsiteX94" fmla="*/ 123059 w 292997"/>
              <a:gd name="connsiteY94" fmla="*/ 231468 h 292021"/>
              <a:gd name="connsiteX95" fmla="*/ 125012 w 292997"/>
              <a:gd name="connsiteY95" fmla="*/ 228538 h 292021"/>
              <a:gd name="connsiteX96" fmla="*/ 125989 w 292997"/>
              <a:gd name="connsiteY96" fmla="*/ 224632 h 292021"/>
              <a:gd name="connsiteX97" fmla="*/ 125989 w 292997"/>
              <a:gd name="connsiteY97" fmla="*/ 146499 h 292021"/>
              <a:gd name="connsiteX98" fmla="*/ 125989 w 292997"/>
              <a:gd name="connsiteY98" fmla="*/ 145522 h 292021"/>
              <a:gd name="connsiteX99" fmla="*/ 125989 w 292997"/>
              <a:gd name="connsiteY99" fmla="*/ 144545 h 292021"/>
              <a:gd name="connsiteX100" fmla="*/ 125989 w 292997"/>
              <a:gd name="connsiteY100" fmla="*/ 143569 h 292021"/>
              <a:gd name="connsiteX101" fmla="*/ 125012 w 292997"/>
              <a:gd name="connsiteY101" fmla="*/ 141616 h 292021"/>
              <a:gd name="connsiteX102" fmla="*/ 124036 w 292997"/>
              <a:gd name="connsiteY102" fmla="*/ 139662 h 292021"/>
              <a:gd name="connsiteX103" fmla="*/ 123059 w 292997"/>
              <a:gd name="connsiteY103" fmla="*/ 138686 h 292021"/>
              <a:gd name="connsiteX104" fmla="*/ 121106 w 292997"/>
              <a:gd name="connsiteY104" fmla="*/ 137709 h 292021"/>
              <a:gd name="connsiteX105" fmla="*/ 119152 w 292997"/>
              <a:gd name="connsiteY105" fmla="*/ 136732 h 292021"/>
              <a:gd name="connsiteX106" fmla="*/ 117199 w 292997"/>
              <a:gd name="connsiteY106" fmla="*/ 136732 h 292021"/>
              <a:gd name="connsiteX107" fmla="*/ 116222 w 292997"/>
              <a:gd name="connsiteY107" fmla="*/ 136732 h 292021"/>
              <a:gd name="connsiteX108" fmla="*/ 115246 w 292997"/>
              <a:gd name="connsiteY108" fmla="*/ 136732 h 292021"/>
              <a:gd name="connsiteX109" fmla="*/ 114269 w 292997"/>
              <a:gd name="connsiteY109" fmla="*/ 136732 h 292021"/>
              <a:gd name="connsiteX110" fmla="*/ 18557 w 292997"/>
              <a:gd name="connsiteY110" fmla="*/ 154312 h 292021"/>
              <a:gd name="connsiteX111" fmla="*/ 18557 w 292997"/>
              <a:gd name="connsiteY111" fmla="*/ 142592 h 292021"/>
              <a:gd name="connsiteX112" fmla="*/ 120129 w 292997"/>
              <a:gd name="connsiteY112" fmla="*/ 96689 h 292021"/>
              <a:gd name="connsiteX113" fmla="*/ 120129 w 292997"/>
              <a:gd name="connsiteY113" fmla="*/ 96689 h 292021"/>
              <a:gd name="connsiteX114" fmla="*/ 120129 w 292997"/>
              <a:gd name="connsiteY114" fmla="*/ 96689 h 292021"/>
              <a:gd name="connsiteX115" fmla="*/ 121106 w 292997"/>
              <a:gd name="connsiteY115" fmla="*/ 95712 h 292021"/>
              <a:gd name="connsiteX116" fmla="*/ 123059 w 292997"/>
              <a:gd name="connsiteY116" fmla="*/ 94736 h 292021"/>
              <a:gd name="connsiteX117" fmla="*/ 124036 w 292997"/>
              <a:gd name="connsiteY117" fmla="*/ 92783 h 292021"/>
              <a:gd name="connsiteX118" fmla="*/ 125012 w 292997"/>
              <a:gd name="connsiteY118" fmla="*/ 90829 h 292021"/>
              <a:gd name="connsiteX119" fmla="*/ 125012 w 292997"/>
              <a:gd name="connsiteY119" fmla="*/ 88876 h 292021"/>
              <a:gd name="connsiteX120" fmla="*/ 125012 w 292997"/>
              <a:gd name="connsiteY120" fmla="*/ 87899 h 292021"/>
              <a:gd name="connsiteX121" fmla="*/ 125012 w 292997"/>
              <a:gd name="connsiteY121" fmla="*/ 39066 h 292021"/>
              <a:gd name="connsiteX122" fmla="*/ 144546 w 292997"/>
              <a:gd name="connsiteY122" fmla="*/ 19533 h 292021"/>
              <a:gd name="connsiteX123" fmla="*/ 164079 w 292997"/>
              <a:gd name="connsiteY123" fmla="*/ 39066 h 292021"/>
              <a:gd name="connsiteX124" fmla="*/ 164079 w 292997"/>
              <a:gd name="connsiteY124" fmla="*/ 87899 h 292021"/>
              <a:gd name="connsiteX125" fmla="*/ 164079 w 292997"/>
              <a:gd name="connsiteY125" fmla="*/ 88876 h 292021"/>
              <a:gd name="connsiteX126" fmla="*/ 164079 w 292997"/>
              <a:gd name="connsiteY126" fmla="*/ 90829 h 292021"/>
              <a:gd name="connsiteX127" fmla="*/ 165055 w 292997"/>
              <a:gd name="connsiteY127" fmla="*/ 92783 h 292021"/>
              <a:gd name="connsiteX128" fmla="*/ 166032 w 292997"/>
              <a:gd name="connsiteY128" fmla="*/ 94736 h 292021"/>
              <a:gd name="connsiteX129" fmla="*/ 167985 w 292997"/>
              <a:gd name="connsiteY129" fmla="*/ 95712 h 292021"/>
              <a:gd name="connsiteX130" fmla="*/ 168962 w 292997"/>
              <a:gd name="connsiteY130" fmla="*/ 96689 h 292021"/>
              <a:gd name="connsiteX131" fmla="*/ 168962 w 292997"/>
              <a:gd name="connsiteY131" fmla="*/ 96689 h 292021"/>
              <a:gd name="connsiteX132" fmla="*/ 168962 w 292997"/>
              <a:gd name="connsiteY132" fmla="*/ 96689 h 292021"/>
              <a:gd name="connsiteX133" fmla="*/ 270535 w 292997"/>
              <a:gd name="connsiteY133" fmla="*/ 142592 h 292021"/>
              <a:gd name="connsiteX134" fmla="*/ 270535 w 292997"/>
              <a:gd name="connsiteY134" fmla="*/ 154312 h 292021"/>
              <a:gd name="connsiteX135" fmla="*/ 174822 w 292997"/>
              <a:gd name="connsiteY135" fmla="*/ 136732 h 292021"/>
              <a:gd name="connsiteX136" fmla="*/ 173845 w 292997"/>
              <a:gd name="connsiteY136" fmla="*/ 136732 h 292021"/>
              <a:gd name="connsiteX137" fmla="*/ 172869 w 292997"/>
              <a:gd name="connsiteY137" fmla="*/ 136732 h 292021"/>
              <a:gd name="connsiteX138" fmla="*/ 171892 w 292997"/>
              <a:gd name="connsiteY138" fmla="*/ 136732 h 292021"/>
              <a:gd name="connsiteX139" fmla="*/ 169939 w 292997"/>
              <a:gd name="connsiteY139" fmla="*/ 136732 h 292021"/>
              <a:gd name="connsiteX140" fmla="*/ 167985 w 292997"/>
              <a:gd name="connsiteY140" fmla="*/ 137709 h 292021"/>
              <a:gd name="connsiteX141" fmla="*/ 166032 w 292997"/>
              <a:gd name="connsiteY141" fmla="*/ 138686 h 292021"/>
              <a:gd name="connsiteX142" fmla="*/ 165055 w 292997"/>
              <a:gd name="connsiteY142" fmla="*/ 139662 h 292021"/>
              <a:gd name="connsiteX143" fmla="*/ 164079 w 292997"/>
              <a:gd name="connsiteY143" fmla="*/ 141616 h 292021"/>
              <a:gd name="connsiteX144" fmla="*/ 163102 w 292997"/>
              <a:gd name="connsiteY144" fmla="*/ 143569 h 292021"/>
              <a:gd name="connsiteX145" fmla="*/ 163102 w 292997"/>
              <a:gd name="connsiteY145" fmla="*/ 144545 h 292021"/>
              <a:gd name="connsiteX146" fmla="*/ 163102 w 292997"/>
              <a:gd name="connsiteY146" fmla="*/ 145522 h 292021"/>
              <a:gd name="connsiteX147" fmla="*/ 163102 w 292997"/>
              <a:gd name="connsiteY147" fmla="*/ 146499 h 292021"/>
              <a:gd name="connsiteX148" fmla="*/ 163102 w 292997"/>
              <a:gd name="connsiteY148" fmla="*/ 224632 h 292021"/>
              <a:gd name="connsiteX149" fmla="*/ 164079 w 292997"/>
              <a:gd name="connsiteY149" fmla="*/ 228538 h 292021"/>
              <a:gd name="connsiteX150" fmla="*/ 166032 w 292997"/>
              <a:gd name="connsiteY150" fmla="*/ 231468 h 292021"/>
              <a:gd name="connsiteX151" fmla="*/ 202168 w 292997"/>
              <a:gd name="connsiteY151" fmla="*/ 267605 h 292021"/>
              <a:gd name="connsiteX152" fmla="*/ 202168 w 292997"/>
              <a:gd name="connsiteY152" fmla="*/ 270535 h 292021"/>
              <a:gd name="connsiteX153" fmla="*/ 154312 w 292997"/>
              <a:gd name="connsiteY153" fmla="*/ 256861 h 292021"/>
              <a:gd name="connsiteX154" fmla="*/ 134779 w 292997"/>
              <a:gd name="connsiteY154" fmla="*/ 256861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92997" h="292021">
                <a:moveTo>
                  <a:pt x="292021" y="136732"/>
                </a:moveTo>
                <a:cubicBezTo>
                  <a:pt x="292021" y="135756"/>
                  <a:pt x="292021" y="135756"/>
                  <a:pt x="292021" y="135756"/>
                </a:cubicBezTo>
                <a:cubicBezTo>
                  <a:pt x="292021" y="134779"/>
                  <a:pt x="292021" y="133802"/>
                  <a:pt x="292021" y="133802"/>
                </a:cubicBezTo>
                <a:cubicBezTo>
                  <a:pt x="292021" y="132825"/>
                  <a:pt x="291044" y="132825"/>
                  <a:pt x="291044" y="131849"/>
                </a:cubicBezTo>
                <a:cubicBezTo>
                  <a:pt x="291044" y="130873"/>
                  <a:pt x="290068" y="130873"/>
                  <a:pt x="290068" y="129896"/>
                </a:cubicBezTo>
                <a:cubicBezTo>
                  <a:pt x="289091" y="128919"/>
                  <a:pt x="289091" y="128919"/>
                  <a:pt x="288114" y="128919"/>
                </a:cubicBezTo>
                <a:cubicBezTo>
                  <a:pt x="288114" y="128919"/>
                  <a:pt x="287138" y="127942"/>
                  <a:pt x="287138" y="127942"/>
                </a:cubicBezTo>
                <a:lnTo>
                  <a:pt x="287138" y="127942"/>
                </a:lnTo>
                <a:cubicBezTo>
                  <a:pt x="287138" y="127942"/>
                  <a:pt x="287138" y="127942"/>
                  <a:pt x="287138" y="127942"/>
                </a:cubicBezTo>
                <a:lnTo>
                  <a:pt x="184589" y="82040"/>
                </a:lnTo>
                <a:lnTo>
                  <a:pt x="184589" y="39066"/>
                </a:lnTo>
                <a:cubicBezTo>
                  <a:pt x="184589" y="17580"/>
                  <a:pt x="167009" y="0"/>
                  <a:pt x="145522" y="0"/>
                </a:cubicBezTo>
                <a:cubicBezTo>
                  <a:pt x="124036" y="0"/>
                  <a:pt x="106456" y="17580"/>
                  <a:pt x="106456" y="39066"/>
                </a:cubicBezTo>
                <a:lnTo>
                  <a:pt x="106456" y="82040"/>
                </a:lnTo>
                <a:lnTo>
                  <a:pt x="4883" y="127942"/>
                </a:lnTo>
                <a:cubicBezTo>
                  <a:pt x="4883" y="127942"/>
                  <a:pt x="4883" y="127942"/>
                  <a:pt x="4883" y="127942"/>
                </a:cubicBezTo>
                <a:lnTo>
                  <a:pt x="4883" y="127942"/>
                </a:lnTo>
                <a:cubicBezTo>
                  <a:pt x="4883" y="127942"/>
                  <a:pt x="3907" y="128919"/>
                  <a:pt x="3907" y="128919"/>
                </a:cubicBezTo>
                <a:cubicBezTo>
                  <a:pt x="2930" y="128919"/>
                  <a:pt x="2930" y="129896"/>
                  <a:pt x="1953" y="129896"/>
                </a:cubicBezTo>
                <a:cubicBezTo>
                  <a:pt x="1953" y="129896"/>
                  <a:pt x="977" y="130873"/>
                  <a:pt x="977" y="131849"/>
                </a:cubicBezTo>
                <a:cubicBezTo>
                  <a:pt x="977" y="132825"/>
                  <a:pt x="0" y="132825"/>
                  <a:pt x="0" y="133802"/>
                </a:cubicBezTo>
                <a:cubicBezTo>
                  <a:pt x="0" y="134779"/>
                  <a:pt x="0" y="134779"/>
                  <a:pt x="0" y="135756"/>
                </a:cubicBezTo>
                <a:cubicBezTo>
                  <a:pt x="0" y="135756"/>
                  <a:pt x="0" y="136732"/>
                  <a:pt x="0" y="136732"/>
                </a:cubicBezTo>
                <a:lnTo>
                  <a:pt x="0" y="166032"/>
                </a:lnTo>
                <a:cubicBezTo>
                  <a:pt x="0" y="166032"/>
                  <a:pt x="0" y="167008"/>
                  <a:pt x="0" y="167008"/>
                </a:cubicBezTo>
                <a:cubicBezTo>
                  <a:pt x="0" y="167008"/>
                  <a:pt x="0" y="167985"/>
                  <a:pt x="0" y="167985"/>
                </a:cubicBezTo>
                <a:cubicBezTo>
                  <a:pt x="0" y="167985"/>
                  <a:pt x="0" y="168962"/>
                  <a:pt x="0" y="168962"/>
                </a:cubicBezTo>
                <a:cubicBezTo>
                  <a:pt x="0" y="169939"/>
                  <a:pt x="0" y="169939"/>
                  <a:pt x="977" y="169939"/>
                </a:cubicBezTo>
                <a:cubicBezTo>
                  <a:pt x="977" y="170915"/>
                  <a:pt x="1953" y="170915"/>
                  <a:pt x="1953" y="171892"/>
                </a:cubicBezTo>
                <a:cubicBezTo>
                  <a:pt x="1953" y="171892"/>
                  <a:pt x="2930" y="172869"/>
                  <a:pt x="2930" y="172869"/>
                </a:cubicBezTo>
                <a:cubicBezTo>
                  <a:pt x="3907" y="173845"/>
                  <a:pt x="3907" y="173845"/>
                  <a:pt x="4883" y="173845"/>
                </a:cubicBezTo>
                <a:cubicBezTo>
                  <a:pt x="4883" y="173845"/>
                  <a:pt x="5860" y="173845"/>
                  <a:pt x="5860" y="174822"/>
                </a:cubicBezTo>
                <a:cubicBezTo>
                  <a:pt x="6837" y="174822"/>
                  <a:pt x="7813" y="175799"/>
                  <a:pt x="9767" y="175799"/>
                </a:cubicBezTo>
                <a:cubicBezTo>
                  <a:pt x="9767" y="175799"/>
                  <a:pt x="9767" y="175799"/>
                  <a:pt x="9767" y="175799"/>
                </a:cubicBezTo>
                <a:cubicBezTo>
                  <a:pt x="9767" y="175799"/>
                  <a:pt x="9767" y="175799"/>
                  <a:pt x="9767" y="175799"/>
                </a:cubicBezTo>
                <a:cubicBezTo>
                  <a:pt x="9767" y="175799"/>
                  <a:pt x="9767" y="175799"/>
                  <a:pt x="9767" y="175799"/>
                </a:cubicBezTo>
                <a:cubicBezTo>
                  <a:pt x="10743" y="175799"/>
                  <a:pt x="10743" y="175799"/>
                  <a:pt x="11720" y="175799"/>
                </a:cubicBezTo>
                <a:lnTo>
                  <a:pt x="107432" y="158219"/>
                </a:lnTo>
                <a:lnTo>
                  <a:pt x="107432" y="220725"/>
                </a:lnTo>
                <a:lnTo>
                  <a:pt x="71296" y="256861"/>
                </a:lnTo>
                <a:cubicBezTo>
                  <a:pt x="70319" y="257838"/>
                  <a:pt x="69343" y="258815"/>
                  <a:pt x="69343" y="259791"/>
                </a:cubicBezTo>
                <a:cubicBezTo>
                  <a:pt x="68366" y="260768"/>
                  <a:pt x="68366" y="262721"/>
                  <a:pt x="68366" y="263698"/>
                </a:cubicBezTo>
                <a:lnTo>
                  <a:pt x="68366" y="283231"/>
                </a:lnTo>
                <a:cubicBezTo>
                  <a:pt x="68366" y="283231"/>
                  <a:pt x="68366" y="284207"/>
                  <a:pt x="68366" y="284207"/>
                </a:cubicBezTo>
                <a:cubicBezTo>
                  <a:pt x="68366" y="284207"/>
                  <a:pt x="68366" y="285185"/>
                  <a:pt x="68366" y="285185"/>
                </a:cubicBezTo>
                <a:cubicBezTo>
                  <a:pt x="68366" y="285185"/>
                  <a:pt x="68366" y="285185"/>
                  <a:pt x="68366" y="286161"/>
                </a:cubicBezTo>
                <a:cubicBezTo>
                  <a:pt x="68366" y="287138"/>
                  <a:pt x="69343" y="287138"/>
                  <a:pt x="69343" y="288114"/>
                </a:cubicBezTo>
                <a:cubicBezTo>
                  <a:pt x="69343" y="289091"/>
                  <a:pt x="70319" y="289091"/>
                  <a:pt x="70319" y="289091"/>
                </a:cubicBezTo>
                <a:cubicBezTo>
                  <a:pt x="70319" y="290068"/>
                  <a:pt x="71296" y="290068"/>
                  <a:pt x="72273" y="290068"/>
                </a:cubicBezTo>
                <a:cubicBezTo>
                  <a:pt x="72273" y="290068"/>
                  <a:pt x="73249" y="291044"/>
                  <a:pt x="73249" y="291044"/>
                </a:cubicBezTo>
                <a:cubicBezTo>
                  <a:pt x="74226" y="291044"/>
                  <a:pt x="74226" y="291044"/>
                  <a:pt x="75203" y="292021"/>
                </a:cubicBezTo>
                <a:cubicBezTo>
                  <a:pt x="76179" y="292021"/>
                  <a:pt x="76179" y="292021"/>
                  <a:pt x="77156" y="292021"/>
                </a:cubicBezTo>
                <a:cubicBezTo>
                  <a:pt x="77156" y="292021"/>
                  <a:pt x="77156" y="292021"/>
                  <a:pt x="78133" y="292021"/>
                </a:cubicBezTo>
                <a:cubicBezTo>
                  <a:pt x="78133" y="292021"/>
                  <a:pt x="79109" y="292021"/>
                  <a:pt x="79109" y="292021"/>
                </a:cubicBezTo>
                <a:cubicBezTo>
                  <a:pt x="79109" y="292021"/>
                  <a:pt x="80086" y="292021"/>
                  <a:pt x="80086" y="292021"/>
                </a:cubicBezTo>
                <a:lnTo>
                  <a:pt x="140639" y="274441"/>
                </a:lnTo>
                <a:cubicBezTo>
                  <a:pt x="144546" y="273464"/>
                  <a:pt x="147475" y="273464"/>
                  <a:pt x="151382" y="274441"/>
                </a:cubicBezTo>
                <a:lnTo>
                  <a:pt x="211935" y="292021"/>
                </a:lnTo>
                <a:cubicBezTo>
                  <a:pt x="212912" y="292021"/>
                  <a:pt x="213888" y="292021"/>
                  <a:pt x="214865" y="292021"/>
                </a:cubicBezTo>
                <a:cubicBezTo>
                  <a:pt x="214865" y="292021"/>
                  <a:pt x="214865" y="292021"/>
                  <a:pt x="214865" y="292021"/>
                </a:cubicBezTo>
                <a:cubicBezTo>
                  <a:pt x="214865" y="292021"/>
                  <a:pt x="214865" y="292021"/>
                  <a:pt x="214865" y="292021"/>
                </a:cubicBezTo>
                <a:cubicBezTo>
                  <a:pt x="214865" y="292021"/>
                  <a:pt x="214865" y="292021"/>
                  <a:pt x="214865" y="292021"/>
                </a:cubicBezTo>
                <a:cubicBezTo>
                  <a:pt x="215842" y="292021"/>
                  <a:pt x="216818" y="292021"/>
                  <a:pt x="218772" y="291044"/>
                </a:cubicBezTo>
                <a:cubicBezTo>
                  <a:pt x="218772" y="291044"/>
                  <a:pt x="219748" y="291044"/>
                  <a:pt x="219748" y="290068"/>
                </a:cubicBezTo>
                <a:cubicBezTo>
                  <a:pt x="220725" y="290068"/>
                  <a:pt x="220725" y="289091"/>
                  <a:pt x="221702" y="289091"/>
                </a:cubicBezTo>
                <a:cubicBezTo>
                  <a:pt x="221702" y="289091"/>
                  <a:pt x="222678" y="288114"/>
                  <a:pt x="222678" y="288114"/>
                </a:cubicBezTo>
                <a:cubicBezTo>
                  <a:pt x="222678" y="287138"/>
                  <a:pt x="223655" y="287138"/>
                  <a:pt x="223655" y="286161"/>
                </a:cubicBezTo>
                <a:cubicBezTo>
                  <a:pt x="223655" y="286161"/>
                  <a:pt x="223655" y="285185"/>
                  <a:pt x="224632" y="285185"/>
                </a:cubicBezTo>
                <a:cubicBezTo>
                  <a:pt x="224632" y="285185"/>
                  <a:pt x="224632" y="285185"/>
                  <a:pt x="224632" y="284207"/>
                </a:cubicBezTo>
                <a:cubicBezTo>
                  <a:pt x="224632" y="284207"/>
                  <a:pt x="224632" y="283231"/>
                  <a:pt x="224632" y="283231"/>
                </a:cubicBezTo>
                <a:cubicBezTo>
                  <a:pt x="224632" y="283231"/>
                  <a:pt x="224632" y="282255"/>
                  <a:pt x="224632" y="282255"/>
                </a:cubicBezTo>
                <a:lnTo>
                  <a:pt x="224632" y="262721"/>
                </a:lnTo>
                <a:cubicBezTo>
                  <a:pt x="224632" y="261744"/>
                  <a:pt x="224632" y="259791"/>
                  <a:pt x="223655" y="258815"/>
                </a:cubicBezTo>
                <a:cubicBezTo>
                  <a:pt x="222678" y="257838"/>
                  <a:pt x="222678" y="256861"/>
                  <a:pt x="221702" y="255885"/>
                </a:cubicBezTo>
                <a:lnTo>
                  <a:pt x="185565" y="219748"/>
                </a:lnTo>
                <a:lnTo>
                  <a:pt x="185565" y="157242"/>
                </a:lnTo>
                <a:lnTo>
                  <a:pt x="281278" y="174822"/>
                </a:lnTo>
                <a:cubicBezTo>
                  <a:pt x="282254" y="174822"/>
                  <a:pt x="282254" y="174822"/>
                  <a:pt x="283231" y="174822"/>
                </a:cubicBezTo>
                <a:cubicBezTo>
                  <a:pt x="283231" y="174822"/>
                  <a:pt x="283231" y="174822"/>
                  <a:pt x="283231" y="174822"/>
                </a:cubicBezTo>
                <a:cubicBezTo>
                  <a:pt x="283231" y="174822"/>
                  <a:pt x="283231" y="174822"/>
                  <a:pt x="283231" y="174822"/>
                </a:cubicBezTo>
                <a:cubicBezTo>
                  <a:pt x="283231" y="174822"/>
                  <a:pt x="283231" y="174822"/>
                  <a:pt x="283231" y="174822"/>
                </a:cubicBezTo>
                <a:cubicBezTo>
                  <a:pt x="284208" y="174822"/>
                  <a:pt x="286161" y="174822"/>
                  <a:pt x="287138" y="173845"/>
                </a:cubicBezTo>
                <a:cubicBezTo>
                  <a:pt x="287138" y="173845"/>
                  <a:pt x="288114" y="173845"/>
                  <a:pt x="288114" y="172869"/>
                </a:cubicBezTo>
                <a:cubicBezTo>
                  <a:pt x="289091" y="172869"/>
                  <a:pt x="289091" y="171892"/>
                  <a:pt x="290068" y="171892"/>
                </a:cubicBezTo>
                <a:cubicBezTo>
                  <a:pt x="290068" y="171892"/>
                  <a:pt x="291044" y="170915"/>
                  <a:pt x="291044" y="170915"/>
                </a:cubicBezTo>
                <a:cubicBezTo>
                  <a:pt x="291044" y="169939"/>
                  <a:pt x="292021" y="169939"/>
                  <a:pt x="292021" y="168962"/>
                </a:cubicBezTo>
                <a:cubicBezTo>
                  <a:pt x="292021" y="168962"/>
                  <a:pt x="292021" y="167985"/>
                  <a:pt x="292998" y="167985"/>
                </a:cubicBezTo>
                <a:cubicBezTo>
                  <a:pt x="292998" y="167985"/>
                  <a:pt x="292998" y="167008"/>
                  <a:pt x="292998" y="167008"/>
                </a:cubicBezTo>
                <a:cubicBezTo>
                  <a:pt x="292998" y="167008"/>
                  <a:pt x="292998" y="166032"/>
                  <a:pt x="292998" y="166032"/>
                </a:cubicBezTo>
                <a:cubicBezTo>
                  <a:pt x="292998" y="166032"/>
                  <a:pt x="292998" y="165056"/>
                  <a:pt x="292998" y="165056"/>
                </a:cubicBezTo>
                <a:lnTo>
                  <a:pt x="292998" y="136732"/>
                </a:lnTo>
                <a:close/>
                <a:moveTo>
                  <a:pt x="134779" y="256861"/>
                </a:moveTo>
                <a:lnTo>
                  <a:pt x="86923" y="270535"/>
                </a:lnTo>
                <a:lnTo>
                  <a:pt x="86923" y="267605"/>
                </a:lnTo>
                <a:lnTo>
                  <a:pt x="123059" y="231468"/>
                </a:lnTo>
                <a:cubicBezTo>
                  <a:pt x="124036" y="230491"/>
                  <a:pt x="125012" y="229515"/>
                  <a:pt x="125012" y="228538"/>
                </a:cubicBezTo>
                <a:cubicBezTo>
                  <a:pt x="125989" y="227561"/>
                  <a:pt x="125989" y="225608"/>
                  <a:pt x="125989" y="224632"/>
                </a:cubicBezTo>
                <a:lnTo>
                  <a:pt x="125989" y="146499"/>
                </a:lnTo>
                <a:cubicBezTo>
                  <a:pt x="125989" y="146499"/>
                  <a:pt x="125989" y="145522"/>
                  <a:pt x="125989" y="145522"/>
                </a:cubicBezTo>
                <a:cubicBezTo>
                  <a:pt x="125989" y="145522"/>
                  <a:pt x="125989" y="144545"/>
                  <a:pt x="125989" y="144545"/>
                </a:cubicBezTo>
                <a:cubicBezTo>
                  <a:pt x="125989" y="144545"/>
                  <a:pt x="125989" y="143569"/>
                  <a:pt x="125989" y="143569"/>
                </a:cubicBezTo>
                <a:cubicBezTo>
                  <a:pt x="125989" y="142592"/>
                  <a:pt x="125989" y="142592"/>
                  <a:pt x="125012" y="141616"/>
                </a:cubicBezTo>
                <a:cubicBezTo>
                  <a:pt x="125012" y="140639"/>
                  <a:pt x="124036" y="140639"/>
                  <a:pt x="124036" y="139662"/>
                </a:cubicBezTo>
                <a:cubicBezTo>
                  <a:pt x="124036" y="139662"/>
                  <a:pt x="123059" y="138686"/>
                  <a:pt x="123059" y="138686"/>
                </a:cubicBezTo>
                <a:cubicBezTo>
                  <a:pt x="122082" y="138686"/>
                  <a:pt x="122082" y="137709"/>
                  <a:pt x="121106" y="137709"/>
                </a:cubicBezTo>
                <a:cubicBezTo>
                  <a:pt x="120129" y="137709"/>
                  <a:pt x="120129" y="136732"/>
                  <a:pt x="119152" y="136732"/>
                </a:cubicBezTo>
                <a:cubicBezTo>
                  <a:pt x="118176" y="136732"/>
                  <a:pt x="118176" y="136732"/>
                  <a:pt x="117199" y="136732"/>
                </a:cubicBezTo>
                <a:cubicBezTo>
                  <a:pt x="117199" y="136732"/>
                  <a:pt x="116222" y="136732"/>
                  <a:pt x="116222" y="136732"/>
                </a:cubicBezTo>
                <a:cubicBezTo>
                  <a:pt x="116222" y="136732"/>
                  <a:pt x="115246" y="136732"/>
                  <a:pt x="115246" y="136732"/>
                </a:cubicBezTo>
                <a:cubicBezTo>
                  <a:pt x="115246" y="136732"/>
                  <a:pt x="114269" y="136732"/>
                  <a:pt x="114269" y="136732"/>
                </a:cubicBezTo>
                <a:lnTo>
                  <a:pt x="18557" y="154312"/>
                </a:lnTo>
                <a:lnTo>
                  <a:pt x="18557" y="142592"/>
                </a:lnTo>
                <a:lnTo>
                  <a:pt x="120129" y="96689"/>
                </a:lnTo>
                <a:cubicBezTo>
                  <a:pt x="120129" y="96689"/>
                  <a:pt x="120129" y="96689"/>
                  <a:pt x="120129" y="96689"/>
                </a:cubicBezTo>
                <a:lnTo>
                  <a:pt x="120129" y="96689"/>
                </a:lnTo>
                <a:cubicBezTo>
                  <a:pt x="120129" y="96689"/>
                  <a:pt x="121106" y="95712"/>
                  <a:pt x="121106" y="95712"/>
                </a:cubicBezTo>
                <a:cubicBezTo>
                  <a:pt x="122082" y="95712"/>
                  <a:pt x="122082" y="94736"/>
                  <a:pt x="123059" y="94736"/>
                </a:cubicBezTo>
                <a:cubicBezTo>
                  <a:pt x="123059" y="94736"/>
                  <a:pt x="124036" y="93759"/>
                  <a:pt x="124036" y="92783"/>
                </a:cubicBezTo>
                <a:cubicBezTo>
                  <a:pt x="124036" y="91806"/>
                  <a:pt x="125012" y="91806"/>
                  <a:pt x="125012" y="90829"/>
                </a:cubicBezTo>
                <a:cubicBezTo>
                  <a:pt x="125012" y="89853"/>
                  <a:pt x="125012" y="89853"/>
                  <a:pt x="125012" y="88876"/>
                </a:cubicBezTo>
                <a:cubicBezTo>
                  <a:pt x="125012" y="88876"/>
                  <a:pt x="125012" y="87899"/>
                  <a:pt x="125012" y="87899"/>
                </a:cubicBezTo>
                <a:lnTo>
                  <a:pt x="125012" y="39066"/>
                </a:lnTo>
                <a:cubicBezTo>
                  <a:pt x="125012" y="28323"/>
                  <a:pt x="133802" y="19533"/>
                  <a:pt x="144546" y="19533"/>
                </a:cubicBezTo>
                <a:cubicBezTo>
                  <a:pt x="155289" y="19533"/>
                  <a:pt x="164079" y="28323"/>
                  <a:pt x="164079" y="39066"/>
                </a:cubicBezTo>
                <a:lnTo>
                  <a:pt x="164079" y="87899"/>
                </a:lnTo>
                <a:cubicBezTo>
                  <a:pt x="164079" y="88876"/>
                  <a:pt x="164079" y="88876"/>
                  <a:pt x="164079" y="88876"/>
                </a:cubicBezTo>
                <a:cubicBezTo>
                  <a:pt x="164079" y="89853"/>
                  <a:pt x="164079" y="90829"/>
                  <a:pt x="164079" y="90829"/>
                </a:cubicBezTo>
                <a:cubicBezTo>
                  <a:pt x="164079" y="91806"/>
                  <a:pt x="165055" y="91806"/>
                  <a:pt x="165055" y="92783"/>
                </a:cubicBezTo>
                <a:cubicBezTo>
                  <a:pt x="165055" y="93759"/>
                  <a:pt x="166032" y="93759"/>
                  <a:pt x="166032" y="94736"/>
                </a:cubicBezTo>
                <a:cubicBezTo>
                  <a:pt x="167009" y="95712"/>
                  <a:pt x="167009" y="95712"/>
                  <a:pt x="167985" y="95712"/>
                </a:cubicBezTo>
                <a:cubicBezTo>
                  <a:pt x="167985" y="95712"/>
                  <a:pt x="168962" y="96689"/>
                  <a:pt x="168962" y="96689"/>
                </a:cubicBezTo>
                <a:lnTo>
                  <a:pt x="168962" y="96689"/>
                </a:lnTo>
                <a:cubicBezTo>
                  <a:pt x="168962" y="96689"/>
                  <a:pt x="168962" y="96689"/>
                  <a:pt x="168962" y="96689"/>
                </a:cubicBezTo>
                <a:lnTo>
                  <a:pt x="270535" y="142592"/>
                </a:lnTo>
                <a:lnTo>
                  <a:pt x="270535" y="154312"/>
                </a:lnTo>
                <a:lnTo>
                  <a:pt x="174822" y="136732"/>
                </a:lnTo>
                <a:cubicBezTo>
                  <a:pt x="174822" y="136732"/>
                  <a:pt x="173845" y="136732"/>
                  <a:pt x="173845" y="136732"/>
                </a:cubicBezTo>
                <a:cubicBezTo>
                  <a:pt x="173845" y="136732"/>
                  <a:pt x="172869" y="136732"/>
                  <a:pt x="172869" y="136732"/>
                </a:cubicBezTo>
                <a:cubicBezTo>
                  <a:pt x="172869" y="136732"/>
                  <a:pt x="171892" y="136732"/>
                  <a:pt x="171892" y="136732"/>
                </a:cubicBezTo>
                <a:cubicBezTo>
                  <a:pt x="170915" y="136732"/>
                  <a:pt x="170915" y="136732"/>
                  <a:pt x="169939" y="136732"/>
                </a:cubicBezTo>
                <a:cubicBezTo>
                  <a:pt x="168962" y="136732"/>
                  <a:pt x="168962" y="136732"/>
                  <a:pt x="167985" y="137709"/>
                </a:cubicBezTo>
                <a:cubicBezTo>
                  <a:pt x="167009" y="137709"/>
                  <a:pt x="167009" y="138686"/>
                  <a:pt x="166032" y="138686"/>
                </a:cubicBezTo>
                <a:cubicBezTo>
                  <a:pt x="166032" y="138686"/>
                  <a:pt x="165055" y="139662"/>
                  <a:pt x="165055" y="139662"/>
                </a:cubicBezTo>
                <a:cubicBezTo>
                  <a:pt x="165055" y="140639"/>
                  <a:pt x="164079" y="140639"/>
                  <a:pt x="164079" y="141616"/>
                </a:cubicBezTo>
                <a:cubicBezTo>
                  <a:pt x="164079" y="142592"/>
                  <a:pt x="163102" y="142592"/>
                  <a:pt x="163102" y="143569"/>
                </a:cubicBezTo>
                <a:cubicBezTo>
                  <a:pt x="163102" y="143569"/>
                  <a:pt x="163102" y="144545"/>
                  <a:pt x="163102" y="144545"/>
                </a:cubicBezTo>
                <a:cubicBezTo>
                  <a:pt x="163102" y="144545"/>
                  <a:pt x="163102" y="145522"/>
                  <a:pt x="163102" y="145522"/>
                </a:cubicBezTo>
                <a:cubicBezTo>
                  <a:pt x="163102" y="145522"/>
                  <a:pt x="163102" y="146499"/>
                  <a:pt x="163102" y="146499"/>
                </a:cubicBezTo>
                <a:lnTo>
                  <a:pt x="163102" y="224632"/>
                </a:lnTo>
                <a:cubicBezTo>
                  <a:pt x="163102" y="225608"/>
                  <a:pt x="163102" y="227561"/>
                  <a:pt x="164079" y="228538"/>
                </a:cubicBezTo>
                <a:cubicBezTo>
                  <a:pt x="165055" y="229515"/>
                  <a:pt x="165055" y="230491"/>
                  <a:pt x="166032" y="231468"/>
                </a:cubicBezTo>
                <a:lnTo>
                  <a:pt x="202168" y="267605"/>
                </a:lnTo>
                <a:lnTo>
                  <a:pt x="202168" y="270535"/>
                </a:lnTo>
                <a:lnTo>
                  <a:pt x="154312" y="256861"/>
                </a:lnTo>
                <a:cubicBezTo>
                  <a:pt x="149429" y="254908"/>
                  <a:pt x="141616" y="254908"/>
                  <a:pt x="134779" y="256861"/>
                </a:cubicBezTo>
                <a:close/>
              </a:path>
            </a:pathLst>
          </a:custGeom>
          <a:solidFill>
            <a:schemeClr val="tx1"/>
          </a:solidFill>
          <a:ln w="97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36" name="Graphique 1369">
            <a:extLst>
              <a:ext uri="{FF2B5EF4-FFF2-40B4-BE49-F238E27FC236}">
                <a16:creationId xmlns:a16="http://schemas.microsoft.com/office/drawing/2014/main" id="{31D98219-C807-4C13-89B1-F0FACFB6E9A0}"/>
              </a:ext>
            </a:extLst>
          </p:cNvPr>
          <p:cNvGrpSpPr/>
          <p:nvPr userDrawn="1"/>
        </p:nvGrpSpPr>
        <p:grpSpPr>
          <a:xfrm>
            <a:off x="1413868" y="5365134"/>
            <a:ext cx="263075" cy="263075"/>
            <a:chOff x="2534037" y="11181650"/>
            <a:chExt cx="292997" cy="292997"/>
          </a:xfrm>
          <a:solidFill>
            <a:schemeClr val="tx1"/>
          </a:solidFill>
        </p:grpSpPr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07C14E64-5F8B-492A-9048-26827A6ED032}"/>
                </a:ext>
              </a:extLst>
            </p:cNvPr>
            <p:cNvSpPr/>
            <p:nvPr/>
          </p:nvSpPr>
          <p:spPr>
            <a:xfrm>
              <a:off x="2602403" y="11250016"/>
              <a:ext cx="156265" cy="87899"/>
            </a:xfrm>
            <a:custGeom>
              <a:avLst/>
              <a:gdLst>
                <a:gd name="connsiteX0" fmla="*/ 19533 w 156265"/>
                <a:gd name="connsiteY0" fmla="*/ 87899 h 87899"/>
                <a:gd name="connsiteX1" fmla="*/ 136732 w 156265"/>
                <a:gd name="connsiteY1" fmla="*/ 87899 h 87899"/>
                <a:gd name="connsiteX2" fmla="*/ 156265 w 156265"/>
                <a:gd name="connsiteY2" fmla="*/ 68366 h 87899"/>
                <a:gd name="connsiteX3" fmla="*/ 156265 w 156265"/>
                <a:gd name="connsiteY3" fmla="*/ 19533 h 87899"/>
                <a:gd name="connsiteX4" fmla="*/ 136732 w 156265"/>
                <a:gd name="connsiteY4" fmla="*/ 0 h 87899"/>
                <a:gd name="connsiteX5" fmla="*/ 19533 w 156265"/>
                <a:gd name="connsiteY5" fmla="*/ 0 h 87899"/>
                <a:gd name="connsiteX6" fmla="*/ 0 w 156265"/>
                <a:gd name="connsiteY6" fmla="*/ 19533 h 87899"/>
                <a:gd name="connsiteX7" fmla="*/ 0 w 156265"/>
                <a:gd name="connsiteY7" fmla="*/ 68366 h 87899"/>
                <a:gd name="connsiteX8" fmla="*/ 19533 w 156265"/>
                <a:gd name="connsiteY8" fmla="*/ 87899 h 87899"/>
                <a:gd name="connsiteX9" fmla="*/ 19533 w 156265"/>
                <a:gd name="connsiteY9" fmla="*/ 19533 h 87899"/>
                <a:gd name="connsiteX10" fmla="*/ 136732 w 156265"/>
                <a:gd name="connsiteY10" fmla="*/ 19533 h 87899"/>
                <a:gd name="connsiteX11" fmla="*/ 136732 w 156265"/>
                <a:gd name="connsiteY11" fmla="*/ 68366 h 87899"/>
                <a:gd name="connsiteX12" fmla="*/ 19533 w 156265"/>
                <a:gd name="connsiteY12" fmla="*/ 68366 h 87899"/>
                <a:gd name="connsiteX13" fmla="*/ 19533 w 156265"/>
                <a:gd name="connsiteY13" fmla="*/ 19533 h 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265" h="87899">
                  <a:moveTo>
                    <a:pt x="19533" y="87899"/>
                  </a:moveTo>
                  <a:lnTo>
                    <a:pt x="136732" y="87899"/>
                  </a:lnTo>
                  <a:cubicBezTo>
                    <a:pt x="147476" y="87899"/>
                    <a:pt x="156265" y="79109"/>
                    <a:pt x="156265" y="68366"/>
                  </a:cubicBezTo>
                  <a:lnTo>
                    <a:pt x="156265" y="19533"/>
                  </a:lnTo>
                  <a:cubicBezTo>
                    <a:pt x="156265" y="8790"/>
                    <a:pt x="147476" y="0"/>
                    <a:pt x="136732" y="0"/>
                  </a:cubicBezTo>
                  <a:lnTo>
                    <a:pt x="19533" y="0"/>
                  </a:lnTo>
                  <a:cubicBezTo>
                    <a:pt x="8790" y="0"/>
                    <a:pt x="0" y="8790"/>
                    <a:pt x="0" y="19533"/>
                  </a:cubicBezTo>
                  <a:lnTo>
                    <a:pt x="0" y="68366"/>
                  </a:lnTo>
                  <a:cubicBezTo>
                    <a:pt x="0" y="79109"/>
                    <a:pt x="8790" y="87899"/>
                    <a:pt x="19533" y="87899"/>
                  </a:cubicBezTo>
                  <a:close/>
                  <a:moveTo>
                    <a:pt x="19533" y="19533"/>
                  </a:moveTo>
                  <a:lnTo>
                    <a:pt x="136732" y="19533"/>
                  </a:lnTo>
                  <a:lnTo>
                    <a:pt x="136732" y="68366"/>
                  </a:lnTo>
                  <a:lnTo>
                    <a:pt x="19533" y="68366"/>
                  </a:lnTo>
                  <a:lnTo>
                    <a:pt x="19533" y="19533"/>
                  </a:ln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BE4EBF1-07E1-4377-90B2-8831EEA11996}"/>
                </a:ext>
              </a:extLst>
            </p:cNvPr>
            <p:cNvSpPr/>
            <p:nvPr/>
          </p:nvSpPr>
          <p:spPr>
            <a:xfrm>
              <a:off x="2592636" y="11347682"/>
              <a:ext cx="58599" cy="58599"/>
            </a:xfrm>
            <a:custGeom>
              <a:avLst/>
              <a:gdLst>
                <a:gd name="connsiteX0" fmla="*/ 29300 w 58599"/>
                <a:gd name="connsiteY0" fmla="*/ 0 h 58599"/>
                <a:gd name="connsiteX1" fmla="*/ 0 w 58599"/>
                <a:gd name="connsiteY1" fmla="*/ 29300 h 58599"/>
                <a:gd name="connsiteX2" fmla="*/ 29300 w 58599"/>
                <a:gd name="connsiteY2" fmla="*/ 58600 h 58599"/>
                <a:gd name="connsiteX3" fmla="*/ 58600 w 58599"/>
                <a:gd name="connsiteY3" fmla="*/ 29300 h 58599"/>
                <a:gd name="connsiteX4" fmla="*/ 29300 w 58599"/>
                <a:gd name="connsiteY4" fmla="*/ 0 h 58599"/>
                <a:gd name="connsiteX5" fmla="*/ 29300 w 58599"/>
                <a:gd name="connsiteY5" fmla="*/ 39066 h 58599"/>
                <a:gd name="connsiteX6" fmla="*/ 19533 w 58599"/>
                <a:gd name="connsiteY6" fmla="*/ 29300 h 58599"/>
                <a:gd name="connsiteX7" fmla="*/ 29300 w 58599"/>
                <a:gd name="connsiteY7" fmla="*/ 19533 h 58599"/>
                <a:gd name="connsiteX8" fmla="*/ 39066 w 58599"/>
                <a:gd name="connsiteY8" fmla="*/ 29300 h 58599"/>
                <a:gd name="connsiteX9" fmla="*/ 29300 w 58599"/>
                <a:gd name="connsiteY9" fmla="*/ 39066 h 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9" h="58599">
                  <a:moveTo>
                    <a:pt x="29300" y="0"/>
                  </a:moveTo>
                  <a:cubicBezTo>
                    <a:pt x="12697" y="0"/>
                    <a:pt x="0" y="12696"/>
                    <a:pt x="0" y="29300"/>
                  </a:cubicBezTo>
                  <a:cubicBezTo>
                    <a:pt x="0" y="45903"/>
                    <a:pt x="12697" y="58600"/>
                    <a:pt x="29300" y="58600"/>
                  </a:cubicBezTo>
                  <a:cubicBezTo>
                    <a:pt x="45903" y="58600"/>
                    <a:pt x="58600" y="45903"/>
                    <a:pt x="58600" y="29300"/>
                  </a:cubicBezTo>
                  <a:cubicBezTo>
                    <a:pt x="58600" y="12696"/>
                    <a:pt x="45903" y="0"/>
                    <a:pt x="29300" y="0"/>
                  </a:cubicBezTo>
                  <a:close/>
                  <a:moveTo>
                    <a:pt x="29300" y="39066"/>
                  </a:moveTo>
                  <a:cubicBezTo>
                    <a:pt x="23440" y="39066"/>
                    <a:pt x="19533" y="35159"/>
                    <a:pt x="19533" y="29300"/>
                  </a:cubicBezTo>
                  <a:cubicBezTo>
                    <a:pt x="19533" y="23440"/>
                    <a:pt x="23440" y="19533"/>
                    <a:pt x="29300" y="19533"/>
                  </a:cubicBezTo>
                  <a:cubicBezTo>
                    <a:pt x="35160" y="19533"/>
                    <a:pt x="39066" y="23440"/>
                    <a:pt x="39066" y="29300"/>
                  </a:cubicBezTo>
                  <a:cubicBezTo>
                    <a:pt x="39066" y="35159"/>
                    <a:pt x="35160" y="39066"/>
                    <a:pt x="29300" y="39066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81721961-71AA-4747-BB0A-529D7B684E2B}"/>
                </a:ext>
              </a:extLst>
            </p:cNvPr>
            <p:cNvSpPr/>
            <p:nvPr/>
          </p:nvSpPr>
          <p:spPr>
            <a:xfrm>
              <a:off x="2709836" y="11347682"/>
              <a:ext cx="58599" cy="58599"/>
            </a:xfrm>
            <a:custGeom>
              <a:avLst/>
              <a:gdLst>
                <a:gd name="connsiteX0" fmla="*/ 29300 w 58599"/>
                <a:gd name="connsiteY0" fmla="*/ 0 h 58599"/>
                <a:gd name="connsiteX1" fmla="*/ 0 w 58599"/>
                <a:gd name="connsiteY1" fmla="*/ 29300 h 58599"/>
                <a:gd name="connsiteX2" fmla="*/ 29300 w 58599"/>
                <a:gd name="connsiteY2" fmla="*/ 58600 h 58599"/>
                <a:gd name="connsiteX3" fmla="*/ 58600 w 58599"/>
                <a:gd name="connsiteY3" fmla="*/ 29300 h 58599"/>
                <a:gd name="connsiteX4" fmla="*/ 29300 w 58599"/>
                <a:gd name="connsiteY4" fmla="*/ 0 h 58599"/>
                <a:gd name="connsiteX5" fmla="*/ 29300 w 58599"/>
                <a:gd name="connsiteY5" fmla="*/ 39066 h 58599"/>
                <a:gd name="connsiteX6" fmla="*/ 19533 w 58599"/>
                <a:gd name="connsiteY6" fmla="*/ 29300 h 58599"/>
                <a:gd name="connsiteX7" fmla="*/ 29300 w 58599"/>
                <a:gd name="connsiteY7" fmla="*/ 19533 h 58599"/>
                <a:gd name="connsiteX8" fmla="*/ 39066 w 58599"/>
                <a:gd name="connsiteY8" fmla="*/ 29300 h 58599"/>
                <a:gd name="connsiteX9" fmla="*/ 29300 w 58599"/>
                <a:gd name="connsiteY9" fmla="*/ 39066 h 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9" h="58599">
                  <a:moveTo>
                    <a:pt x="29300" y="0"/>
                  </a:moveTo>
                  <a:cubicBezTo>
                    <a:pt x="12697" y="0"/>
                    <a:pt x="0" y="12696"/>
                    <a:pt x="0" y="29300"/>
                  </a:cubicBezTo>
                  <a:cubicBezTo>
                    <a:pt x="0" y="45903"/>
                    <a:pt x="12697" y="58600"/>
                    <a:pt x="29300" y="58600"/>
                  </a:cubicBezTo>
                  <a:cubicBezTo>
                    <a:pt x="45903" y="58600"/>
                    <a:pt x="58600" y="45903"/>
                    <a:pt x="58600" y="29300"/>
                  </a:cubicBezTo>
                  <a:cubicBezTo>
                    <a:pt x="58600" y="12696"/>
                    <a:pt x="45903" y="0"/>
                    <a:pt x="29300" y="0"/>
                  </a:cubicBezTo>
                  <a:close/>
                  <a:moveTo>
                    <a:pt x="29300" y="39066"/>
                  </a:moveTo>
                  <a:cubicBezTo>
                    <a:pt x="23440" y="39066"/>
                    <a:pt x="19533" y="35159"/>
                    <a:pt x="19533" y="29300"/>
                  </a:cubicBezTo>
                  <a:cubicBezTo>
                    <a:pt x="19533" y="23440"/>
                    <a:pt x="23440" y="19533"/>
                    <a:pt x="29300" y="19533"/>
                  </a:cubicBezTo>
                  <a:cubicBezTo>
                    <a:pt x="35160" y="19533"/>
                    <a:pt x="39066" y="23440"/>
                    <a:pt x="39066" y="29300"/>
                  </a:cubicBezTo>
                  <a:cubicBezTo>
                    <a:pt x="39066" y="35159"/>
                    <a:pt x="35160" y="39066"/>
                    <a:pt x="29300" y="39066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2676229E-BE9B-4880-8021-53282275AC92}"/>
                </a:ext>
              </a:extLst>
            </p:cNvPr>
            <p:cNvSpPr/>
            <p:nvPr/>
          </p:nvSpPr>
          <p:spPr>
            <a:xfrm>
              <a:off x="2534037" y="11181650"/>
              <a:ext cx="292997" cy="292997"/>
            </a:xfrm>
            <a:custGeom>
              <a:avLst/>
              <a:gdLst>
                <a:gd name="connsiteX0" fmla="*/ 273465 w 292997"/>
                <a:gd name="connsiteY0" fmla="*/ 78133 h 292997"/>
                <a:gd name="connsiteX1" fmla="*/ 263698 w 292997"/>
                <a:gd name="connsiteY1" fmla="*/ 78133 h 292997"/>
                <a:gd name="connsiteX2" fmla="*/ 263698 w 292997"/>
                <a:gd name="connsiteY2" fmla="*/ 39066 h 292997"/>
                <a:gd name="connsiteX3" fmla="*/ 224632 w 292997"/>
                <a:gd name="connsiteY3" fmla="*/ 0 h 292997"/>
                <a:gd name="connsiteX4" fmla="*/ 68366 w 292997"/>
                <a:gd name="connsiteY4" fmla="*/ 0 h 292997"/>
                <a:gd name="connsiteX5" fmla="*/ 29300 w 292997"/>
                <a:gd name="connsiteY5" fmla="*/ 39066 h 292997"/>
                <a:gd name="connsiteX6" fmla="*/ 29300 w 292997"/>
                <a:gd name="connsiteY6" fmla="*/ 78133 h 292997"/>
                <a:gd name="connsiteX7" fmla="*/ 19533 w 292997"/>
                <a:gd name="connsiteY7" fmla="*/ 78133 h 292997"/>
                <a:gd name="connsiteX8" fmla="*/ 0 w 292997"/>
                <a:gd name="connsiteY8" fmla="*/ 97666 h 292997"/>
                <a:gd name="connsiteX9" fmla="*/ 0 w 292997"/>
                <a:gd name="connsiteY9" fmla="*/ 136732 h 292997"/>
                <a:gd name="connsiteX10" fmla="*/ 9767 w 292997"/>
                <a:gd name="connsiteY10" fmla="*/ 146499 h 292997"/>
                <a:gd name="connsiteX11" fmla="*/ 19533 w 292997"/>
                <a:gd name="connsiteY11" fmla="*/ 136732 h 292997"/>
                <a:gd name="connsiteX12" fmla="*/ 19533 w 292997"/>
                <a:gd name="connsiteY12" fmla="*/ 97666 h 292997"/>
                <a:gd name="connsiteX13" fmla="*/ 29300 w 292997"/>
                <a:gd name="connsiteY13" fmla="*/ 97666 h 292997"/>
                <a:gd name="connsiteX14" fmla="*/ 29300 w 292997"/>
                <a:gd name="connsiteY14" fmla="*/ 214865 h 292997"/>
                <a:gd name="connsiteX15" fmla="*/ 48833 w 292997"/>
                <a:gd name="connsiteY15" fmla="*/ 248072 h 292997"/>
                <a:gd name="connsiteX16" fmla="*/ 48833 w 292997"/>
                <a:gd name="connsiteY16" fmla="*/ 273464 h 292997"/>
                <a:gd name="connsiteX17" fmla="*/ 68366 w 292997"/>
                <a:gd name="connsiteY17" fmla="*/ 292998 h 292997"/>
                <a:gd name="connsiteX18" fmla="*/ 87899 w 292997"/>
                <a:gd name="connsiteY18" fmla="*/ 292998 h 292997"/>
                <a:gd name="connsiteX19" fmla="*/ 107432 w 292997"/>
                <a:gd name="connsiteY19" fmla="*/ 273464 h 292997"/>
                <a:gd name="connsiteX20" fmla="*/ 107432 w 292997"/>
                <a:gd name="connsiteY20" fmla="*/ 253931 h 292997"/>
                <a:gd name="connsiteX21" fmla="*/ 185565 w 292997"/>
                <a:gd name="connsiteY21" fmla="*/ 253931 h 292997"/>
                <a:gd name="connsiteX22" fmla="*/ 185565 w 292997"/>
                <a:gd name="connsiteY22" fmla="*/ 273464 h 292997"/>
                <a:gd name="connsiteX23" fmla="*/ 205098 w 292997"/>
                <a:gd name="connsiteY23" fmla="*/ 292998 h 292997"/>
                <a:gd name="connsiteX24" fmla="*/ 224632 w 292997"/>
                <a:gd name="connsiteY24" fmla="*/ 292998 h 292997"/>
                <a:gd name="connsiteX25" fmla="*/ 244165 w 292997"/>
                <a:gd name="connsiteY25" fmla="*/ 273464 h 292997"/>
                <a:gd name="connsiteX26" fmla="*/ 244165 w 292997"/>
                <a:gd name="connsiteY26" fmla="*/ 248072 h 292997"/>
                <a:gd name="connsiteX27" fmla="*/ 263698 w 292997"/>
                <a:gd name="connsiteY27" fmla="*/ 214865 h 292997"/>
                <a:gd name="connsiteX28" fmla="*/ 263698 w 292997"/>
                <a:gd name="connsiteY28" fmla="*/ 97666 h 292997"/>
                <a:gd name="connsiteX29" fmla="*/ 273465 w 292997"/>
                <a:gd name="connsiteY29" fmla="*/ 97666 h 292997"/>
                <a:gd name="connsiteX30" fmla="*/ 273465 w 292997"/>
                <a:gd name="connsiteY30" fmla="*/ 136732 h 292997"/>
                <a:gd name="connsiteX31" fmla="*/ 283231 w 292997"/>
                <a:gd name="connsiteY31" fmla="*/ 146499 h 292997"/>
                <a:gd name="connsiteX32" fmla="*/ 292998 w 292997"/>
                <a:gd name="connsiteY32" fmla="*/ 136732 h 292997"/>
                <a:gd name="connsiteX33" fmla="*/ 292998 w 292997"/>
                <a:gd name="connsiteY33" fmla="*/ 97666 h 292997"/>
                <a:gd name="connsiteX34" fmla="*/ 273465 w 292997"/>
                <a:gd name="connsiteY34" fmla="*/ 78133 h 292997"/>
                <a:gd name="connsiteX35" fmla="*/ 87899 w 292997"/>
                <a:gd name="connsiteY35" fmla="*/ 273464 h 292997"/>
                <a:gd name="connsiteX36" fmla="*/ 68366 w 292997"/>
                <a:gd name="connsiteY36" fmla="*/ 273464 h 292997"/>
                <a:gd name="connsiteX37" fmla="*/ 68366 w 292997"/>
                <a:gd name="connsiteY37" fmla="*/ 253931 h 292997"/>
                <a:gd name="connsiteX38" fmla="*/ 87899 w 292997"/>
                <a:gd name="connsiteY38" fmla="*/ 253931 h 292997"/>
                <a:gd name="connsiteX39" fmla="*/ 87899 w 292997"/>
                <a:gd name="connsiteY39" fmla="*/ 273464 h 292997"/>
                <a:gd name="connsiteX40" fmla="*/ 224632 w 292997"/>
                <a:gd name="connsiteY40" fmla="*/ 273464 h 292997"/>
                <a:gd name="connsiteX41" fmla="*/ 205098 w 292997"/>
                <a:gd name="connsiteY41" fmla="*/ 273464 h 292997"/>
                <a:gd name="connsiteX42" fmla="*/ 205098 w 292997"/>
                <a:gd name="connsiteY42" fmla="*/ 253931 h 292997"/>
                <a:gd name="connsiteX43" fmla="*/ 224632 w 292997"/>
                <a:gd name="connsiteY43" fmla="*/ 253931 h 292997"/>
                <a:gd name="connsiteX44" fmla="*/ 224632 w 292997"/>
                <a:gd name="connsiteY44" fmla="*/ 273464 h 292997"/>
                <a:gd name="connsiteX45" fmla="*/ 244165 w 292997"/>
                <a:gd name="connsiteY45" fmla="*/ 214865 h 292997"/>
                <a:gd name="connsiteX46" fmla="*/ 224632 w 292997"/>
                <a:gd name="connsiteY46" fmla="*/ 234398 h 292997"/>
                <a:gd name="connsiteX47" fmla="*/ 68366 w 292997"/>
                <a:gd name="connsiteY47" fmla="*/ 234398 h 292997"/>
                <a:gd name="connsiteX48" fmla="*/ 48833 w 292997"/>
                <a:gd name="connsiteY48" fmla="*/ 214865 h 292997"/>
                <a:gd name="connsiteX49" fmla="*/ 48833 w 292997"/>
                <a:gd name="connsiteY49" fmla="*/ 39066 h 292997"/>
                <a:gd name="connsiteX50" fmla="*/ 68366 w 292997"/>
                <a:gd name="connsiteY50" fmla="*/ 19533 h 292997"/>
                <a:gd name="connsiteX51" fmla="*/ 224632 w 292997"/>
                <a:gd name="connsiteY51" fmla="*/ 19533 h 292997"/>
                <a:gd name="connsiteX52" fmla="*/ 244165 w 292997"/>
                <a:gd name="connsiteY52" fmla="*/ 39066 h 292997"/>
                <a:gd name="connsiteX53" fmla="*/ 244165 w 292997"/>
                <a:gd name="connsiteY53" fmla="*/ 214865 h 2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92997" h="292997">
                  <a:moveTo>
                    <a:pt x="273465" y="78133"/>
                  </a:moveTo>
                  <a:lnTo>
                    <a:pt x="263698" y="78133"/>
                  </a:lnTo>
                  <a:lnTo>
                    <a:pt x="263698" y="39066"/>
                  </a:lnTo>
                  <a:cubicBezTo>
                    <a:pt x="263698" y="17580"/>
                    <a:pt x="246118" y="0"/>
                    <a:pt x="224632" y="0"/>
                  </a:cubicBezTo>
                  <a:lnTo>
                    <a:pt x="68366" y="0"/>
                  </a:lnTo>
                  <a:cubicBezTo>
                    <a:pt x="46880" y="0"/>
                    <a:pt x="29300" y="17580"/>
                    <a:pt x="29300" y="39066"/>
                  </a:cubicBezTo>
                  <a:lnTo>
                    <a:pt x="29300" y="78133"/>
                  </a:lnTo>
                  <a:lnTo>
                    <a:pt x="19533" y="78133"/>
                  </a:lnTo>
                  <a:cubicBezTo>
                    <a:pt x="8790" y="78133"/>
                    <a:pt x="0" y="86923"/>
                    <a:pt x="0" y="97666"/>
                  </a:cubicBezTo>
                  <a:lnTo>
                    <a:pt x="0" y="136732"/>
                  </a:lnTo>
                  <a:cubicBezTo>
                    <a:pt x="0" y="142592"/>
                    <a:pt x="3907" y="146499"/>
                    <a:pt x="9767" y="146499"/>
                  </a:cubicBezTo>
                  <a:cubicBezTo>
                    <a:pt x="15627" y="146499"/>
                    <a:pt x="19533" y="142592"/>
                    <a:pt x="19533" y="136732"/>
                  </a:cubicBezTo>
                  <a:lnTo>
                    <a:pt x="19533" y="97666"/>
                  </a:lnTo>
                  <a:lnTo>
                    <a:pt x="29300" y="97666"/>
                  </a:lnTo>
                  <a:lnTo>
                    <a:pt x="29300" y="214865"/>
                  </a:lnTo>
                  <a:cubicBezTo>
                    <a:pt x="29300" y="229515"/>
                    <a:pt x="37113" y="242211"/>
                    <a:pt x="48833" y="248072"/>
                  </a:cubicBezTo>
                  <a:lnTo>
                    <a:pt x="48833" y="273464"/>
                  </a:lnTo>
                  <a:cubicBezTo>
                    <a:pt x="48833" y="284207"/>
                    <a:pt x="57623" y="292998"/>
                    <a:pt x="68366" y="292998"/>
                  </a:cubicBezTo>
                  <a:lnTo>
                    <a:pt x="87899" y="292998"/>
                  </a:lnTo>
                  <a:cubicBezTo>
                    <a:pt x="98643" y="292998"/>
                    <a:pt x="107432" y="284207"/>
                    <a:pt x="107432" y="273464"/>
                  </a:cubicBezTo>
                  <a:lnTo>
                    <a:pt x="107432" y="253931"/>
                  </a:lnTo>
                  <a:lnTo>
                    <a:pt x="185565" y="253931"/>
                  </a:lnTo>
                  <a:lnTo>
                    <a:pt x="185565" y="273464"/>
                  </a:lnTo>
                  <a:cubicBezTo>
                    <a:pt x="185565" y="284207"/>
                    <a:pt x="194355" y="292998"/>
                    <a:pt x="205098" y="292998"/>
                  </a:cubicBezTo>
                  <a:lnTo>
                    <a:pt x="224632" y="292998"/>
                  </a:lnTo>
                  <a:cubicBezTo>
                    <a:pt x="235375" y="292998"/>
                    <a:pt x="244165" y="284207"/>
                    <a:pt x="244165" y="273464"/>
                  </a:cubicBezTo>
                  <a:lnTo>
                    <a:pt x="244165" y="248072"/>
                  </a:lnTo>
                  <a:cubicBezTo>
                    <a:pt x="255885" y="241235"/>
                    <a:pt x="263698" y="228538"/>
                    <a:pt x="263698" y="214865"/>
                  </a:cubicBezTo>
                  <a:lnTo>
                    <a:pt x="263698" y="97666"/>
                  </a:lnTo>
                  <a:lnTo>
                    <a:pt x="273465" y="97666"/>
                  </a:lnTo>
                  <a:lnTo>
                    <a:pt x="273465" y="136732"/>
                  </a:lnTo>
                  <a:cubicBezTo>
                    <a:pt x="273465" y="142592"/>
                    <a:pt x="277371" y="146499"/>
                    <a:pt x="283231" y="146499"/>
                  </a:cubicBezTo>
                  <a:cubicBezTo>
                    <a:pt x="289091" y="146499"/>
                    <a:pt x="292998" y="142592"/>
                    <a:pt x="292998" y="136732"/>
                  </a:cubicBezTo>
                  <a:lnTo>
                    <a:pt x="292998" y="97666"/>
                  </a:lnTo>
                  <a:cubicBezTo>
                    <a:pt x="292998" y="86923"/>
                    <a:pt x="284208" y="78133"/>
                    <a:pt x="273465" y="78133"/>
                  </a:cubicBezTo>
                  <a:close/>
                  <a:moveTo>
                    <a:pt x="87899" y="273464"/>
                  </a:moveTo>
                  <a:lnTo>
                    <a:pt x="68366" y="273464"/>
                  </a:lnTo>
                  <a:lnTo>
                    <a:pt x="68366" y="253931"/>
                  </a:lnTo>
                  <a:lnTo>
                    <a:pt x="87899" y="253931"/>
                  </a:lnTo>
                  <a:lnTo>
                    <a:pt x="87899" y="273464"/>
                  </a:lnTo>
                  <a:close/>
                  <a:moveTo>
                    <a:pt x="224632" y="273464"/>
                  </a:moveTo>
                  <a:lnTo>
                    <a:pt x="205098" y="273464"/>
                  </a:lnTo>
                  <a:lnTo>
                    <a:pt x="205098" y="253931"/>
                  </a:lnTo>
                  <a:lnTo>
                    <a:pt x="224632" y="253931"/>
                  </a:lnTo>
                  <a:lnTo>
                    <a:pt x="224632" y="273464"/>
                  </a:lnTo>
                  <a:close/>
                  <a:moveTo>
                    <a:pt x="244165" y="214865"/>
                  </a:moveTo>
                  <a:cubicBezTo>
                    <a:pt x="244165" y="225608"/>
                    <a:pt x="235375" y="234398"/>
                    <a:pt x="224632" y="234398"/>
                  </a:cubicBezTo>
                  <a:lnTo>
                    <a:pt x="68366" y="234398"/>
                  </a:lnTo>
                  <a:cubicBezTo>
                    <a:pt x="57623" y="234398"/>
                    <a:pt x="48833" y="225608"/>
                    <a:pt x="48833" y="214865"/>
                  </a:cubicBezTo>
                  <a:lnTo>
                    <a:pt x="48833" y="39066"/>
                  </a:lnTo>
                  <a:cubicBezTo>
                    <a:pt x="48833" y="28323"/>
                    <a:pt x="57623" y="19533"/>
                    <a:pt x="68366" y="19533"/>
                  </a:cubicBezTo>
                  <a:lnTo>
                    <a:pt x="224632" y="19533"/>
                  </a:lnTo>
                  <a:cubicBezTo>
                    <a:pt x="235375" y="19533"/>
                    <a:pt x="244165" y="28323"/>
                    <a:pt x="244165" y="39066"/>
                  </a:cubicBezTo>
                  <a:lnTo>
                    <a:pt x="244165" y="214865"/>
                  </a:ln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4D3C8027-62FB-4007-B998-2BCB0357679E}"/>
                </a:ext>
              </a:extLst>
            </p:cNvPr>
            <p:cNvSpPr/>
            <p:nvPr/>
          </p:nvSpPr>
          <p:spPr>
            <a:xfrm>
              <a:off x="2651236" y="11220716"/>
              <a:ext cx="58599" cy="19533"/>
            </a:xfrm>
            <a:custGeom>
              <a:avLst/>
              <a:gdLst>
                <a:gd name="connsiteX0" fmla="*/ 9767 w 58599"/>
                <a:gd name="connsiteY0" fmla="*/ 19533 h 19533"/>
                <a:gd name="connsiteX1" fmla="*/ 48833 w 58599"/>
                <a:gd name="connsiteY1" fmla="*/ 19533 h 19533"/>
                <a:gd name="connsiteX2" fmla="*/ 58600 w 58599"/>
                <a:gd name="connsiteY2" fmla="*/ 9767 h 19533"/>
                <a:gd name="connsiteX3" fmla="*/ 48833 w 58599"/>
                <a:gd name="connsiteY3" fmla="*/ 0 h 19533"/>
                <a:gd name="connsiteX4" fmla="*/ 9767 w 58599"/>
                <a:gd name="connsiteY4" fmla="*/ 0 h 19533"/>
                <a:gd name="connsiteX5" fmla="*/ 0 w 58599"/>
                <a:gd name="connsiteY5" fmla="*/ 9767 h 19533"/>
                <a:gd name="connsiteX6" fmla="*/ 9767 w 58599"/>
                <a:gd name="connsiteY6" fmla="*/ 19533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99" h="19533">
                  <a:moveTo>
                    <a:pt x="9767" y="19533"/>
                  </a:moveTo>
                  <a:lnTo>
                    <a:pt x="48833" y="19533"/>
                  </a:lnTo>
                  <a:cubicBezTo>
                    <a:pt x="54693" y="19533"/>
                    <a:pt x="58600" y="15626"/>
                    <a:pt x="58600" y="9767"/>
                  </a:cubicBezTo>
                  <a:cubicBezTo>
                    <a:pt x="58600" y="3907"/>
                    <a:pt x="54693" y="0"/>
                    <a:pt x="48833" y="0"/>
                  </a:cubicBezTo>
                  <a:lnTo>
                    <a:pt x="9767" y="0"/>
                  </a:lnTo>
                  <a:cubicBezTo>
                    <a:pt x="3907" y="0"/>
                    <a:pt x="0" y="3907"/>
                    <a:pt x="0" y="9767"/>
                  </a:cubicBezTo>
                  <a:cubicBezTo>
                    <a:pt x="0" y="15626"/>
                    <a:pt x="3907" y="19533"/>
                    <a:pt x="9767" y="19533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42" name="Graphique 1369">
            <a:extLst>
              <a:ext uri="{FF2B5EF4-FFF2-40B4-BE49-F238E27FC236}">
                <a16:creationId xmlns:a16="http://schemas.microsoft.com/office/drawing/2014/main" id="{41E76414-5435-454C-AD96-C180A175CD20}"/>
              </a:ext>
            </a:extLst>
          </p:cNvPr>
          <p:cNvGrpSpPr/>
          <p:nvPr userDrawn="1"/>
        </p:nvGrpSpPr>
        <p:grpSpPr>
          <a:xfrm>
            <a:off x="1955956" y="5364695"/>
            <a:ext cx="262199" cy="263953"/>
            <a:chOff x="3041900" y="11180674"/>
            <a:chExt cx="292020" cy="293974"/>
          </a:xfrm>
          <a:solidFill>
            <a:schemeClr val="tx1"/>
          </a:solidFill>
        </p:grpSpPr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7BD0D8E3-CB98-4124-B9D2-83AB3655BC12}"/>
                </a:ext>
              </a:extLst>
            </p:cNvPr>
            <p:cNvSpPr/>
            <p:nvPr/>
          </p:nvSpPr>
          <p:spPr>
            <a:xfrm>
              <a:off x="3129799" y="11308616"/>
              <a:ext cx="29299" cy="29299"/>
            </a:xfrm>
            <a:custGeom>
              <a:avLst/>
              <a:gdLst>
                <a:gd name="connsiteX0" fmla="*/ 14650 w 29299"/>
                <a:gd name="connsiteY0" fmla="*/ 29300 h 29299"/>
                <a:gd name="connsiteX1" fmla="*/ 29300 w 29299"/>
                <a:gd name="connsiteY1" fmla="*/ 14650 h 29299"/>
                <a:gd name="connsiteX2" fmla="*/ 14650 w 29299"/>
                <a:gd name="connsiteY2" fmla="*/ 0 h 29299"/>
                <a:gd name="connsiteX3" fmla="*/ 0 w 29299"/>
                <a:gd name="connsiteY3" fmla="*/ 14650 h 29299"/>
                <a:gd name="connsiteX4" fmla="*/ 14650 w 29299"/>
                <a:gd name="connsiteY4" fmla="*/ 29300 h 29299"/>
                <a:gd name="connsiteX5" fmla="*/ 19533 w 29299"/>
                <a:gd name="connsiteY5" fmla="*/ 15626 h 29299"/>
                <a:gd name="connsiteX6" fmla="*/ 19533 w 29299"/>
                <a:gd name="connsiteY6" fmla="*/ 15626 h 29299"/>
                <a:gd name="connsiteX7" fmla="*/ 19533 w 29299"/>
                <a:gd name="connsiteY7" fmla="*/ 12696 h 29299"/>
                <a:gd name="connsiteX8" fmla="*/ 19533 w 29299"/>
                <a:gd name="connsiteY8" fmla="*/ 15626 h 29299"/>
                <a:gd name="connsiteX9" fmla="*/ 19533 w 29299"/>
                <a:gd name="connsiteY9" fmla="*/ 15626 h 29299"/>
                <a:gd name="connsiteX10" fmla="*/ 17580 w 29299"/>
                <a:gd name="connsiteY10" fmla="*/ 10743 h 29299"/>
                <a:gd name="connsiteX11" fmla="*/ 14650 w 29299"/>
                <a:gd name="connsiteY11" fmla="*/ 9767 h 29299"/>
                <a:gd name="connsiteX12" fmla="*/ 12697 w 29299"/>
                <a:gd name="connsiteY12" fmla="*/ 9767 h 29299"/>
                <a:gd name="connsiteX13" fmla="*/ 14650 w 29299"/>
                <a:gd name="connsiteY13" fmla="*/ 9767 h 29299"/>
                <a:gd name="connsiteX14" fmla="*/ 17580 w 29299"/>
                <a:gd name="connsiteY14" fmla="*/ 10743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9" h="29299">
                  <a:moveTo>
                    <a:pt x="14650" y="29300"/>
                  </a:moveTo>
                  <a:cubicBezTo>
                    <a:pt x="22463" y="29300"/>
                    <a:pt x="29300" y="22463"/>
                    <a:pt x="29300" y="14650"/>
                  </a:cubicBezTo>
                  <a:cubicBezTo>
                    <a:pt x="29300" y="6837"/>
                    <a:pt x="22463" y="0"/>
                    <a:pt x="14650" y="0"/>
                  </a:cubicBezTo>
                  <a:cubicBezTo>
                    <a:pt x="6837" y="0"/>
                    <a:pt x="0" y="6837"/>
                    <a:pt x="0" y="14650"/>
                  </a:cubicBezTo>
                  <a:cubicBezTo>
                    <a:pt x="0" y="22463"/>
                    <a:pt x="6837" y="29300"/>
                    <a:pt x="14650" y="29300"/>
                  </a:cubicBezTo>
                  <a:close/>
                  <a:moveTo>
                    <a:pt x="19533" y="15626"/>
                  </a:moveTo>
                  <a:cubicBezTo>
                    <a:pt x="19533" y="15626"/>
                    <a:pt x="19533" y="14650"/>
                    <a:pt x="19533" y="15626"/>
                  </a:cubicBezTo>
                  <a:cubicBezTo>
                    <a:pt x="19533" y="13673"/>
                    <a:pt x="19533" y="12696"/>
                    <a:pt x="19533" y="12696"/>
                  </a:cubicBezTo>
                  <a:cubicBezTo>
                    <a:pt x="19533" y="12696"/>
                    <a:pt x="19533" y="13673"/>
                    <a:pt x="19533" y="15626"/>
                  </a:cubicBezTo>
                  <a:cubicBezTo>
                    <a:pt x="19533" y="14650"/>
                    <a:pt x="19533" y="15626"/>
                    <a:pt x="19533" y="15626"/>
                  </a:cubicBezTo>
                  <a:close/>
                  <a:moveTo>
                    <a:pt x="17580" y="10743"/>
                  </a:moveTo>
                  <a:cubicBezTo>
                    <a:pt x="16603" y="9767"/>
                    <a:pt x="15627" y="9767"/>
                    <a:pt x="14650" y="9767"/>
                  </a:cubicBezTo>
                  <a:cubicBezTo>
                    <a:pt x="13673" y="9767"/>
                    <a:pt x="13673" y="9767"/>
                    <a:pt x="12697" y="9767"/>
                  </a:cubicBezTo>
                  <a:cubicBezTo>
                    <a:pt x="13673" y="9767"/>
                    <a:pt x="13673" y="9767"/>
                    <a:pt x="14650" y="9767"/>
                  </a:cubicBezTo>
                  <a:cubicBezTo>
                    <a:pt x="15627" y="9767"/>
                    <a:pt x="16603" y="9767"/>
                    <a:pt x="17580" y="10743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2F33FC84-081A-44AD-908C-0723482CB8FB}"/>
                </a:ext>
              </a:extLst>
            </p:cNvPr>
            <p:cNvSpPr/>
            <p:nvPr/>
          </p:nvSpPr>
          <p:spPr>
            <a:xfrm>
              <a:off x="3217698" y="11308616"/>
              <a:ext cx="29299" cy="29299"/>
            </a:xfrm>
            <a:custGeom>
              <a:avLst/>
              <a:gdLst>
                <a:gd name="connsiteX0" fmla="*/ 14650 w 29299"/>
                <a:gd name="connsiteY0" fmla="*/ 0 h 29299"/>
                <a:gd name="connsiteX1" fmla="*/ 0 w 29299"/>
                <a:gd name="connsiteY1" fmla="*/ 14650 h 29299"/>
                <a:gd name="connsiteX2" fmla="*/ 14650 w 29299"/>
                <a:gd name="connsiteY2" fmla="*/ 29300 h 29299"/>
                <a:gd name="connsiteX3" fmla="*/ 29300 w 29299"/>
                <a:gd name="connsiteY3" fmla="*/ 14650 h 29299"/>
                <a:gd name="connsiteX4" fmla="*/ 14650 w 29299"/>
                <a:gd name="connsiteY4" fmla="*/ 0 h 29299"/>
                <a:gd name="connsiteX5" fmla="*/ 17580 w 29299"/>
                <a:gd name="connsiteY5" fmla="*/ 10743 h 29299"/>
                <a:gd name="connsiteX6" fmla="*/ 14650 w 29299"/>
                <a:gd name="connsiteY6" fmla="*/ 9767 h 29299"/>
                <a:gd name="connsiteX7" fmla="*/ 12697 w 29299"/>
                <a:gd name="connsiteY7" fmla="*/ 9767 h 29299"/>
                <a:gd name="connsiteX8" fmla="*/ 14650 w 29299"/>
                <a:gd name="connsiteY8" fmla="*/ 9767 h 29299"/>
                <a:gd name="connsiteX9" fmla="*/ 17580 w 29299"/>
                <a:gd name="connsiteY9" fmla="*/ 10743 h 29299"/>
                <a:gd name="connsiteX10" fmla="*/ 19533 w 29299"/>
                <a:gd name="connsiteY10" fmla="*/ 15626 h 29299"/>
                <a:gd name="connsiteX11" fmla="*/ 19533 w 29299"/>
                <a:gd name="connsiteY11" fmla="*/ 15626 h 29299"/>
                <a:gd name="connsiteX12" fmla="*/ 19533 w 29299"/>
                <a:gd name="connsiteY12" fmla="*/ 12696 h 29299"/>
                <a:gd name="connsiteX13" fmla="*/ 19533 w 29299"/>
                <a:gd name="connsiteY13" fmla="*/ 15626 h 29299"/>
                <a:gd name="connsiteX14" fmla="*/ 19533 w 29299"/>
                <a:gd name="connsiteY14" fmla="*/ 15626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9" h="29299">
                  <a:moveTo>
                    <a:pt x="14650" y="0"/>
                  </a:moveTo>
                  <a:cubicBezTo>
                    <a:pt x="6837" y="0"/>
                    <a:pt x="0" y="6837"/>
                    <a:pt x="0" y="14650"/>
                  </a:cubicBezTo>
                  <a:cubicBezTo>
                    <a:pt x="0" y="22463"/>
                    <a:pt x="6837" y="29300"/>
                    <a:pt x="14650" y="29300"/>
                  </a:cubicBezTo>
                  <a:cubicBezTo>
                    <a:pt x="22463" y="29300"/>
                    <a:pt x="29300" y="22463"/>
                    <a:pt x="29300" y="14650"/>
                  </a:cubicBezTo>
                  <a:cubicBezTo>
                    <a:pt x="29300" y="6837"/>
                    <a:pt x="22463" y="0"/>
                    <a:pt x="14650" y="0"/>
                  </a:cubicBezTo>
                  <a:close/>
                  <a:moveTo>
                    <a:pt x="17580" y="10743"/>
                  </a:moveTo>
                  <a:cubicBezTo>
                    <a:pt x="16603" y="9767"/>
                    <a:pt x="15627" y="9767"/>
                    <a:pt x="14650" y="9767"/>
                  </a:cubicBezTo>
                  <a:cubicBezTo>
                    <a:pt x="13673" y="9767"/>
                    <a:pt x="13673" y="9767"/>
                    <a:pt x="12697" y="9767"/>
                  </a:cubicBezTo>
                  <a:cubicBezTo>
                    <a:pt x="13673" y="9767"/>
                    <a:pt x="13673" y="9767"/>
                    <a:pt x="14650" y="9767"/>
                  </a:cubicBezTo>
                  <a:cubicBezTo>
                    <a:pt x="15627" y="9767"/>
                    <a:pt x="16603" y="9767"/>
                    <a:pt x="17580" y="10743"/>
                  </a:cubicBezTo>
                  <a:close/>
                  <a:moveTo>
                    <a:pt x="19533" y="15626"/>
                  </a:moveTo>
                  <a:cubicBezTo>
                    <a:pt x="19533" y="15626"/>
                    <a:pt x="19533" y="14650"/>
                    <a:pt x="19533" y="15626"/>
                  </a:cubicBezTo>
                  <a:cubicBezTo>
                    <a:pt x="19533" y="13673"/>
                    <a:pt x="19533" y="12696"/>
                    <a:pt x="19533" y="12696"/>
                  </a:cubicBezTo>
                  <a:cubicBezTo>
                    <a:pt x="19533" y="12696"/>
                    <a:pt x="19533" y="13673"/>
                    <a:pt x="19533" y="15626"/>
                  </a:cubicBezTo>
                  <a:cubicBezTo>
                    <a:pt x="19533" y="14650"/>
                    <a:pt x="19533" y="15626"/>
                    <a:pt x="19533" y="15626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E9F11084-33CB-4804-A4C4-2D2436E68816}"/>
                </a:ext>
              </a:extLst>
            </p:cNvPr>
            <p:cNvSpPr/>
            <p:nvPr/>
          </p:nvSpPr>
          <p:spPr>
            <a:xfrm>
              <a:off x="3129799" y="11220716"/>
              <a:ext cx="117199" cy="68366"/>
            </a:xfrm>
            <a:custGeom>
              <a:avLst/>
              <a:gdLst>
                <a:gd name="connsiteX0" fmla="*/ 19533 w 117199"/>
                <a:gd name="connsiteY0" fmla="*/ 68366 h 68366"/>
                <a:gd name="connsiteX1" fmla="*/ 97666 w 117199"/>
                <a:gd name="connsiteY1" fmla="*/ 68366 h 68366"/>
                <a:gd name="connsiteX2" fmla="*/ 117199 w 117199"/>
                <a:gd name="connsiteY2" fmla="*/ 48833 h 68366"/>
                <a:gd name="connsiteX3" fmla="*/ 117199 w 117199"/>
                <a:gd name="connsiteY3" fmla="*/ 19533 h 68366"/>
                <a:gd name="connsiteX4" fmla="*/ 97666 w 117199"/>
                <a:gd name="connsiteY4" fmla="*/ 0 h 68366"/>
                <a:gd name="connsiteX5" fmla="*/ 19533 w 117199"/>
                <a:gd name="connsiteY5" fmla="*/ 0 h 68366"/>
                <a:gd name="connsiteX6" fmla="*/ 0 w 117199"/>
                <a:gd name="connsiteY6" fmla="*/ 19533 h 68366"/>
                <a:gd name="connsiteX7" fmla="*/ 0 w 117199"/>
                <a:gd name="connsiteY7" fmla="*/ 48833 h 68366"/>
                <a:gd name="connsiteX8" fmla="*/ 19533 w 117199"/>
                <a:gd name="connsiteY8" fmla="*/ 68366 h 68366"/>
                <a:gd name="connsiteX9" fmla="*/ 19533 w 117199"/>
                <a:gd name="connsiteY9" fmla="*/ 19533 h 68366"/>
                <a:gd name="connsiteX10" fmla="*/ 97666 w 117199"/>
                <a:gd name="connsiteY10" fmla="*/ 19533 h 68366"/>
                <a:gd name="connsiteX11" fmla="*/ 97666 w 117199"/>
                <a:gd name="connsiteY11" fmla="*/ 48833 h 68366"/>
                <a:gd name="connsiteX12" fmla="*/ 19533 w 117199"/>
                <a:gd name="connsiteY12" fmla="*/ 48833 h 68366"/>
                <a:gd name="connsiteX13" fmla="*/ 19533 w 117199"/>
                <a:gd name="connsiteY13" fmla="*/ 19533 h 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199" h="68366">
                  <a:moveTo>
                    <a:pt x="19533" y="68366"/>
                  </a:moveTo>
                  <a:lnTo>
                    <a:pt x="97666" y="68366"/>
                  </a:lnTo>
                  <a:cubicBezTo>
                    <a:pt x="108409" y="68366"/>
                    <a:pt x="117199" y="59576"/>
                    <a:pt x="117199" y="48833"/>
                  </a:cubicBezTo>
                  <a:lnTo>
                    <a:pt x="117199" y="19533"/>
                  </a:lnTo>
                  <a:cubicBezTo>
                    <a:pt x="117199" y="8790"/>
                    <a:pt x="108409" y="0"/>
                    <a:pt x="97666" y="0"/>
                  </a:cubicBezTo>
                  <a:lnTo>
                    <a:pt x="19533" y="0"/>
                  </a:lnTo>
                  <a:cubicBezTo>
                    <a:pt x="8790" y="0"/>
                    <a:pt x="0" y="8790"/>
                    <a:pt x="0" y="19533"/>
                  </a:cubicBezTo>
                  <a:lnTo>
                    <a:pt x="0" y="48833"/>
                  </a:lnTo>
                  <a:cubicBezTo>
                    <a:pt x="0" y="59576"/>
                    <a:pt x="8790" y="68366"/>
                    <a:pt x="19533" y="68366"/>
                  </a:cubicBezTo>
                  <a:close/>
                  <a:moveTo>
                    <a:pt x="19533" y="19533"/>
                  </a:moveTo>
                  <a:lnTo>
                    <a:pt x="97666" y="19533"/>
                  </a:lnTo>
                  <a:lnTo>
                    <a:pt x="97666" y="48833"/>
                  </a:lnTo>
                  <a:lnTo>
                    <a:pt x="19533" y="48833"/>
                  </a:lnTo>
                  <a:lnTo>
                    <a:pt x="19533" y="19533"/>
                  </a:ln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3AEFA228-C32A-4B62-AA53-58DBDF58658F}"/>
                </a:ext>
              </a:extLst>
            </p:cNvPr>
            <p:cNvSpPr/>
            <p:nvPr/>
          </p:nvSpPr>
          <p:spPr>
            <a:xfrm>
              <a:off x="3041900" y="11180674"/>
              <a:ext cx="292020" cy="293974"/>
            </a:xfrm>
            <a:custGeom>
              <a:avLst/>
              <a:gdLst>
                <a:gd name="connsiteX0" fmla="*/ 283231 w 292020"/>
                <a:gd name="connsiteY0" fmla="*/ 254908 h 293974"/>
                <a:gd name="connsiteX1" fmla="*/ 257838 w 292020"/>
                <a:gd name="connsiteY1" fmla="*/ 254908 h 293974"/>
                <a:gd name="connsiteX2" fmla="*/ 246118 w 292020"/>
                <a:gd name="connsiteY2" fmla="*/ 235375 h 293974"/>
                <a:gd name="connsiteX3" fmla="*/ 253931 w 292020"/>
                <a:gd name="connsiteY3" fmla="*/ 235375 h 293974"/>
                <a:gd name="connsiteX4" fmla="*/ 263698 w 292020"/>
                <a:gd name="connsiteY4" fmla="*/ 225608 h 293974"/>
                <a:gd name="connsiteX5" fmla="*/ 253931 w 292020"/>
                <a:gd name="connsiteY5" fmla="*/ 215841 h 293974"/>
                <a:gd name="connsiteX6" fmla="*/ 234398 w 292020"/>
                <a:gd name="connsiteY6" fmla="*/ 215841 h 293974"/>
                <a:gd name="connsiteX7" fmla="*/ 221702 w 292020"/>
                <a:gd name="connsiteY7" fmla="*/ 194355 h 293974"/>
                <a:gd name="connsiteX8" fmla="*/ 244165 w 292020"/>
                <a:gd name="connsiteY8" fmla="*/ 164079 h 293974"/>
                <a:gd name="connsiteX9" fmla="*/ 244165 w 292020"/>
                <a:gd name="connsiteY9" fmla="*/ 32230 h 293974"/>
                <a:gd name="connsiteX10" fmla="*/ 211935 w 292020"/>
                <a:gd name="connsiteY10" fmla="*/ 0 h 293974"/>
                <a:gd name="connsiteX11" fmla="*/ 80086 w 292020"/>
                <a:gd name="connsiteY11" fmla="*/ 0 h 293974"/>
                <a:gd name="connsiteX12" fmla="*/ 47856 w 292020"/>
                <a:gd name="connsiteY12" fmla="*/ 32230 h 293974"/>
                <a:gd name="connsiteX13" fmla="*/ 47856 w 292020"/>
                <a:gd name="connsiteY13" fmla="*/ 164079 h 293974"/>
                <a:gd name="connsiteX14" fmla="*/ 70319 w 292020"/>
                <a:gd name="connsiteY14" fmla="*/ 194355 h 293974"/>
                <a:gd name="connsiteX15" fmla="*/ 58600 w 292020"/>
                <a:gd name="connsiteY15" fmla="*/ 215841 h 293974"/>
                <a:gd name="connsiteX16" fmla="*/ 39066 w 292020"/>
                <a:gd name="connsiteY16" fmla="*/ 215841 h 293974"/>
                <a:gd name="connsiteX17" fmla="*/ 29300 w 292020"/>
                <a:gd name="connsiteY17" fmla="*/ 225608 h 293974"/>
                <a:gd name="connsiteX18" fmla="*/ 39066 w 292020"/>
                <a:gd name="connsiteY18" fmla="*/ 235375 h 293974"/>
                <a:gd name="connsiteX19" fmla="*/ 46880 w 292020"/>
                <a:gd name="connsiteY19" fmla="*/ 235375 h 293974"/>
                <a:gd name="connsiteX20" fmla="*/ 35160 w 292020"/>
                <a:gd name="connsiteY20" fmla="*/ 254908 h 293974"/>
                <a:gd name="connsiteX21" fmla="*/ 9767 w 292020"/>
                <a:gd name="connsiteY21" fmla="*/ 254908 h 293974"/>
                <a:gd name="connsiteX22" fmla="*/ 0 w 292020"/>
                <a:gd name="connsiteY22" fmla="*/ 264674 h 293974"/>
                <a:gd name="connsiteX23" fmla="*/ 9767 w 292020"/>
                <a:gd name="connsiteY23" fmla="*/ 274441 h 293974"/>
                <a:gd name="connsiteX24" fmla="*/ 23440 w 292020"/>
                <a:gd name="connsiteY24" fmla="*/ 274441 h 293974"/>
                <a:gd name="connsiteX25" fmla="*/ 20510 w 292020"/>
                <a:gd name="connsiteY25" fmla="*/ 279324 h 293974"/>
                <a:gd name="connsiteX26" fmla="*/ 23440 w 292020"/>
                <a:gd name="connsiteY26" fmla="*/ 292998 h 293974"/>
                <a:gd name="connsiteX27" fmla="*/ 28323 w 292020"/>
                <a:gd name="connsiteY27" fmla="*/ 293974 h 293974"/>
                <a:gd name="connsiteX28" fmla="*/ 37113 w 292020"/>
                <a:gd name="connsiteY28" fmla="*/ 289091 h 293974"/>
                <a:gd name="connsiteX29" fmla="*/ 45903 w 292020"/>
                <a:gd name="connsiteY29" fmla="*/ 274441 h 293974"/>
                <a:gd name="connsiteX30" fmla="*/ 246118 w 292020"/>
                <a:gd name="connsiteY30" fmla="*/ 274441 h 293974"/>
                <a:gd name="connsiteX31" fmla="*/ 254908 w 292020"/>
                <a:gd name="connsiteY31" fmla="*/ 289091 h 293974"/>
                <a:gd name="connsiteX32" fmla="*/ 263698 w 292020"/>
                <a:gd name="connsiteY32" fmla="*/ 293974 h 293974"/>
                <a:gd name="connsiteX33" fmla="*/ 268581 w 292020"/>
                <a:gd name="connsiteY33" fmla="*/ 292998 h 293974"/>
                <a:gd name="connsiteX34" fmla="*/ 271511 w 292020"/>
                <a:gd name="connsiteY34" fmla="*/ 279324 h 293974"/>
                <a:gd name="connsiteX35" fmla="*/ 268581 w 292020"/>
                <a:gd name="connsiteY35" fmla="*/ 274441 h 293974"/>
                <a:gd name="connsiteX36" fmla="*/ 282254 w 292020"/>
                <a:gd name="connsiteY36" fmla="*/ 274441 h 293974"/>
                <a:gd name="connsiteX37" fmla="*/ 292021 w 292020"/>
                <a:gd name="connsiteY37" fmla="*/ 264674 h 293974"/>
                <a:gd name="connsiteX38" fmla="*/ 283231 w 292020"/>
                <a:gd name="connsiteY38" fmla="*/ 254908 h 293974"/>
                <a:gd name="connsiteX39" fmla="*/ 68366 w 292020"/>
                <a:gd name="connsiteY39" fmla="*/ 32230 h 293974"/>
                <a:gd name="connsiteX40" fmla="*/ 81063 w 292020"/>
                <a:gd name="connsiteY40" fmla="*/ 19533 h 293974"/>
                <a:gd name="connsiteX41" fmla="*/ 212912 w 292020"/>
                <a:gd name="connsiteY41" fmla="*/ 19533 h 293974"/>
                <a:gd name="connsiteX42" fmla="*/ 225608 w 292020"/>
                <a:gd name="connsiteY42" fmla="*/ 32230 h 293974"/>
                <a:gd name="connsiteX43" fmla="*/ 225608 w 292020"/>
                <a:gd name="connsiteY43" fmla="*/ 164079 h 293974"/>
                <a:gd name="connsiteX44" fmla="*/ 212912 w 292020"/>
                <a:gd name="connsiteY44" fmla="*/ 176775 h 293974"/>
                <a:gd name="connsiteX45" fmla="*/ 81063 w 292020"/>
                <a:gd name="connsiteY45" fmla="*/ 176775 h 293974"/>
                <a:gd name="connsiteX46" fmla="*/ 68366 w 292020"/>
                <a:gd name="connsiteY46" fmla="*/ 164079 h 293974"/>
                <a:gd name="connsiteX47" fmla="*/ 68366 w 292020"/>
                <a:gd name="connsiteY47" fmla="*/ 32230 h 293974"/>
                <a:gd name="connsiteX48" fmla="*/ 93759 w 292020"/>
                <a:gd name="connsiteY48" fmla="*/ 196308 h 293974"/>
                <a:gd name="connsiteX49" fmla="*/ 200215 w 292020"/>
                <a:gd name="connsiteY49" fmla="*/ 196308 h 293974"/>
                <a:gd name="connsiteX50" fmla="*/ 211935 w 292020"/>
                <a:gd name="connsiteY50" fmla="*/ 215841 h 293974"/>
                <a:gd name="connsiteX51" fmla="*/ 82039 w 292020"/>
                <a:gd name="connsiteY51" fmla="*/ 215841 h 293974"/>
                <a:gd name="connsiteX52" fmla="*/ 93759 w 292020"/>
                <a:gd name="connsiteY52" fmla="*/ 196308 h 293974"/>
                <a:gd name="connsiteX53" fmla="*/ 58600 w 292020"/>
                <a:gd name="connsiteY53" fmla="*/ 254908 h 293974"/>
                <a:gd name="connsiteX54" fmla="*/ 70319 w 292020"/>
                <a:gd name="connsiteY54" fmla="*/ 235375 h 293974"/>
                <a:gd name="connsiteX55" fmla="*/ 223655 w 292020"/>
                <a:gd name="connsiteY55" fmla="*/ 235375 h 293974"/>
                <a:gd name="connsiteX56" fmla="*/ 235375 w 292020"/>
                <a:gd name="connsiteY56" fmla="*/ 254908 h 293974"/>
                <a:gd name="connsiteX57" fmla="*/ 58600 w 292020"/>
                <a:gd name="connsiteY57" fmla="*/ 254908 h 29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2020" h="293974">
                  <a:moveTo>
                    <a:pt x="283231" y="254908"/>
                  </a:moveTo>
                  <a:lnTo>
                    <a:pt x="257838" y="254908"/>
                  </a:lnTo>
                  <a:lnTo>
                    <a:pt x="246118" y="235375"/>
                  </a:lnTo>
                  <a:lnTo>
                    <a:pt x="253931" y="235375"/>
                  </a:lnTo>
                  <a:cubicBezTo>
                    <a:pt x="259791" y="235375"/>
                    <a:pt x="263698" y="231468"/>
                    <a:pt x="263698" y="225608"/>
                  </a:cubicBezTo>
                  <a:cubicBezTo>
                    <a:pt x="263698" y="219748"/>
                    <a:pt x="259791" y="215841"/>
                    <a:pt x="253931" y="215841"/>
                  </a:cubicBezTo>
                  <a:lnTo>
                    <a:pt x="234398" y="215841"/>
                  </a:lnTo>
                  <a:lnTo>
                    <a:pt x="221702" y="194355"/>
                  </a:lnTo>
                  <a:cubicBezTo>
                    <a:pt x="234398" y="190448"/>
                    <a:pt x="244165" y="178728"/>
                    <a:pt x="244165" y="164079"/>
                  </a:cubicBezTo>
                  <a:lnTo>
                    <a:pt x="244165" y="32230"/>
                  </a:lnTo>
                  <a:cubicBezTo>
                    <a:pt x="244165" y="14650"/>
                    <a:pt x="229515" y="0"/>
                    <a:pt x="211935" y="0"/>
                  </a:cubicBezTo>
                  <a:lnTo>
                    <a:pt x="80086" y="0"/>
                  </a:lnTo>
                  <a:cubicBezTo>
                    <a:pt x="62506" y="0"/>
                    <a:pt x="47856" y="14650"/>
                    <a:pt x="47856" y="32230"/>
                  </a:cubicBezTo>
                  <a:lnTo>
                    <a:pt x="47856" y="164079"/>
                  </a:lnTo>
                  <a:cubicBezTo>
                    <a:pt x="47856" y="178728"/>
                    <a:pt x="57623" y="190448"/>
                    <a:pt x="70319" y="194355"/>
                  </a:cubicBezTo>
                  <a:lnTo>
                    <a:pt x="58600" y="215841"/>
                  </a:lnTo>
                  <a:lnTo>
                    <a:pt x="39066" y="215841"/>
                  </a:lnTo>
                  <a:cubicBezTo>
                    <a:pt x="33206" y="215841"/>
                    <a:pt x="29300" y="219748"/>
                    <a:pt x="29300" y="225608"/>
                  </a:cubicBezTo>
                  <a:cubicBezTo>
                    <a:pt x="29300" y="231468"/>
                    <a:pt x="33206" y="235375"/>
                    <a:pt x="39066" y="235375"/>
                  </a:cubicBezTo>
                  <a:lnTo>
                    <a:pt x="46880" y="235375"/>
                  </a:lnTo>
                  <a:lnTo>
                    <a:pt x="35160" y="254908"/>
                  </a:lnTo>
                  <a:lnTo>
                    <a:pt x="9767" y="254908"/>
                  </a:lnTo>
                  <a:cubicBezTo>
                    <a:pt x="3907" y="254908"/>
                    <a:pt x="0" y="258815"/>
                    <a:pt x="0" y="264674"/>
                  </a:cubicBezTo>
                  <a:cubicBezTo>
                    <a:pt x="0" y="270534"/>
                    <a:pt x="3907" y="274441"/>
                    <a:pt x="9767" y="274441"/>
                  </a:cubicBezTo>
                  <a:lnTo>
                    <a:pt x="23440" y="274441"/>
                  </a:lnTo>
                  <a:lnTo>
                    <a:pt x="20510" y="279324"/>
                  </a:lnTo>
                  <a:cubicBezTo>
                    <a:pt x="17580" y="284207"/>
                    <a:pt x="19533" y="290067"/>
                    <a:pt x="23440" y="292998"/>
                  </a:cubicBezTo>
                  <a:cubicBezTo>
                    <a:pt x="25393" y="293974"/>
                    <a:pt x="26370" y="293974"/>
                    <a:pt x="28323" y="293974"/>
                  </a:cubicBezTo>
                  <a:cubicBezTo>
                    <a:pt x="31253" y="293974"/>
                    <a:pt x="35160" y="292021"/>
                    <a:pt x="37113" y="289091"/>
                  </a:cubicBezTo>
                  <a:lnTo>
                    <a:pt x="45903" y="274441"/>
                  </a:lnTo>
                  <a:lnTo>
                    <a:pt x="246118" y="274441"/>
                  </a:lnTo>
                  <a:lnTo>
                    <a:pt x="254908" y="289091"/>
                  </a:lnTo>
                  <a:cubicBezTo>
                    <a:pt x="256861" y="292021"/>
                    <a:pt x="259791" y="293974"/>
                    <a:pt x="263698" y="293974"/>
                  </a:cubicBezTo>
                  <a:cubicBezTo>
                    <a:pt x="265651" y="293974"/>
                    <a:pt x="267604" y="293974"/>
                    <a:pt x="268581" y="292998"/>
                  </a:cubicBezTo>
                  <a:cubicBezTo>
                    <a:pt x="273465" y="290067"/>
                    <a:pt x="274441" y="284207"/>
                    <a:pt x="271511" y="279324"/>
                  </a:cubicBezTo>
                  <a:lnTo>
                    <a:pt x="268581" y="274441"/>
                  </a:lnTo>
                  <a:lnTo>
                    <a:pt x="282254" y="274441"/>
                  </a:lnTo>
                  <a:cubicBezTo>
                    <a:pt x="288114" y="274441"/>
                    <a:pt x="292021" y="270534"/>
                    <a:pt x="292021" y="264674"/>
                  </a:cubicBezTo>
                  <a:cubicBezTo>
                    <a:pt x="292021" y="258815"/>
                    <a:pt x="289091" y="254908"/>
                    <a:pt x="283231" y="254908"/>
                  </a:cubicBezTo>
                  <a:close/>
                  <a:moveTo>
                    <a:pt x="68366" y="32230"/>
                  </a:moveTo>
                  <a:cubicBezTo>
                    <a:pt x="68366" y="25393"/>
                    <a:pt x="74226" y="19533"/>
                    <a:pt x="81063" y="19533"/>
                  </a:cubicBezTo>
                  <a:lnTo>
                    <a:pt x="212912" y="19533"/>
                  </a:lnTo>
                  <a:cubicBezTo>
                    <a:pt x="219748" y="19533"/>
                    <a:pt x="225608" y="25393"/>
                    <a:pt x="225608" y="32230"/>
                  </a:cubicBezTo>
                  <a:lnTo>
                    <a:pt x="225608" y="164079"/>
                  </a:lnTo>
                  <a:cubicBezTo>
                    <a:pt x="225608" y="170915"/>
                    <a:pt x="219748" y="176775"/>
                    <a:pt x="212912" y="176775"/>
                  </a:cubicBezTo>
                  <a:lnTo>
                    <a:pt x="81063" y="176775"/>
                  </a:lnTo>
                  <a:cubicBezTo>
                    <a:pt x="74226" y="176775"/>
                    <a:pt x="68366" y="170915"/>
                    <a:pt x="68366" y="164079"/>
                  </a:cubicBezTo>
                  <a:lnTo>
                    <a:pt x="68366" y="32230"/>
                  </a:lnTo>
                  <a:close/>
                  <a:moveTo>
                    <a:pt x="93759" y="196308"/>
                  </a:moveTo>
                  <a:lnTo>
                    <a:pt x="200215" y="196308"/>
                  </a:lnTo>
                  <a:lnTo>
                    <a:pt x="211935" y="215841"/>
                  </a:lnTo>
                  <a:lnTo>
                    <a:pt x="82039" y="215841"/>
                  </a:lnTo>
                  <a:lnTo>
                    <a:pt x="93759" y="196308"/>
                  </a:lnTo>
                  <a:close/>
                  <a:moveTo>
                    <a:pt x="58600" y="254908"/>
                  </a:moveTo>
                  <a:lnTo>
                    <a:pt x="70319" y="235375"/>
                  </a:lnTo>
                  <a:lnTo>
                    <a:pt x="223655" y="235375"/>
                  </a:lnTo>
                  <a:lnTo>
                    <a:pt x="235375" y="254908"/>
                  </a:lnTo>
                  <a:lnTo>
                    <a:pt x="58600" y="254908"/>
                  </a:ln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47" name="Graphique 1369">
            <a:extLst>
              <a:ext uri="{FF2B5EF4-FFF2-40B4-BE49-F238E27FC236}">
                <a16:creationId xmlns:a16="http://schemas.microsoft.com/office/drawing/2014/main" id="{E1ADDBC0-2914-4605-8C1D-1019D890FEC9}"/>
              </a:ext>
            </a:extLst>
          </p:cNvPr>
          <p:cNvGrpSpPr/>
          <p:nvPr userDrawn="1"/>
        </p:nvGrpSpPr>
        <p:grpSpPr>
          <a:xfrm>
            <a:off x="2497168" y="5383110"/>
            <a:ext cx="262533" cy="227122"/>
            <a:chOff x="1001474" y="11797922"/>
            <a:chExt cx="292393" cy="252954"/>
          </a:xfrm>
          <a:solidFill>
            <a:schemeClr val="tx1"/>
          </a:solidFill>
        </p:grpSpPr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C1C01FAC-6281-4DFD-92D6-313D97F4E463}"/>
                </a:ext>
              </a:extLst>
            </p:cNvPr>
            <p:cNvSpPr/>
            <p:nvPr/>
          </p:nvSpPr>
          <p:spPr>
            <a:xfrm>
              <a:off x="1059282" y="11923911"/>
              <a:ext cx="58599" cy="58599"/>
            </a:xfrm>
            <a:custGeom>
              <a:avLst/>
              <a:gdLst>
                <a:gd name="connsiteX0" fmla="*/ 29300 w 58599"/>
                <a:gd name="connsiteY0" fmla="*/ 0 h 58599"/>
                <a:gd name="connsiteX1" fmla="*/ 0 w 58599"/>
                <a:gd name="connsiteY1" fmla="*/ 29300 h 58599"/>
                <a:gd name="connsiteX2" fmla="*/ 29300 w 58599"/>
                <a:gd name="connsiteY2" fmla="*/ 58600 h 58599"/>
                <a:gd name="connsiteX3" fmla="*/ 58600 w 58599"/>
                <a:gd name="connsiteY3" fmla="*/ 29300 h 58599"/>
                <a:gd name="connsiteX4" fmla="*/ 29300 w 58599"/>
                <a:gd name="connsiteY4" fmla="*/ 0 h 58599"/>
                <a:gd name="connsiteX5" fmla="*/ 29300 w 58599"/>
                <a:gd name="connsiteY5" fmla="*/ 39066 h 58599"/>
                <a:gd name="connsiteX6" fmla="*/ 19533 w 58599"/>
                <a:gd name="connsiteY6" fmla="*/ 29300 h 58599"/>
                <a:gd name="connsiteX7" fmla="*/ 29300 w 58599"/>
                <a:gd name="connsiteY7" fmla="*/ 19533 h 58599"/>
                <a:gd name="connsiteX8" fmla="*/ 39066 w 58599"/>
                <a:gd name="connsiteY8" fmla="*/ 29300 h 58599"/>
                <a:gd name="connsiteX9" fmla="*/ 29300 w 58599"/>
                <a:gd name="connsiteY9" fmla="*/ 39066 h 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9" h="58599">
                  <a:moveTo>
                    <a:pt x="29300" y="0"/>
                  </a:moveTo>
                  <a:cubicBezTo>
                    <a:pt x="12697" y="0"/>
                    <a:pt x="0" y="12697"/>
                    <a:pt x="0" y="29300"/>
                  </a:cubicBezTo>
                  <a:cubicBezTo>
                    <a:pt x="0" y="45902"/>
                    <a:pt x="12697" y="58600"/>
                    <a:pt x="29300" y="58600"/>
                  </a:cubicBezTo>
                  <a:cubicBezTo>
                    <a:pt x="45903" y="58600"/>
                    <a:pt x="58600" y="45902"/>
                    <a:pt x="58600" y="29300"/>
                  </a:cubicBezTo>
                  <a:cubicBezTo>
                    <a:pt x="58600" y="12697"/>
                    <a:pt x="45903" y="0"/>
                    <a:pt x="29300" y="0"/>
                  </a:cubicBezTo>
                  <a:close/>
                  <a:moveTo>
                    <a:pt x="29300" y="39066"/>
                  </a:moveTo>
                  <a:cubicBezTo>
                    <a:pt x="23440" y="39066"/>
                    <a:pt x="19533" y="35159"/>
                    <a:pt x="19533" y="29300"/>
                  </a:cubicBezTo>
                  <a:cubicBezTo>
                    <a:pt x="19533" y="23440"/>
                    <a:pt x="23440" y="19533"/>
                    <a:pt x="29300" y="19533"/>
                  </a:cubicBezTo>
                  <a:cubicBezTo>
                    <a:pt x="35160" y="19533"/>
                    <a:pt x="39066" y="23440"/>
                    <a:pt x="39066" y="29300"/>
                  </a:cubicBezTo>
                  <a:cubicBezTo>
                    <a:pt x="39066" y="35159"/>
                    <a:pt x="35160" y="39066"/>
                    <a:pt x="29300" y="39066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DBFF3AFB-8573-4CDD-8071-180AC0A13A3F}"/>
                </a:ext>
              </a:extLst>
            </p:cNvPr>
            <p:cNvSpPr/>
            <p:nvPr/>
          </p:nvSpPr>
          <p:spPr>
            <a:xfrm>
              <a:off x="1176481" y="11923911"/>
              <a:ext cx="58599" cy="58599"/>
            </a:xfrm>
            <a:custGeom>
              <a:avLst/>
              <a:gdLst>
                <a:gd name="connsiteX0" fmla="*/ 29300 w 58599"/>
                <a:gd name="connsiteY0" fmla="*/ 0 h 58599"/>
                <a:gd name="connsiteX1" fmla="*/ 0 w 58599"/>
                <a:gd name="connsiteY1" fmla="*/ 29300 h 58599"/>
                <a:gd name="connsiteX2" fmla="*/ 29300 w 58599"/>
                <a:gd name="connsiteY2" fmla="*/ 58600 h 58599"/>
                <a:gd name="connsiteX3" fmla="*/ 58600 w 58599"/>
                <a:gd name="connsiteY3" fmla="*/ 29300 h 58599"/>
                <a:gd name="connsiteX4" fmla="*/ 29300 w 58599"/>
                <a:gd name="connsiteY4" fmla="*/ 0 h 58599"/>
                <a:gd name="connsiteX5" fmla="*/ 29300 w 58599"/>
                <a:gd name="connsiteY5" fmla="*/ 39066 h 58599"/>
                <a:gd name="connsiteX6" fmla="*/ 19533 w 58599"/>
                <a:gd name="connsiteY6" fmla="*/ 29300 h 58599"/>
                <a:gd name="connsiteX7" fmla="*/ 29300 w 58599"/>
                <a:gd name="connsiteY7" fmla="*/ 19533 h 58599"/>
                <a:gd name="connsiteX8" fmla="*/ 39066 w 58599"/>
                <a:gd name="connsiteY8" fmla="*/ 29300 h 58599"/>
                <a:gd name="connsiteX9" fmla="*/ 29300 w 58599"/>
                <a:gd name="connsiteY9" fmla="*/ 39066 h 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599" h="58599">
                  <a:moveTo>
                    <a:pt x="29300" y="0"/>
                  </a:moveTo>
                  <a:cubicBezTo>
                    <a:pt x="12697" y="0"/>
                    <a:pt x="0" y="12697"/>
                    <a:pt x="0" y="29300"/>
                  </a:cubicBezTo>
                  <a:cubicBezTo>
                    <a:pt x="0" y="45902"/>
                    <a:pt x="12697" y="58600"/>
                    <a:pt x="29300" y="58600"/>
                  </a:cubicBezTo>
                  <a:cubicBezTo>
                    <a:pt x="45903" y="58600"/>
                    <a:pt x="58600" y="45902"/>
                    <a:pt x="58600" y="29300"/>
                  </a:cubicBezTo>
                  <a:cubicBezTo>
                    <a:pt x="58600" y="12697"/>
                    <a:pt x="45903" y="0"/>
                    <a:pt x="29300" y="0"/>
                  </a:cubicBezTo>
                  <a:close/>
                  <a:moveTo>
                    <a:pt x="29300" y="39066"/>
                  </a:moveTo>
                  <a:cubicBezTo>
                    <a:pt x="23440" y="39066"/>
                    <a:pt x="19533" y="35159"/>
                    <a:pt x="19533" y="29300"/>
                  </a:cubicBezTo>
                  <a:cubicBezTo>
                    <a:pt x="19533" y="23440"/>
                    <a:pt x="23440" y="19533"/>
                    <a:pt x="29300" y="19533"/>
                  </a:cubicBezTo>
                  <a:cubicBezTo>
                    <a:pt x="35160" y="19533"/>
                    <a:pt x="39066" y="23440"/>
                    <a:pt x="39066" y="29300"/>
                  </a:cubicBezTo>
                  <a:cubicBezTo>
                    <a:pt x="39066" y="35159"/>
                    <a:pt x="35160" y="39066"/>
                    <a:pt x="29300" y="39066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242D7EC2-B80E-4FA9-9FC4-E7F7C1520D66}"/>
                </a:ext>
              </a:extLst>
            </p:cNvPr>
            <p:cNvSpPr/>
            <p:nvPr/>
          </p:nvSpPr>
          <p:spPr>
            <a:xfrm>
              <a:off x="1127648" y="11943444"/>
              <a:ext cx="39066" cy="19533"/>
            </a:xfrm>
            <a:custGeom>
              <a:avLst/>
              <a:gdLst>
                <a:gd name="connsiteX0" fmla="*/ 29300 w 39066"/>
                <a:gd name="connsiteY0" fmla="*/ 0 h 19533"/>
                <a:gd name="connsiteX1" fmla="*/ 9767 w 39066"/>
                <a:gd name="connsiteY1" fmla="*/ 0 h 19533"/>
                <a:gd name="connsiteX2" fmla="*/ 0 w 39066"/>
                <a:gd name="connsiteY2" fmla="*/ 9767 h 19533"/>
                <a:gd name="connsiteX3" fmla="*/ 9767 w 39066"/>
                <a:gd name="connsiteY3" fmla="*/ 19533 h 19533"/>
                <a:gd name="connsiteX4" fmla="*/ 29300 w 39066"/>
                <a:gd name="connsiteY4" fmla="*/ 19533 h 19533"/>
                <a:gd name="connsiteX5" fmla="*/ 39066 w 39066"/>
                <a:gd name="connsiteY5" fmla="*/ 9767 h 19533"/>
                <a:gd name="connsiteX6" fmla="*/ 29300 w 39066"/>
                <a:gd name="connsiteY6" fmla="*/ 0 h 1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66" h="19533">
                  <a:moveTo>
                    <a:pt x="29300" y="0"/>
                  </a:moveTo>
                  <a:lnTo>
                    <a:pt x="9767" y="0"/>
                  </a:lnTo>
                  <a:cubicBezTo>
                    <a:pt x="3907" y="0"/>
                    <a:pt x="0" y="3907"/>
                    <a:pt x="0" y="9767"/>
                  </a:cubicBezTo>
                  <a:cubicBezTo>
                    <a:pt x="0" y="15626"/>
                    <a:pt x="3907" y="19533"/>
                    <a:pt x="9767" y="19533"/>
                  </a:cubicBezTo>
                  <a:lnTo>
                    <a:pt x="29300" y="19533"/>
                  </a:lnTo>
                  <a:cubicBezTo>
                    <a:pt x="35160" y="19533"/>
                    <a:pt x="39066" y="15626"/>
                    <a:pt x="39066" y="9767"/>
                  </a:cubicBezTo>
                  <a:cubicBezTo>
                    <a:pt x="39066" y="3907"/>
                    <a:pt x="35160" y="0"/>
                    <a:pt x="29300" y="0"/>
                  </a:cubicBez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4CB84B43-3836-4A91-80B8-1A64052D0969}"/>
                </a:ext>
              </a:extLst>
            </p:cNvPr>
            <p:cNvSpPr/>
            <p:nvPr/>
          </p:nvSpPr>
          <p:spPr>
            <a:xfrm>
              <a:off x="1001474" y="11797922"/>
              <a:ext cx="292393" cy="252954"/>
            </a:xfrm>
            <a:custGeom>
              <a:avLst/>
              <a:gdLst>
                <a:gd name="connsiteX0" fmla="*/ 292206 w 292393"/>
                <a:gd name="connsiteY0" fmla="*/ 75203 h 252954"/>
                <a:gd name="connsiteX1" fmla="*/ 280486 w 292393"/>
                <a:gd name="connsiteY1" fmla="*/ 67390 h 252954"/>
                <a:gd name="connsiteX2" fmla="*/ 252163 w 292393"/>
                <a:gd name="connsiteY2" fmla="*/ 74226 h 252954"/>
                <a:gd name="connsiteX3" fmla="*/ 246303 w 292393"/>
                <a:gd name="connsiteY3" fmla="*/ 25393 h 252954"/>
                <a:gd name="connsiteX4" fmla="*/ 217003 w 292393"/>
                <a:gd name="connsiteY4" fmla="*/ 0 h 252954"/>
                <a:gd name="connsiteX5" fmla="*/ 75388 w 292393"/>
                <a:gd name="connsiteY5" fmla="*/ 0 h 252954"/>
                <a:gd name="connsiteX6" fmla="*/ 46088 w 292393"/>
                <a:gd name="connsiteY6" fmla="*/ 25393 h 252954"/>
                <a:gd name="connsiteX7" fmla="*/ 40228 w 292393"/>
                <a:gd name="connsiteY7" fmla="*/ 74226 h 252954"/>
                <a:gd name="connsiteX8" fmla="*/ 11905 w 292393"/>
                <a:gd name="connsiteY8" fmla="*/ 67390 h 252954"/>
                <a:gd name="connsiteX9" fmla="*/ 185 w 292393"/>
                <a:gd name="connsiteY9" fmla="*/ 75203 h 252954"/>
                <a:gd name="connsiteX10" fmla="*/ 7998 w 292393"/>
                <a:gd name="connsiteY10" fmla="*/ 86923 h 252954"/>
                <a:gd name="connsiteX11" fmla="*/ 33391 w 292393"/>
                <a:gd name="connsiteY11" fmla="*/ 92783 h 252954"/>
                <a:gd name="connsiteX12" fmla="*/ 22648 w 292393"/>
                <a:gd name="connsiteY12" fmla="*/ 108409 h 252954"/>
                <a:gd name="connsiteX13" fmla="*/ 19718 w 292393"/>
                <a:gd name="connsiteY13" fmla="*/ 119153 h 252954"/>
                <a:gd name="connsiteX14" fmla="*/ 19718 w 292393"/>
                <a:gd name="connsiteY14" fmla="*/ 204122 h 252954"/>
                <a:gd name="connsiteX15" fmla="*/ 19718 w 292393"/>
                <a:gd name="connsiteY15" fmla="*/ 233422 h 252954"/>
                <a:gd name="connsiteX16" fmla="*/ 39251 w 292393"/>
                <a:gd name="connsiteY16" fmla="*/ 252955 h 252954"/>
                <a:gd name="connsiteX17" fmla="*/ 58785 w 292393"/>
                <a:gd name="connsiteY17" fmla="*/ 252955 h 252954"/>
                <a:gd name="connsiteX18" fmla="*/ 78318 w 292393"/>
                <a:gd name="connsiteY18" fmla="*/ 233422 h 252954"/>
                <a:gd name="connsiteX19" fmla="*/ 78318 w 292393"/>
                <a:gd name="connsiteY19" fmla="*/ 213889 h 252954"/>
                <a:gd name="connsiteX20" fmla="*/ 215050 w 292393"/>
                <a:gd name="connsiteY20" fmla="*/ 213889 h 252954"/>
                <a:gd name="connsiteX21" fmla="*/ 215050 w 292393"/>
                <a:gd name="connsiteY21" fmla="*/ 233422 h 252954"/>
                <a:gd name="connsiteX22" fmla="*/ 234583 w 292393"/>
                <a:gd name="connsiteY22" fmla="*/ 252955 h 252954"/>
                <a:gd name="connsiteX23" fmla="*/ 254116 w 292393"/>
                <a:gd name="connsiteY23" fmla="*/ 252955 h 252954"/>
                <a:gd name="connsiteX24" fmla="*/ 273650 w 292393"/>
                <a:gd name="connsiteY24" fmla="*/ 233422 h 252954"/>
                <a:gd name="connsiteX25" fmla="*/ 273650 w 292393"/>
                <a:gd name="connsiteY25" fmla="*/ 204122 h 252954"/>
                <a:gd name="connsiteX26" fmla="*/ 273650 w 292393"/>
                <a:gd name="connsiteY26" fmla="*/ 119153 h 252954"/>
                <a:gd name="connsiteX27" fmla="*/ 270720 w 292393"/>
                <a:gd name="connsiteY27" fmla="*/ 108409 h 252954"/>
                <a:gd name="connsiteX28" fmla="*/ 259976 w 292393"/>
                <a:gd name="connsiteY28" fmla="*/ 92783 h 252954"/>
                <a:gd name="connsiteX29" fmla="*/ 285369 w 292393"/>
                <a:gd name="connsiteY29" fmla="*/ 86923 h 252954"/>
                <a:gd name="connsiteX30" fmla="*/ 292206 w 292393"/>
                <a:gd name="connsiteY30" fmla="*/ 75203 h 252954"/>
                <a:gd name="connsiteX31" fmla="*/ 253140 w 292393"/>
                <a:gd name="connsiteY31" fmla="*/ 194355 h 252954"/>
                <a:gd name="connsiteX32" fmla="*/ 38275 w 292393"/>
                <a:gd name="connsiteY32" fmla="*/ 194355 h 252954"/>
                <a:gd name="connsiteX33" fmla="*/ 38275 w 292393"/>
                <a:gd name="connsiteY33" fmla="*/ 119153 h 252954"/>
                <a:gd name="connsiteX34" fmla="*/ 52925 w 292393"/>
                <a:gd name="connsiteY34" fmla="*/ 96689 h 252954"/>
                <a:gd name="connsiteX35" fmla="*/ 58785 w 292393"/>
                <a:gd name="connsiteY35" fmla="*/ 96689 h 252954"/>
                <a:gd name="connsiteX36" fmla="*/ 231653 w 292393"/>
                <a:gd name="connsiteY36" fmla="*/ 96689 h 252954"/>
                <a:gd name="connsiteX37" fmla="*/ 237513 w 292393"/>
                <a:gd name="connsiteY37" fmla="*/ 96689 h 252954"/>
                <a:gd name="connsiteX38" fmla="*/ 252163 w 292393"/>
                <a:gd name="connsiteY38" fmla="*/ 119153 h 252954"/>
                <a:gd name="connsiteX39" fmla="*/ 252163 w 292393"/>
                <a:gd name="connsiteY39" fmla="*/ 194355 h 252954"/>
                <a:gd name="connsiteX40" fmla="*/ 65621 w 292393"/>
                <a:gd name="connsiteY40" fmla="*/ 27347 h 252954"/>
                <a:gd name="connsiteX41" fmla="*/ 75388 w 292393"/>
                <a:gd name="connsiteY41" fmla="*/ 18557 h 252954"/>
                <a:gd name="connsiteX42" fmla="*/ 217003 w 292393"/>
                <a:gd name="connsiteY42" fmla="*/ 18557 h 252954"/>
                <a:gd name="connsiteX43" fmla="*/ 226770 w 292393"/>
                <a:gd name="connsiteY43" fmla="*/ 27347 h 252954"/>
                <a:gd name="connsiteX44" fmla="*/ 232630 w 292393"/>
                <a:gd name="connsiteY44" fmla="*/ 77156 h 252954"/>
                <a:gd name="connsiteX45" fmla="*/ 58785 w 292393"/>
                <a:gd name="connsiteY45" fmla="*/ 77156 h 252954"/>
                <a:gd name="connsiteX46" fmla="*/ 65621 w 292393"/>
                <a:gd name="connsiteY46" fmla="*/ 27347 h 252954"/>
                <a:gd name="connsiteX47" fmla="*/ 57808 w 292393"/>
                <a:gd name="connsiteY47" fmla="*/ 233422 h 252954"/>
                <a:gd name="connsiteX48" fmla="*/ 38275 w 292393"/>
                <a:gd name="connsiteY48" fmla="*/ 233422 h 252954"/>
                <a:gd name="connsiteX49" fmla="*/ 38275 w 292393"/>
                <a:gd name="connsiteY49" fmla="*/ 213889 h 252954"/>
                <a:gd name="connsiteX50" fmla="*/ 57808 w 292393"/>
                <a:gd name="connsiteY50" fmla="*/ 213889 h 252954"/>
                <a:gd name="connsiteX51" fmla="*/ 57808 w 292393"/>
                <a:gd name="connsiteY51" fmla="*/ 233422 h 252954"/>
                <a:gd name="connsiteX52" fmla="*/ 233607 w 292393"/>
                <a:gd name="connsiteY52" fmla="*/ 233422 h 252954"/>
                <a:gd name="connsiteX53" fmla="*/ 233607 w 292393"/>
                <a:gd name="connsiteY53" fmla="*/ 213889 h 252954"/>
                <a:gd name="connsiteX54" fmla="*/ 253140 w 292393"/>
                <a:gd name="connsiteY54" fmla="*/ 213889 h 252954"/>
                <a:gd name="connsiteX55" fmla="*/ 253140 w 292393"/>
                <a:gd name="connsiteY55" fmla="*/ 233422 h 252954"/>
                <a:gd name="connsiteX56" fmla="*/ 233607 w 292393"/>
                <a:gd name="connsiteY56" fmla="*/ 233422 h 2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2393" h="252954">
                  <a:moveTo>
                    <a:pt x="292206" y="75203"/>
                  </a:moveTo>
                  <a:cubicBezTo>
                    <a:pt x="291229" y="70320"/>
                    <a:pt x="285369" y="66413"/>
                    <a:pt x="280486" y="67390"/>
                  </a:cubicBezTo>
                  <a:lnTo>
                    <a:pt x="252163" y="74226"/>
                  </a:lnTo>
                  <a:lnTo>
                    <a:pt x="246303" y="25393"/>
                  </a:lnTo>
                  <a:cubicBezTo>
                    <a:pt x="244350" y="10743"/>
                    <a:pt x="231653" y="0"/>
                    <a:pt x="217003" y="0"/>
                  </a:cubicBezTo>
                  <a:lnTo>
                    <a:pt x="75388" y="0"/>
                  </a:lnTo>
                  <a:cubicBezTo>
                    <a:pt x="60738" y="0"/>
                    <a:pt x="48041" y="10743"/>
                    <a:pt x="46088" y="25393"/>
                  </a:cubicBezTo>
                  <a:lnTo>
                    <a:pt x="40228" y="74226"/>
                  </a:lnTo>
                  <a:lnTo>
                    <a:pt x="11905" y="67390"/>
                  </a:lnTo>
                  <a:cubicBezTo>
                    <a:pt x="7022" y="66413"/>
                    <a:pt x="1162" y="69343"/>
                    <a:pt x="185" y="75203"/>
                  </a:cubicBezTo>
                  <a:cubicBezTo>
                    <a:pt x="-792" y="80087"/>
                    <a:pt x="2138" y="85946"/>
                    <a:pt x="7998" y="86923"/>
                  </a:cubicBezTo>
                  <a:lnTo>
                    <a:pt x="33391" y="92783"/>
                  </a:lnTo>
                  <a:lnTo>
                    <a:pt x="22648" y="108409"/>
                  </a:lnTo>
                  <a:cubicBezTo>
                    <a:pt x="20695" y="111339"/>
                    <a:pt x="19718" y="115246"/>
                    <a:pt x="19718" y="119153"/>
                  </a:cubicBezTo>
                  <a:lnTo>
                    <a:pt x="19718" y="204122"/>
                  </a:lnTo>
                  <a:lnTo>
                    <a:pt x="19718" y="233422"/>
                  </a:lnTo>
                  <a:cubicBezTo>
                    <a:pt x="19718" y="244165"/>
                    <a:pt x="28508" y="252955"/>
                    <a:pt x="39251" y="252955"/>
                  </a:cubicBezTo>
                  <a:lnTo>
                    <a:pt x="58785" y="252955"/>
                  </a:lnTo>
                  <a:cubicBezTo>
                    <a:pt x="69528" y="252955"/>
                    <a:pt x="78318" y="244165"/>
                    <a:pt x="78318" y="233422"/>
                  </a:cubicBezTo>
                  <a:lnTo>
                    <a:pt x="78318" y="213889"/>
                  </a:lnTo>
                  <a:lnTo>
                    <a:pt x="215050" y="213889"/>
                  </a:lnTo>
                  <a:lnTo>
                    <a:pt x="215050" y="233422"/>
                  </a:lnTo>
                  <a:cubicBezTo>
                    <a:pt x="215050" y="244165"/>
                    <a:pt x="223840" y="252955"/>
                    <a:pt x="234583" y="252955"/>
                  </a:cubicBezTo>
                  <a:lnTo>
                    <a:pt x="254116" y="252955"/>
                  </a:lnTo>
                  <a:cubicBezTo>
                    <a:pt x="264860" y="252955"/>
                    <a:pt x="273650" y="244165"/>
                    <a:pt x="273650" y="233422"/>
                  </a:cubicBezTo>
                  <a:lnTo>
                    <a:pt x="273650" y="204122"/>
                  </a:lnTo>
                  <a:lnTo>
                    <a:pt x="273650" y="119153"/>
                  </a:lnTo>
                  <a:cubicBezTo>
                    <a:pt x="273650" y="115246"/>
                    <a:pt x="272673" y="111339"/>
                    <a:pt x="270720" y="108409"/>
                  </a:cubicBezTo>
                  <a:lnTo>
                    <a:pt x="259976" y="92783"/>
                  </a:lnTo>
                  <a:lnTo>
                    <a:pt x="285369" y="86923"/>
                  </a:lnTo>
                  <a:cubicBezTo>
                    <a:pt x="290253" y="85946"/>
                    <a:pt x="293183" y="80087"/>
                    <a:pt x="292206" y="75203"/>
                  </a:cubicBezTo>
                  <a:close/>
                  <a:moveTo>
                    <a:pt x="253140" y="194355"/>
                  </a:moveTo>
                  <a:lnTo>
                    <a:pt x="38275" y="194355"/>
                  </a:lnTo>
                  <a:lnTo>
                    <a:pt x="38275" y="119153"/>
                  </a:lnTo>
                  <a:lnTo>
                    <a:pt x="52925" y="96689"/>
                  </a:lnTo>
                  <a:lnTo>
                    <a:pt x="58785" y="96689"/>
                  </a:lnTo>
                  <a:lnTo>
                    <a:pt x="231653" y="96689"/>
                  </a:lnTo>
                  <a:lnTo>
                    <a:pt x="237513" y="96689"/>
                  </a:lnTo>
                  <a:lnTo>
                    <a:pt x="252163" y="119153"/>
                  </a:lnTo>
                  <a:lnTo>
                    <a:pt x="252163" y="194355"/>
                  </a:lnTo>
                  <a:close/>
                  <a:moveTo>
                    <a:pt x="65621" y="27347"/>
                  </a:moveTo>
                  <a:cubicBezTo>
                    <a:pt x="66598" y="22464"/>
                    <a:pt x="70505" y="18557"/>
                    <a:pt x="75388" y="18557"/>
                  </a:cubicBezTo>
                  <a:lnTo>
                    <a:pt x="217003" y="18557"/>
                  </a:lnTo>
                  <a:cubicBezTo>
                    <a:pt x="221887" y="18557"/>
                    <a:pt x="225793" y="22464"/>
                    <a:pt x="226770" y="27347"/>
                  </a:cubicBezTo>
                  <a:lnTo>
                    <a:pt x="232630" y="77156"/>
                  </a:lnTo>
                  <a:lnTo>
                    <a:pt x="58785" y="77156"/>
                  </a:lnTo>
                  <a:lnTo>
                    <a:pt x="65621" y="27347"/>
                  </a:lnTo>
                  <a:close/>
                  <a:moveTo>
                    <a:pt x="57808" y="233422"/>
                  </a:moveTo>
                  <a:lnTo>
                    <a:pt x="38275" y="233422"/>
                  </a:lnTo>
                  <a:lnTo>
                    <a:pt x="38275" y="213889"/>
                  </a:lnTo>
                  <a:lnTo>
                    <a:pt x="57808" y="213889"/>
                  </a:lnTo>
                  <a:lnTo>
                    <a:pt x="57808" y="233422"/>
                  </a:lnTo>
                  <a:close/>
                  <a:moveTo>
                    <a:pt x="233607" y="233422"/>
                  </a:moveTo>
                  <a:lnTo>
                    <a:pt x="233607" y="213889"/>
                  </a:lnTo>
                  <a:lnTo>
                    <a:pt x="253140" y="213889"/>
                  </a:lnTo>
                  <a:lnTo>
                    <a:pt x="253140" y="233422"/>
                  </a:lnTo>
                  <a:lnTo>
                    <a:pt x="233607" y="233422"/>
                  </a:lnTo>
                  <a:close/>
                </a:path>
              </a:pathLst>
            </a:custGeom>
            <a:grpFill/>
            <a:ln w="97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252" name="Forme libre : forme 251">
            <a:extLst>
              <a:ext uri="{FF2B5EF4-FFF2-40B4-BE49-F238E27FC236}">
                <a16:creationId xmlns:a16="http://schemas.microsoft.com/office/drawing/2014/main" id="{90E4EF03-255D-4CDE-90FA-859CA7510F19}"/>
              </a:ext>
            </a:extLst>
          </p:cNvPr>
          <p:cNvSpPr/>
          <p:nvPr userDrawn="1"/>
        </p:nvSpPr>
        <p:spPr>
          <a:xfrm>
            <a:off x="3038714" y="5383990"/>
            <a:ext cx="308337" cy="225362"/>
          </a:xfrm>
          <a:custGeom>
            <a:avLst/>
            <a:gdLst>
              <a:gd name="connsiteX0" fmla="*/ 216997 w 269901"/>
              <a:gd name="connsiteY0" fmla="*/ 89668 h 197269"/>
              <a:gd name="connsiteX1" fmla="*/ 207133 w 269901"/>
              <a:gd name="connsiteY1" fmla="*/ 17934 h 197269"/>
              <a:gd name="connsiteX2" fmla="*/ 215204 w 269901"/>
              <a:gd name="connsiteY2" fmla="*/ 17934 h 197269"/>
              <a:gd name="connsiteX3" fmla="*/ 224170 w 269901"/>
              <a:gd name="connsiteY3" fmla="*/ 26900 h 197269"/>
              <a:gd name="connsiteX4" fmla="*/ 233137 w 269901"/>
              <a:gd name="connsiteY4" fmla="*/ 35867 h 197269"/>
              <a:gd name="connsiteX5" fmla="*/ 242104 w 269901"/>
              <a:gd name="connsiteY5" fmla="*/ 26900 h 197269"/>
              <a:gd name="connsiteX6" fmla="*/ 215204 w 269901"/>
              <a:gd name="connsiteY6" fmla="*/ 0 h 197269"/>
              <a:gd name="connsiteX7" fmla="*/ 179336 w 269901"/>
              <a:gd name="connsiteY7" fmla="*/ 0 h 197269"/>
              <a:gd name="connsiteX8" fmla="*/ 170369 w 269901"/>
              <a:gd name="connsiteY8" fmla="*/ 8967 h 197269"/>
              <a:gd name="connsiteX9" fmla="*/ 179336 w 269901"/>
              <a:gd name="connsiteY9" fmla="*/ 17934 h 197269"/>
              <a:gd name="connsiteX10" fmla="*/ 189200 w 269901"/>
              <a:gd name="connsiteY10" fmla="*/ 17934 h 197269"/>
              <a:gd name="connsiteX11" fmla="*/ 193683 w 269901"/>
              <a:gd name="connsiteY11" fmla="*/ 53801 h 197269"/>
              <a:gd name="connsiteX12" fmla="*/ 95048 w 269901"/>
              <a:gd name="connsiteY12" fmla="*/ 53801 h 197269"/>
              <a:gd name="connsiteX13" fmla="*/ 86081 w 269901"/>
              <a:gd name="connsiteY13" fmla="*/ 35867 h 197269"/>
              <a:gd name="connsiteX14" fmla="*/ 98635 w 269901"/>
              <a:gd name="connsiteY14" fmla="*/ 35867 h 197269"/>
              <a:gd name="connsiteX15" fmla="*/ 107602 w 269901"/>
              <a:gd name="connsiteY15" fmla="*/ 26900 h 197269"/>
              <a:gd name="connsiteX16" fmla="*/ 98635 w 269901"/>
              <a:gd name="connsiteY16" fmla="*/ 17934 h 197269"/>
              <a:gd name="connsiteX17" fmla="*/ 62768 w 269901"/>
              <a:gd name="connsiteY17" fmla="*/ 17934 h 197269"/>
              <a:gd name="connsiteX18" fmla="*/ 53801 w 269901"/>
              <a:gd name="connsiteY18" fmla="*/ 26900 h 197269"/>
              <a:gd name="connsiteX19" fmla="*/ 62768 w 269901"/>
              <a:gd name="connsiteY19" fmla="*/ 35867 h 197269"/>
              <a:gd name="connsiteX20" fmla="*/ 66354 w 269901"/>
              <a:gd name="connsiteY20" fmla="*/ 35867 h 197269"/>
              <a:gd name="connsiteX21" fmla="*/ 79805 w 269901"/>
              <a:gd name="connsiteY21" fmla="*/ 62768 h 197269"/>
              <a:gd name="connsiteX22" fmla="*/ 67251 w 269901"/>
              <a:gd name="connsiteY22" fmla="*/ 91462 h 197269"/>
              <a:gd name="connsiteX23" fmla="*/ 53801 w 269901"/>
              <a:gd name="connsiteY23" fmla="*/ 89668 h 197269"/>
              <a:gd name="connsiteX24" fmla="*/ 0 w 269901"/>
              <a:gd name="connsiteY24" fmla="*/ 143469 h 197269"/>
              <a:gd name="connsiteX25" fmla="*/ 53801 w 269901"/>
              <a:gd name="connsiteY25" fmla="*/ 197270 h 197269"/>
              <a:gd name="connsiteX26" fmla="*/ 107602 w 269901"/>
              <a:gd name="connsiteY26" fmla="*/ 147952 h 197269"/>
              <a:gd name="connsiteX27" fmla="*/ 198167 w 269901"/>
              <a:gd name="connsiteY27" fmla="*/ 79805 h 197269"/>
              <a:gd name="connsiteX28" fmla="*/ 199960 w 269901"/>
              <a:gd name="connsiteY28" fmla="*/ 91462 h 197269"/>
              <a:gd name="connsiteX29" fmla="*/ 162299 w 269901"/>
              <a:gd name="connsiteY29" fmla="*/ 142573 h 197269"/>
              <a:gd name="connsiteX30" fmla="*/ 216100 w 269901"/>
              <a:gd name="connsiteY30" fmla="*/ 196373 h 197269"/>
              <a:gd name="connsiteX31" fmla="*/ 269901 w 269901"/>
              <a:gd name="connsiteY31" fmla="*/ 142573 h 197269"/>
              <a:gd name="connsiteX32" fmla="*/ 216997 w 269901"/>
              <a:gd name="connsiteY32" fmla="*/ 89668 h 197269"/>
              <a:gd name="connsiteX33" fmla="*/ 95945 w 269901"/>
              <a:gd name="connsiteY33" fmla="*/ 71734 h 197269"/>
              <a:gd name="connsiteX34" fmla="*/ 179336 w 269901"/>
              <a:gd name="connsiteY34" fmla="*/ 71734 h 197269"/>
              <a:gd name="connsiteX35" fmla="*/ 104912 w 269901"/>
              <a:gd name="connsiteY35" fmla="*/ 127329 h 197269"/>
              <a:gd name="connsiteX36" fmla="*/ 96842 w 269901"/>
              <a:gd name="connsiteY36" fmla="*/ 111189 h 197269"/>
              <a:gd name="connsiteX37" fmla="*/ 83391 w 269901"/>
              <a:gd name="connsiteY37" fmla="*/ 98635 h 197269"/>
              <a:gd name="connsiteX38" fmla="*/ 95945 w 269901"/>
              <a:gd name="connsiteY38" fmla="*/ 71734 h 197269"/>
              <a:gd name="connsiteX39" fmla="*/ 82495 w 269901"/>
              <a:gd name="connsiteY39" fmla="*/ 121948 h 197269"/>
              <a:gd name="connsiteX40" fmla="*/ 88771 w 269901"/>
              <a:gd name="connsiteY40" fmla="*/ 134502 h 197269"/>
              <a:gd name="connsiteX41" fmla="*/ 67251 w 269901"/>
              <a:gd name="connsiteY41" fmla="*/ 134502 h 197269"/>
              <a:gd name="connsiteX42" fmla="*/ 75321 w 269901"/>
              <a:gd name="connsiteY42" fmla="*/ 115672 h 197269"/>
              <a:gd name="connsiteX43" fmla="*/ 82495 w 269901"/>
              <a:gd name="connsiteY43" fmla="*/ 121948 h 197269"/>
              <a:gd name="connsiteX44" fmla="*/ 53801 w 269901"/>
              <a:gd name="connsiteY44" fmla="*/ 179336 h 197269"/>
              <a:gd name="connsiteX45" fmla="*/ 17934 w 269901"/>
              <a:gd name="connsiteY45" fmla="*/ 143469 h 197269"/>
              <a:gd name="connsiteX46" fmla="*/ 53801 w 269901"/>
              <a:gd name="connsiteY46" fmla="*/ 107602 h 197269"/>
              <a:gd name="connsiteX47" fmla="*/ 60078 w 269901"/>
              <a:gd name="connsiteY47" fmla="*/ 108498 h 197269"/>
              <a:gd name="connsiteX48" fmla="*/ 45731 w 269901"/>
              <a:gd name="connsiteY48" fmla="*/ 139882 h 197269"/>
              <a:gd name="connsiteX49" fmla="*/ 45731 w 269901"/>
              <a:gd name="connsiteY49" fmla="*/ 139882 h 197269"/>
              <a:gd name="connsiteX50" fmla="*/ 45731 w 269901"/>
              <a:gd name="connsiteY50" fmla="*/ 141676 h 197269"/>
              <a:gd name="connsiteX51" fmla="*/ 45731 w 269901"/>
              <a:gd name="connsiteY51" fmla="*/ 143469 h 197269"/>
              <a:gd name="connsiteX52" fmla="*/ 45731 w 269901"/>
              <a:gd name="connsiteY52" fmla="*/ 143469 h 197269"/>
              <a:gd name="connsiteX53" fmla="*/ 45731 w 269901"/>
              <a:gd name="connsiteY53" fmla="*/ 144365 h 197269"/>
              <a:gd name="connsiteX54" fmla="*/ 45731 w 269901"/>
              <a:gd name="connsiteY54" fmla="*/ 146159 h 197269"/>
              <a:gd name="connsiteX55" fmla="*/ 46627 w 269901"/>
              <a:gd name="connsiteY55" fmla="*/ 147952 h 197269"/>
              <a:gd name="connsiteX56" fmla="*/ 47524 w 269901"/>
              <a:gd name="connsiteY56" fmla="*/ 149746 h 197269"/>
              <a:gd name="connsiteX57" fmla="*/ 49317 w 269901"/>
              <a:gd name="connsiteY57" fmla="*/ 150642 h 197269"/>
              <a:gd name="connsiteX58" fmla="*/ 50214 w 269901"/>
              <a:gd name="connsiteY58" fmla="*/ 151539 h 197269"/>
              <a:gd name="connsiteX59" fmla="*/ 50214 w 269901"/>
              <a:gd name="connsiteY59" fmla="*/ 151539 h 197269"/>
              <a:gd name="connsiteX60" fmla="*/ 53801 w 269901"/>
              <a:gd name="connsiteY60" fmla="*/ 152436 h 197269"/>
              <a:gd name="connsiteX61" fmla="*/ 53801 w 269901"/>
              <a:gd name="connsiteY61" fmla="*/ 152436 h 197269"/>
              <a:gd name="connsiteX62" fmla="*/ 53801 w 269901"/>
              <a:gd name="connsiteY62" fmla="*/ 152436 h 197269"/>
              <a:gd name="connsiteX63" fmla="*/ 53801 w 269901"/>
              <a:gd name="connsiteY63" fmla="*/ 152436 h 197269"/>
              <a:gd name="connsiteX64" fmla="*/ 88771 w 269901"/>
              <a:gd name="connsiteY64" fmla="*/ 152436 h 197269"/>
              <a:gd name="connsiteX65" fmla="*/ 53801 w 269901"/>
              <a:gd name="connsiteY65" fmla="*/ 179336 h 197269"/>
              <a:gd name="connsiteX66" fmla="*/ 215204 w 269901"/>
              <a:gd name="connsiteY66" fmla="*/ 179336 h 197269"/>
              <a:gd name="connsiteX67" fmla="*/ 179336 w 269901"/>
              <a:gd name="connsiteY67" fmla="*/ 143469 h 197269"/>
              <a:gd name="connsiteX68" fmla="*/ 201753 w 269901"/>
              <a:gd name="connsiteY68" fmla="*/ 110292 h 197269"/>
              <a:gd name="connsiteX69" fmla="*/ 206237 w 269901"/>
              <a:gd name="connsiteY69" fmla="*/ 144365 h 197269"/>
              <a:gd name="connsiteX70" fmla="*/ 215204 w 269901"/>
              <a:gd name="connsiteY70" fmla="*/ 152436 h 197269"/>
              <a:gd name="connsiteX71" fmla="*/ 216100 w 269901"/>
              <a:gd name="connsiteY71" fmla="*/ 152436 h 197269"/>
              <a:gd name="connsiteX72" fmla="*/ 224170 w 269901"/>
              <a:gd name="connsiteY72" fmla="*/ 142573 h 197269"/>
              <a:gd name="connsiteX73" fmla="*/ 219687 w 269901"/>
              <a:gd name="connsiteY73" fmla="*/ 108498 h 197269"/>
              <a:gd name="connsiteX74" fmla="*/ 251071 w 269901"/>
              <a:gd name="connsiteY74" fmla="*/ 144365 h 197269"/>
              <a:gd name="connsiteX75" fmla="*/ 215204 w 269901"/>
              <a:gd name="connsiteY75" fmla="*/ 179336 h 1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9901" h="197269">
                <a:moveTo>
                  <a:pt x="216997" y="89668"/>
                </a:moveTo>
                <a:lnTo>
                  <a:pt x="207133" y="17934"/>
                </a:lnTo>
                <a:lnTo>
                  <a:pt x="215204" y="17934"/>
                </a:lnTo>
                <a:cubicBezTo>
                  <a:pt x="220584" y="17934"/>
                  <a:pt x="224170" y="21521"/>
                  <a:pt x="224170" y="26900"/>
                </a:cubicBezTo>
                <a:cubicBezTo>
                  <a:pt x="224170" y="32280"/>
                  <a:pt x="227757" y="35867"/>
                  <a:pt x="233137" y="35867"/>
                </a:cubicBezTo>
                <a:cubicBezTo>
                  <a:pt x="238517" y="35867"/>
                  <a:pt x="242104" y="32280"/>
                  <a:pt x="242104" y="26900"/>
                </a:cubicBezTo>
                <a:cubicBezTo>
                  <a:pt x="242104" y="11657"/>
                  <a:pt x="230447" y="0"/>
                  <a:pt x="215204" y="0"/>
                </a:cubicBezTo>
                <a:lnTo>
                  <a:pt x="179336" y="0"/>
                </a:lnTo>
                <a:cubicBezTo>
                  <a:pt x="173956" y="0"/>
                  <a:pt x="170369" y="3587"/>
                  <a:pt x="170369" y="8967"/>
                </a:cubicBezTo>
                <a:cubicBezTo>
                  <a:pt x="170369" y="14347"/>
                  <a:pt x="173956" y="17934"/>
                  <a:pt x="179336" y="17934"/>
                </a:cubicBezTo>
                <a:lnTo>
                  <a:pt x="189200" y="17934"/>
                </a:lnTo>
                <a:lnTo>
                  <a:pt x="193683" y="53801"/>
                </a:lnTo>
                <a:lnTo>
                  <a:pt x="95048" y="53801"/>
                </a:lnTo>
                <a:lnTo>
                  <a:pt x="86081" y="35867"/>
                </a:lnTo>
                <a:lnTo>
                  <a:pt x="98635" y="35867"/>
                </a:lnTo>
                <a:cubicBezTo>
                  <a:pt x="104015" y="35867"/>
                  <a:pt x="107602" y="32280"/>
                  <a:pt x="107602" y="26900"/>
                </a:cubicBezTo>
                <a:cubicBezTo>
                  <a:pt x="107602" y="21521"/>
                  <a:pt x="104015" y="17934"/>
                  <a:pt x="98635" y="17934"/>
                </a:cubicBezTo>
                <a:lnTo>
                  <a:pt x="62768" y="17934"/>
                </a:lnTo>
                <a:cubicBezTo>
                  <a:pt x="57388" y="17934"/>
                  <a:pt x="53801" y="21521"/>
                  <a:pt x="53801" y="26900"/>
                </a:cubicBezTo>
                <a:cubicBezTo>
                  <a:pt x="53801" y="32280"/>
                  <a:pt x="57388" y="35867"/>
                  <a:pt x="62768" y="35867"/>
                </a:cubicBezTo>
                <a:lnTo>
                  <a:pt x="66354" y="35867"/>
                </a:lnTo>
                <a:lnTo>
                  <a:pt x="79805" y="62768"/>
                </a:lnTo>
                <a:lnTo>
                  <a:pt x="67251" y="91462"/>
                </a:lnTo>
                <a:cubicBezTo>
                  <a:pt x="62768" y="90565"/>
                  <a:pt x="58284" y="89668"/>
                  <a:pt x="53801" y="89668"/>
                </a:cubicBezTo>
                <a:cubicBezTo>
                  <a:pt x="24210" y="89668"/>
                  <a:pt x="0" y="113879"/>
                  <a:pt x="0" y="143469"/>
                </a:cubicBezTo>
                <a:cubicBezTo>
                  <a:pt x="0" y="173059"/>
                  <a:pt x="24210" y="197270"/>
                  <a:pt x="53801" y="197270"/>
                </a:cubicBezTo>
                <a:cubicBezTo>
                  <a:pt x="81598" y="197270"/>
                  <a:pt x="104912" y="175749"/>
                  <a:pt x="107602" y="147952"/>
                </a:cubicBezTo>
                <a:lnTo>
                  <a:pt x="198167" y="79805"/>
                </a:lnTo>
                <a:lnTo>
                  <a:pt x="199960" y="91462"/>
                </a:lnTo>
                <a:cubicBezTo>
                  <a:pt x="178440" y="98635"/>
                  <a:pt x="162299" y="118362"/>
                  <a:pt x="162299" y="142573"/>
                </a:cubicBezTo>
                <a:cubicBezTo>
                  <a:pt x="162299" y="172163"/>
                  <a:pt x="186510" y="196373"/>
                  <a:pt x="216100" y="196373"/>
                </a:cubicBezTo>
                <a:cubicBezTo>
                  <a:pt x="245691" y="196373"/>
                  <a:pt x="269901" y="172163"/>
                  <a:pt x="269901" y="142573"/>
                </a:cubicBezTo>
                <a:cubicBezTo>
                  <a:pt x="269004" y="114775"/>
                  <a:pt x="245691" y="90565"/>
                  <a:pt x="216997" y="89668"/>
                </a:cubicBezTo>
                <a:close/>
                <a:moveTo>
                  <a:pt x="95945" y="71734"/>
                </a:moveTo>
                <a:lnTo>
                  <a:pt x="179336" y="71734"/>
                </a:lnTo>
                <a:lnTo>
                  <a:pt x="104912" y="127329"/>
                </a:lnTo>
                <a:cubicBezTo>
                  <a:pt x="103118" y="121948"/>
                  <a:pt x="100428" y="115672"/>
                  <a:pt x="96842" y="111189"/>
                </a:cubicBezTo>
                <a:cubicBezTo>
                  <a:pt x="93255" y="105808"/>
                  <a:pt x="88771" y="102222"/>
                  <a:pt x="83391" y="98635"/>
                </a:cubicBezTo>
                <a:lnTo>
                  <a:pt x="95945" y="71734"/>
                </a:lnTo>
                <a:close/>
                <a:moveTo>
                  <a:pt x="82495" y="121948"/>
                </a:moveTo>
                <a:cubicBezTo>
                  <a:pt x="85185" y="125535"/>
                  <a:pt x="86978" y="130019"/>
                  <a:pt x="88771" y="134502"/>
                </a:cubicBezTo>
                <a:lnTo>
                  <a:pt x="67251" y="134502"/>
                </a:lnTo>
                <a:lnTo>
                  <a:pt x="75321" y="115672"/>
                </a:lnTo>
                <a:cubicBezTo>
                  <a:pt x="78908" y="117465"/>
                  <a:pt x="80701" y="119258"/>
                  <a:pt x="82495" y="121948"/>
                </a:cubicBezTo>
                <a:close/>
                <a:moveTo>
                  <a:pt x="53801" y="179336"/>
                </a:moveTo>
                <a:cubicBezTo>
                  <a:pt x="34074" y="179336"/>
                  <a:pt x="17934" y="163196"/>
                  <a:pt x="17934" y="143469"/>
                </a:cubicBezTo>
                <a:cubicBezTo>
                  <a:pt x="17934" y="123742"/>
                  <a:pt x="34074" y="107602"/>
                  <a:pt x="53801" y="107602"/>
                </a:cubicBezTo>
                <a:cubicBezTo>
                  <a:pt x="55594" y="107602"/>
                  <a:pt x="57388" y="107602"/>
                  <a:pt x="60078" y="108498"/>
                </a:cubicBezTo>
                <a:lnTo>
                  <a:pt x="45731" y="139882"/>
                </a:lnTo>
                <a:cubicBezTo>
                  <a:pt x="45731" y="139882"/>
                  <a:pt x="45731" y="139882"/>
                  <a:pt x="45731" y="139882"/>
                </a:cubicBezTo>
                <a:cubicBezTo>
                  <a:pt x="45731" y="140779"/>
                  <a:pt x="45731" y="140779"/>
                  <a:pt x="45731" y="141676"/>
                </a:cubicBezTo>
                <a:cubicBezTo>
                  <a:pt x="45731" y="142573"/>
                  <a:pt x="45731" y="142573"/>
                  <a:pt x="45731" y="143469"/>
                </a:cubicBezTo>
                <a:cubicBezTo>
                  <a:pt x="45731" y="143469"/>
                  <a:pt x="45731" y="143469"/>
                  <a:pt x="45731" y="143469"/>
                </a:cubicBezTo>
                <a:cubicBezTo>
                  <a:pt x="45731" y="143469"/>
                  <a:pt x="45731" y="144365"/>
                  <a:pt x="45731" y="144365"/>
                </a:cubicBezTo>
                <a:cubicBezTo>
                  <a:pt x="45731" y="145262"/>
                  <a:pt x="45731" y="146159"/>
                  <a:pt x="45731" y="146159"/>
                </a:cubicBezTo>
                <a:cubicBezTo>
                  <a:pt x="45731" y="147056"/>
                  <a:pt x="46627" y="147056"/>
                  <a:pt x="46627" y="147952"/>
                </a:cubicBezTo>
                <a:cubicBezTo>
                  <a:pt x="46627" y="148849"/>
                  <a:pt x="47524" y="148849"/>
                  <a:pt x="47524" y="149746"/>
                </a:cubicBezTo>
                <a:cubicBezTo>
                  <a:pt x="48421" y="150642"/>
                  <a:pt x="48421" y="150642"/>
                  <a:pt x="49317" y="150642"/>
                </a:cubicBezTo>
                <a:cubicBezTo>
                  <a:pt x="49317" y="150642"/>
                  <a:pt x="50214" y="151539"/>
                  <a:pt x="50214" y="151539"/>
                </a:cubicBezTo>
                <a:cubicBezTo>
                  <a:pt x="50214" y="151539"/>
                  <a:pt x="50214" y="151539"/>
                  <a:pt x="50214" y="151539"/>
                </a:cubicBezTo>
                <a:cubicBezTo>
                  <a:pt x="51111" y="152436"/>
                  <a:pt x="52904" y="152436"/>
                  <a:pt x="53801" y="152436"/>
                </a:cubicBezTo>
                <a:cubicBezTo>
                  <a:pt x="53801" y="152436"/>
                  <a:pt x="53801" y="152436"/>
                  <a:pt x="53801" y="152436"/>
                </a:cubicBezTo>
                <a:cubicBezTo>
                  <a:pt x="53801" y="152436"/>
                  <a:pt x="53801" y="152436"/>
                  <a:pt x="53801" y="152436"/>
                </a:cubicBezTo>
                <a:cubicBezTo>
                  <a:pt x="53801" y="152436"/>
                  <a:pt x="53801" y="152436"/>
                  <a:pt x="53801" y="152436"/>
                </a:cubicBezTo>
                <a:lnTo>
                  <a:pt x="88771" y="152436"/>
                </a:lnTo>
                <a:cubicBezTo>
                  <a:pt x="84288" y="167679"/>
                  <a:pt x="70838" y="179336"/>
                  <a:pt x="53801" y="179336"/>
                </a:cubicBezTo>
                <a:close/>
                <a:moveTo>
                  <a:pt x="215204" y="179336"/>
                </a:moveTo>
                <a:cubicBezTo>
                  <a:pt x="195477" y="179336"/>
                  <a:pt x="179336" y="163196"/>
                  <a:pt x="179336" y="143469"/>
                </a:cubicBezTo>
                <a:cubicBezTo>
                  <a:pt x="179336" y="128225"/>
                  <a:pt x="188303" y="115672"/>
                  <a:pt x="201753" y="110292"/>
                </a:cubicBezTo>
                <a:lnTo>
                  <a:pt x="206237" y="144365"/>
                </a:lnTo>
                <a:cubicBezTo>
                  <a:pt x="207133" y="148849"/>
                  <a:pt x="210720" y="152436"/>
                  <a:pt x="215204" y="152436"/>
                </a:cubicBezTo>
                <a:cubicBezTo>
                  <a:pt x="215204" y="152436"/>
                  <a:pt x="216100" y="152436"/>
                  <a:pt x="216100" y="152436"/>
                </a:cubicBezTo>
                <a:cubicBezTo>
                  <a:pt x="220584" y="151539"/>
                  <a:pt x="224170" y="147056"/>
                  <a:pt x="224170" y="142573"/>
                </a:cubicBezTo>
                <a:lnTo>
                  <a:pt x="219687" y="108498"/>
                </a:lnTo>
                <a:cubicBezTo>
                  <a:pt x="237621" y="110292"/>
                  <a:pt x="251071" y="125535"/>
                  <a:pt x="251071" y="144365"/>
                </a:cubicBezTo>
                <a:cubicBezTo>
                  <a:pt x="251071" y="163196"/>
                  <a:pt x="234931" y="179336"/>
                  <a:pt x="215204" y="179336"/>
                </a:cubicBezTo>
                <a:close/>
              </a:path>
            </a:pathLst>
          </a:custGeom>
          <a:solidFill>
            <a:schemeClr val="tx1"/>
          </a:solidFill>
          <a:ln w="89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53" name="Graphique 1906">
            <a:extLst>
              <a:ext uri="{FF2B5EF4-FFF2-40B4-BE49-F238E27FC236}">
                <a16:creationId xmlns:a16="http://schemas.microsoft.com/office/drawing/2014/main" id="{9239F7CE-EDCC-4087-B43E-3CDABCAC8331}"/>
              </a:ext>
            </a:extLst>
          </p:cNvPr>
          <p:cNvGrpSpPr/>
          <p:nvPr userDrawn="1"/>
        </p:nvGrpSpPr>
        <p:grpSpPr>
          <a:xfrm>
            <a:off x="3475850" y="4525080"/>
            <a:ext cx="295963" cy="276232"/>
            <a:chOff x="1983429" y="3409477"/>
            <a:chExt cx="295963" cy="276232"/>
          </a:xfrm>
          <a:solidFill>
            <a:schemeClr val="tx1"/>
          </a:solidFill>
        </p:grpSpPr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0A5A301A-A2AD-48F8-B95E-C1254C413A60}"/>
                </a:ext>
              </a:extLst>
            </p:cNvPr>
            <p:cNvSpPr/>
            <p:nvPr/>
          </p:nvSpPr>
          <p:spPr>
            <a:xfrm>
              <a:off x="2022890" y="3599880"/>
              <a:ext cx="19730" cy="19730"/>
            </a:xfrm>
            <a:custGeom>
              <a:avLst/>
              <a:gdLst>
                <a:gd name="connsiteX0" fmla="*/ 9865 w 19730"/>
                <a:gd name="connsiteY0" fmla="*/ 19731 h 19730"/>
                <a:gd name="connsiteX1" fmla="*/ 19731 w 19730"/>
                <a:gd name="connsiteY1" fmla="*/ 9865 h 19730"/>
                <a:gd name="connsiteX2" fmla="*/ 9865 w 19730"/>
                <a:gd name="connsiteY2" fmla="*/ 0 h 19730"/>
                <a:gd name="connsiteX3" fmla="*/ 9865 w 19730"/>
                <a:gd name="connsiteY3" fmla="*/ 0 h 19730"/>
                <a:gd name="connsiteX4" fmla="*/ 0 w 19730"/>
                <a:gd name="connsiteY4" fmla="*/ 9865 h 19730"/>
                <a:gd name="connsiteX5" fmla="*/ 9865 w 19730"/>
                <a:gd name="connsiteY5" fmla="*/ 19731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0" h="19730">
                  <a:moveTo>
                    <a:pt x="9865" y="19731"/>
                  </a:moveTo>
                  <a:cubicBezTo>
                    <a:pt x="15785" y="19731"/>
                    <a:pt x="19731" y="15785"/>
                    <a:pt x="19731" y="9865"/>
                  </a:cubicBezTo>
                  <a:cubicBezTo>
                    <a:pt x="19731" y="3946"/>
                    <a:pt x="15785" y="0"/>
                    <a:pt x="9865" y="0"/>
                  </a:cubicBez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5"/>
                    <a:pt x="4933" y="19731"/>
                    <a:pt x="9865" y="19731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80FCDD10-2535-49DC-B008-43E17DA028DD}"/>
                </a:ext>
              </a:extLst>
            </p:cNvPr>
            <p:cNvSpPr/>
            <p:nvPr/>
          </p:nvSpPr>
          <p:spPr>
            <a:xfrm>
              <a:off x="1983429" y="3409477"/>
              <a:ext cx="295963" cy="276232"/>
            </a:xfrm>
            <a:custGeom>
              <a:avLst/>
              <a:gdLst>
                <a:gd name="connsiteX0" fmla="*/ 256502 w 295963"/>
                <a:gd name="connsiteY0" fmla="*/ 0 h 276232"/>
                <a:gd name="connsiteX1" fmla="*/ 39462 w 295963"/>
                <a:gd name="connsiteY1" fmla="*/ 0 h 276232"/>
                <a:gd name="connsiteX2" fmla="*/ 0 w 295963"/>
                <a:gd name="connsiteY2" fmla="*/ 39462 h 276232"/>
                <a:gd name="connsiteX3" fmla="*/ 0 w 295963"/>
                <a:gd name="connsiteY3" fmla="*/ 69058 h 276232"/>
                <a:gd name="connsiteX4" fmla="*/ 9865 w 295963"/>
                <a:gd name="connsiteY4" fmla="*/ 78924 h 276232"/>
                <a:gd name="connsiteX5" fmla="*/ 19731 w 295963"/>
                <a:gd name="connsiteY5" fmla="*/ 69058 h 276232"/>
                <a:gd name="connsiteX6" fmla="*/ 19731 w 295963"/>
                <a:gd name="connsiteY6" fmla="*/ 39462 h 276232"/>
                <a:gd name="connsiteX7" fmla="*/ 39462 w 295963"/>
                <a:gd name="connsiteY7" fmla="*/ 19731 h 276232"/>
                <a:gd name="connsiteX8" fmla="*/ 256502 w 295963"/>
                <a:gd name="connsiteY8" fmla="*/ 19731 h 276232"/>
                <a:gd name="connsiteX9" fmla="*/ 276232 w 295963"/>
                <a:gd name="connsiteY9" fmla="*/ 39462 h 276232"/>
                <a:gd name="connsiteX10" fmla="*/ 276232 w 295963"/>
                <a:gd name="connsiteY10" fmla="*/ 157847 h 276232"/>
                <a:gd name="connsiteX11" fmla="*/ 128251 w 295963"/>
                <a:gd name="connsiteY11" fmla="*/ 157847 h 276232"/>
                <a:gd name="connsiteX12" fmla="*/ 118385 w 295963"/>
                <a:gd name="connsiteY12" fmla="*/ 167713 h 276232"/>
                <a:gd name="connsiteX13" fmla="*/ 128251 w 295963"/>
                <a:gd name="connsiteY13" fmla="*/ 177578 h 276232"/>
                <a:gd name="connsiteX14" fmla="*/ 276232 w 295963"/>
                <a:gd name="connsiteY14" fmla="*/ 177578 h 276232"/>
                <a:gd name="connsiteX15" fmla="*/ 256502 w 295963"/>
                <a:gd name="connsiteY15" fmla="*/ 197309 h 276232"/>
                <a:gd name="connsiteX16" fmla="*/ 128251 w 295963"/>
                <a:gd name="connsiteY16" fmla="*/ 197309 h 276232"/>
                <a:gd name="connsiteX17" fmla="*/ 118385 w 295963"/>
                <a:gd name="connsiteY17" fmla="*/ 207174 h 276232"/>
                <a:gd name="connsiteX18" fmla="*/ 128251 w 295963"/>
                <a:gd name="connsiteY18" fmla="*/ 217040 h 276232"/>
                <a:gd name="connsiteX19" fmla="*/ 138116 w 295963"/>
                <a:gd name="connsiteY19" fmla="*/ 217040 h 276232"/>
                <a:gd name="connsiteX20" fmla="*/ 138116 w 295963"/>
                <a:gd name="connsiteY20" fmla="*/ 256502 h 276232"/>
                <a:gd name="connsiteX21" fmla="*/ 88789 w 295963"/>
                <a:gd name="connsiteY21" fmla="*/ 256502 h 276232"/>
                <a:gd name="connsiteX22" fmla="*/ 78924 w 295963"/>
                <a:gd name="connsiteY22" fmla="*/ 266367 h 276232"/>
                <a:gd name="connsiteX23" fmla="*/ 88789 w 295963"/>
                <a:gd name="connsiteY23" fmla="*/ 276233 h 276232"/>
                <a:gd name="connsiteX24" fmla="*/ 207174 w 295963"/>
                <a:gd name="connsiteY24" fmla="*/ 276233 h 276232"/>
                <a:gd name="connsiteX25" fmla="*/ 217040 w 295963"/>
                <a:gd name="connsiteY25" fmla="*/ 266367 h 276232"/>
                <a:gd name="connsiteX26" fmla="*/ 207174 w 295963"/>
                <a:gd name="connsiteY26" fmla="*/ 256502 h 276232"/>
                <a:gd name="connsiteX27" fmla="*/ 157847 w 295963"/>
                <a:gd name="connsiteY27" fmla="*/ 256502 h 276232"/>
                <a:gd name="connsiteX28" fmla="*/ 157847 w 295963"/>
                <a:gd name="connsiteY28" fmla="*/ 217040 h 276232"/>
                <a:gd name="connsiteX29" fmla="*/ 256502 w 295963"/>
                <a:gd name="connsiteY29" fmla="*/ 217040 h 276232"/>
                <a:gd name="connsiteX30" fmla="*/ 295963 w 295963"/>
                <a:gd name="connsiteY30" fmla="*/ 177578 h 276232"/>
                <a:gd name="connsiteX31" fmla="*/ 295963 w 295963"/>
                <a:gd name="connsiteY31" fmla="*/ 39462 h 276232"/>
                <a:gd name="connsiteX32" fmla="*/ 256502 w 295963"/>
                <a:gd name="connsiteY32" fmla="*/ 0 h 2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5963" h="276232">
                  <a:moveTo>
                    <a:pt x="256502" y="0"/>
                  </a:moveTo>
                  <a:lnTo>
                    <a:pt x="39462" y="0"/>
                  </a:lnTo>
                  <a:cubicBezTo>
                    <a:pt x="17758" y="0"/>
                    <a:pt x="0" y="17758"/>
                    <a:pt x="0" y="39462"/>
                  </a:cubicBezTo>
                  <a:lnTo>
                    <a:pt x="0" y="69058"/>
                  </a:lnTo>
                  <a:cubicBezTo>
                    <a:pt x="0" y="74977"/>
                    <a:pt x="3946" y="78924"/>
                    <a:pt x="9865" y="78924"/>
                  </a:cubicBezTo>
                  <a:cubicBezTo>
                    <a:pt x="15785" y="78924"/>
                    <a:pt x="19731" y="74977"/>
                    <a:pt x="19731" y="69058"/>
                  </a:cubicBezTo>
                  <a:lnTo>
                    <a:pt x="19731" y="39462"/>
                  </a:lnTo>
                  <a:cubicBezTo>
                    <a:pt x="19731" y="28610"/>
                    <a:pt x="28610" y="19731"/>
                    <a:pt x="39462" y="19731"/>
                  </a:cubicBezTo>
                  <a:lnTo>
                    <a:pt x="256502" y="19731"/>
                  </a:lnTo>
                  <a:cubicBezTo>
                    <a:pt x="267354" y="19731"/>
                    <a:pt x="276232" y="28610"/>
                    <a:pt x="276232" y="39462"/>
                  </a:cubicBezTo>
                  <a:lnTo>
                    <a:pt x="276232" y="157847"/>
                  </a:lnTo>
                  <a:lnTo>
                    <a:pt x="128251" y="157847"/>
                  </a:lnTo>
                  <a:cubicBezTo>
                    <a:pt x="122332" y="157847"/>
                    <a:pt x="118385" y="161793"/>
                    <a:pt x="118385" y="167713"/>
                  </a:cubicBezTo>
                  <a:cubicBezTo>
                    <a:pt x="118385" y="173632"/>
                    <a:pt x="122332" y="177578"/>
                    <a:pt x="128251" y="177578"/>
                  </a:cubicBezTo>
                  <a:lnTo>
                    <a:pt x="276232" y="177578"/>
                  </a:lnTo>
                  <a:cubicBezTo>
                    <a:pt x="276232" y="188430"/>
                    <a:pt x="267354" y="197309"/>
                    <a:pt x="256502" y="197309"/>
                  </a:cubicBezTo>
                  <a:lnTo>
                    <a:pt x="128251" y="197309"/>
                  </a:lnTo>
                  <a:cubicBezTo>
                    <a:pt x="122332" y="197309"/>
                    <a:pt x="118385" y="201255"/>
                    <a:pt x="118385" y="207174"/>
                  </a:cubicBezTo>
                  <a:cubicBezTo>
                    <a:pt x="118385" y="213094"/>
                    <a:pt x="122332" y="217040"/>
                    <a:pt x="128251" y="217040"/>
                  </a:cubicBezTo>
                  <a:lnTo>
                    <a:pt x="138116" y="217040"/>
                  </a:lnTo>
                  <a:lnTo>
                    <a:pt x="138116" y="256502"/>
                  </a:lnTo>
                  <a:lnTo>
                    <a:pt x="88789" y="256502"/>
                  </a:lnTo>
                  <a:cubicBezTo>
                    <a:pt x="82870" y="256502"/>
                    <a:pt x="78924" y="260448"/>
                    <a:pt x="78924" y="266367"/>
                  </a:cubicBezTo>
                  <a:cubicBezTo>
                    <a:pt x="78924" y="272286"/>
                    <a:pt x="82870" y="276233"/>
                    <a:pt x="88789" y="276233"/>
                  </a:cubicBezTo>
                  <a:lnTo>
                    <a:pt x="207174" y="276233"/>
                  </a:lnTo>
                  <a:cubicBezTo>
                    <a:pt x="213094" y="276233"/>
                    <a:pt x="217040" y="272286"/>
                    <a:pt x="217040" y="266367"/>
                  </a:cubicBezTo>
                  <a:cubicBezTo>
                    <a:pt x="217040" y="260448"/>
                    <a:pt x="213094" y="256502"/>
                    <a:pt x="207174" y="256502"/>
                  </a:cubicBezTo>
                  <a:lnTo>
                    <a:pt x="157847" y="256502"/>
                  </a:lnTo>
                  <a:lnTo>
                    <a:pt x="157847" y="217040"/>
                  </a:lnTo>
                  <a:lnTo>
                    <a:pt x="256502" y="217040"/>
                  </a:lnTo>
                  <a:cubicBezTo>
                    <a:pt x="278206" y="217040"/>
                    <a:pt x="295963" y="199282"/>
                    <a:pt x="295963" y="177578"/>
                  </a:cubicBezTo>
                  <a:lnTo>
                    <a:pt x="295963" y="39462"/>
                  </a:lnTo>
                  <a:cubicBezTo>
                    <a:pt x="295963" y="17758"/>
                    <a:pt x="278206" y="0"/>
                    <a:pt x="256502" y="0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47175721-A61F-4669-A239-9854AEA5F921}"/>
                </a:ext>
              </a:extLst>
            </p:cNvPr>
            <p:cNvSpPr/>
            <p:nvPr/>
          </p:nvSpPr>
          <p:spPr>
            <a:xfrm>
              <a:off x="1983429" y="3508131"/>
              <a:ext cx="98654" cy="139102"/>
            </a:xfrm>
            <a:custGeom>
              <a:avLst/>
              <a:gdLst>
                <a:gd name="connsiteX0" fmla="*/ 98654 w 98654"/>
                <a:gd name="connsiteY0" fmla="*/ 119372 h 139102"/>
                <a:gd name="connsiteX1" fmla="*/ 98654 w 98654"/>
                <a:gd name="connsiteY1" fmla="*/ 18744 h 139102"/>
                <a:gd name="connsiteX2" fmla="*/ 79910 w 98654"/>
                <a:gd name="connsiteY2" fmla="*/ 0 h 139102"/>
                <a:gd name="connsiteX3" fmla="*/ 18744 w 98654"/>
                <a:gd name="connsiteY3" fmla="*/ 0 h 139102"/>
                <a:gd name="connsiteX4" fmla="*/ 0 w 98654"/>
                <a:gd name="connsiteY4" fmla="*/ 18744 h 139102"/>
                <a:gd name="connsiteX5" fmla="*/ 0 w 98654"/>
                <a:gd name="connsiteY5" fmla="*/ 120358 h 139102"/>
                <a:gd name="connsiteX6" fmla="*/ 18744 w 98654"/>
                <a:gd name="connsiteY6" fmla="*/ 139103 h 139102"/>
                <a:gd name="connsiteX7" fmla="*/ 79910 w 98654"/>
                <a:gd name="connsiteY7" fmla="*/ 139103 h 139102"/>
                <a:gd name="connsiteX8" fmla="*/ 98654 w 98654"/>
                <a:gd name="connsiteY8" fmla="*/ 119372 h 139102"/>
                <a:gd name="connsiteX9" fmla="*/ 78924 w 98654"/>
                <a:gd name="connsiteY9" fmla="*/ 118385 h 139102"/>
                <a:gd name="connsiteX10" fmla="*/ 19731 w 98654"/>
                <a:gd name="connsiteY10" fmla="*/ 118385 h 139102"/>
                <a:gd name="connsiteX11" fmla="*/ 19731 w 98654"/>
                <a:gd name="connsiteY11" fmla="*/ 19731 h 139102"/>
                <a:gd name="connsiteX12" fmla="*/ 78924 w 98654"/>
                <a:gd name="connsiteY12" fmla="*/ 19731 h 139102"/>
                <a:gd name="connsiteX13" fmla="*/ 78924 w 98654"/>
                <a:gd name="connsiteY13" fmla="*/ 118385 h 13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654" h="139102">
                  <a:moveTo>
                    <a:pt x="98654" y="119372"/>
                  </a:moveTo>
                  <a:lnTo>
                    <a:pt x="98654" y="18744"/>
                  </a:lnTo>
                  <a:cubicBezTo>
                    <a:pt x="98654" y="8879"/>
                    <a:pt x="90762" y="0"/>
                    <a:pt x="79910" y="0"/>
                  </a:cubicBezTo>
                  <a:lnTo>
                    <a:pt x="18744" y="0"/>
                  </a:lnTo>
                  <a:cubicBezTo>
                    <a:pt x="8879" y="0"/>
                    <a:pt x="0" y="7892"/>
                    <a:pt x="0" y="18744"/>
                  </a:cubicBezTo>
                  <a:lnTo>
                    <a:pt x="0" y="120358"/>
                  </a:lnTo>
                  <a:cubicBezTo>
                    <a:pt x="0" y="130224"/>
                    <a:pt x="7892" y="139103"/>
                    <a:pt x="18744" y="139103"/>
                  </a:cubicBezTo>
                  <a:lnTo>
                    <a:pt x="79910" y="139103"/>
                  </a:lnTo>
                  <a:cubicBezTo>
                    <a:pt x="90762" y="138116"/>
                    <a:pt x="98654" y="130224"/>
                    <a:pt x="98654" y="119372"/>
                  </a:cubicBezTo>
                  <a:close/>
                  <a:moveTo>
                    <a:pt x="78924" y="118385"/>
                  </a:moveTo>
                  <a:lnTo>
                    <a:pt x="19731" y="118385"/>
                  </a:lnTo>
                  <a:lnTo>
                    <a:pt x="19731" y="19731"/>
                  </a:lnTo>
                  <a:lnTo>
                    <a:pt x="78924" y="19731"/>
                  </a:lnTo>
                  <a:lnTo>
                    <a:pt x="78924" y="118385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57" name="Graphique 7">
            <a:extLst>
              <a:ext uri="{FF2B5EF4-FFF2-40B4-BE49-F238E27FC236}">
                <a16:creationId xmlns:a16="http://schemas.microsoft.com/office/drawing/2014/main" id="{89EEE833-4410-4C39-8C45-F014469ED781}"/>
              </a:ext>
            </a:extLst>
          </p:cNvPr>
          <p:cNvGrpSpPr/>
          <p:nvPr userDrawn="1"/>
        </p:nvGrpSpPr>
        <p:grpSpPr>
          <a:xfrm>
            <a:off x="3626064" y="5378587"/>
            <a:ext cx="293985" cy="236168"/>
            <a:chOff x="1454826" y="2838029"/>
            <a:chExt cx="293985" cy="236168"/>
          </a:xfrm>
          <a:solidFill>
            <a:schemeClr val="tx1"/>
          </a:solidFill>
        </p:grpSpPr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6A2E7588-1F00-4EFB-AC30-FC7D69B0290F}"/>
                </a:ext>
              </a:extLst>
            </p:cNvPr>
            <p:cNvSpPr/>
            <p:nvPr/>
          </p:nvSpPr>
          <p:spPr>
            <a:xfrm>
              <a:off x="1533223" y="2838029"/>
              <a:ext cx="137193" cy="117594"/>
            </a:xfrm>
            <a:custGeom>
              <a:avLst/>
              <a:gdLst>
                <a:gd name="connsiteX0" fmla="*/ 130334 w 137193"/>
                <a:gd name="connsiteY0" fmla="*/ 97015 h 117594"/>
                <a:gd name="connsiteX1" fmla="*/ 137193 w 137193"/>
                <a:gd name="connsiteY1" fmla="*/ 88196 h 117594"/>
                <a:gd name="connsiteX2" fmla="*/ 137193 w 137193"/>
                <a:gd name="connsiteY2" fmla="*/ 29399 h 117594"/>
                <a:gd name="connsiteX3" fmla="*/ 137193 w 137193"/>
                <a:gd name="connsiteY3" fmla="*/ 28419 h 117594"/>
                <a:gd name="connsiteX4" fmla="*/ 137193 w 137193"/>
                <a:gd name="connsiteY4" fmla="*/ 27439 h 117594"/>
                <a:gd name="connsiteX5" fmla="*/ 136213 w 137193"/>
                <a:gd name="connsiteY5" fmla="*/ 24499 h 117594"/>
                <a:gd name="connsiteX6" fmla="*/ 136213 w 137193"/>
                <a:gd name="connsiteY6" fmla="*/ 24499 h 117594"/>
                <a:gd name="connsiteX7" fmla="*/ 134253 w 137193"/>
                <a:gd name="connsiteY7" fmla="*/ 21559 h 117594"/>
                <a:gd name="connsiteX8" fmla="*/ 133273 w 137193"/>
                <a:gd name="connsiteY8" fmla="*/ 20579 h 117594"/>
                <a:gd name="connsiteX9" fmla="*/ 133273 w 137193"/>
                <a:gd name="connsiteY9" fmla="*/ 20579 h 117594"/>
                <a:gd name="connsiteX10" fmla="*/ 132293 w 137193"/>
                <a:gd name="connsiteY10" fmla="*/ 20579 h 117594"/>
                <a:gd name="connsiteX11" fmla="*/ 130334 w 137193"/>
                <a:gd name="connsiteY11" fmla="*/ 19599 h 117594"/>
                <a:gd name="connsiteX12" fmla="*/ 71537 w 137193"/>
                <a:gd name="connsiteY12" fmla="*/ 0 h 117594"/>
                <a:gd name="connsiteX13" fmla="*/ 70556 w 137193"/>
                <a:gd name="connsiteY13" fmla="*/ 0 h 117594"/>
                <a:gd name="connsiteX14" fmla="*/ 68597 w 137193"/>
                <a:gd name="connsiteY14" fmla="*/ 0 h 117594"/>
                <a:gd name="connsiteX15" fmla="*/ 66637 w 137193"/>
                <a:gd name="connsiteY15" fmla="*/ 0 h 117594"/>
                <a:gd name="connsiteX16" fmla="*/ 65657 w 137193"/>
                <a:gd name="connsiteY16" fmla="*/ 0 h 117594"/>
                <a:gd name="connsiteX17" fmla="*/ 6860 w 137193"/>
                <a:gd name="connsiteY17" fmla="*/ 19599 h 117594"/>
                <a:gd name="connsiteX18" fmla="*/ 4900 w 137193"/>
                <a:gd name="connsiteY18" fmla="*/ 20579 h 117594"/>
                <a:gd name="connsiteX19" fmla="*/ 3920 w 137193"/>
                <a:gd name="connsiteY19" fmla="*/ 20579 h 117594"/>
                <a:gd name="connsiteX20" fmla="*/ 3920 w 137193"/>
                <a:gd name="connsiteY20" fmla="*/ 20579 h 117594"/>
                <a:gd name="connsiteX21" fmla="*/ 2940 w 137193"/>
                <a:gd name="connsiteY21" fmla="*/ 21559 h 117594"/>
                <a:gd name="connsiteX22" fmla="*/ 980 w 137193"/>
                <a:gd name="connsiteY22" fmla="*/ 24499 h 117594"/>
                <a:gd name="connsiteX23" fmla="*/ 980 w 137193"/>
                <a:gd name="connsiteY23" fmla="*/ 24499 h 117594"/>
                <a:gd name="connsiteX24" fmla="*/ 0 w 137193"/>
                <a:gd name="connsiteY24" fmla="*/ 27439 h 117594"/>
                <a:gd name="connsiteX25" fmla="*/ 0 w 137193"/>
                <a:gd name="connsiteY25" fmla="*/ 28419 h 117594"/>
                <a:gd name="connsiteX26" fmla="*/ 0 w 137193"/>
                <a:gd name="connsiteY26" fmla="*/ 29399 h 117594"/>
                <a:gd name="connsiteX27" fmla="*/ 0 w 137193"/>
                <a:gd name="connsiteY27" fmla="*/ 88196 h 117594"/>
                <a:gd name="connsiteX28" fmla="*/ 6860 w 137193"/>
                <a:gd name="connsiteY28" fmla="*/ 97015 h 117594"/>
                <a:gd name="connsiteX29" fmla="*/ 65657 w 137193"/>
                <a:gd name="connsiteY29" fmla="*/ 116614 h 117594"/>
                <a:gd name="connsiteX30" fmla="*/ 65657 w 137193"/>
                <a:gd name="connsiteY30" fmla="*/ 116614 h 117594"/>
                <a:gd name="connsiteX31" fmla="*/ 68597 w 137193"/>
                <a:gd name="connsiteY31" fmla="*/ 117594 h 117594"/>
                <a:gd name="connsiteX32" fmla="*/ 71537 w 137193"/>
                <a:gd name="connsiteY32" fmla="*/ 116614 h 117594"/>
                <a:gd name="connsiteX33" fmla="*/ 71537 w 137193"/>
                <a:gd name="connsiteY33" fmla="*/ 116614 h 117594"/>
                <a:gd name="connsiteX34" fmla="*/ 130334 w 137193"/>
                <a:gd name="connsiteY34" fmla="*/ 97015 h 117594"/>
                <a:gd name="connsiteX35" fmla="*/ 41158 w 137193"/>
                <a:gd name="connsiteY35" fmla="*/ 29399 h 117594"/>
                <a:gd name="connsiteX36" fmla="*/ 68597 w 137193"/>
                <a:gd name="connsiteY36" fmla="*/ 20579 h 117594"/>
                <a:gd name="connsiteX37" fmla="*/ 96035 w 137193"/>
                <a:gd name="connsiteY37" fmla="*/ 29399 h 117594"/>
                <a:gd name="connsiteX38" fmla="*/ 68597 w 137193"/>
                <a:gd name="connsiteY38" fmla="*/ 38218 h 117594"/>
                <a:gd name="connsiteX39" fmla="*/ 41158 w 137193"/>
                <a:gd name="connsiteY39" fmla="*/ 29399 h 117594"/>
                <a:gd name="connsiteX40" fmla="*/ 117594 w 137193"/>
                <a:gd name="connsiteY40" fmla="*/ 81336 h 117594"/>
                <a:gd name="connsiteX41" fmla="*/ 78396 w 137193"/>
                <a:gd name="connsiteY41" fmla="*/ 94075 h 117594"/>
                <a:gd name="connsiteX42" fmla="*/ 78396 w 137193"/>
                <a:gd name="connsiteY42" fmla="*/ 55857 h 117594"/>
                <a:gd name="connsiteX43" fmla="*/ 117594 w 137193"/>
                <a:gd name="connsiteY43" fmla="*/ 43118 h 117594"/>
                <a:gd name="connsiteX44" fmla="*/ 117594 w 137193"/>
                <a:gd name="connsiteY44" fmla="*/ 81336 h 117594"/>
                <a:gd name="connsiteX45" fmla="*/ 19599 w 137193"/>
                <a:gd name="connsiteY45" fmla="*/ 43118 h 117594"/>
                <a:gd name="connsiteX46" fmla="*/ 58797 w 137193"/>
                <a:gd name="connsiteY46" fmla="*/ 55857 h 117594"/>
                <a:gd name="connsiteX47" fmla="*/ 58797 w 137193"/>
                <a:gd name="connsiteY47" fmla="*/ 94075 h 117594"/>
                <a:gd name="connsiteX48" fmla="*/ 19599 w 137193"/>
                <a:gd name="connsiteY48" fmla="*/ 81336 h 117594"/>
                <a:gd name="connsiteX49" fmla="*/ 19599 w 137193"/>
                <a:gd name="connsiteY49" fmla="*/ 43118 h 11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7193" h="117594">
                  <a:moveTo>
                    <a:pt x="130334" y="97015"/>
                  </a:moveTo>
                  <a:cubicBezTo>
                    <a:pt x="134253" y="96035"/>
                    <a:pt x="137193" y="92115"/>
                    <a:pt x="137193" y="88196"/>
                  </a:cubicBezTo>
                  <a:lnTo>
                    <a:pt x="137193" y="29399"/>
                  </a:lnTo>
                  <a:cubicBezTo>
                    <a:pt x="137193" y="29399"/>
                    <a:pt x="137193" y="29399"/>
                    <a:pt x="137193" y="28419"/>
                  </a:cubicBezTo>
                  <a:cubicBezTo>
                    <a:pt x="137193" y="28419"/>
                    <a:pt x="137193" y="28419"/>
                    <a:pt x="137193" y="27439"/>
                  </a:cubicBezTo>
                  <a:cubicBezTo>
                    <a:pt x="137193" y="26459"/>
                    <a:pt x="137193" y="25479"/>
                    <a:pt x="136213" y="24499"/>
                  </a:cubicBezTo>
                  <a:cubicBezTo>
                    <a:pt x="136213" y="24499"/>
                    <a:pt x="136213" y="24499"/>
                    <a:pt x="136213" y="24499"/>
                  </a:cubicBezTo>
                  <a:cubicBezTo>
                    <a:pt x="135233" y="23519"/>
                    <a:pt x="135233" y="22539"/>
                    <a:pt x="134253" y="21559"/>
                  </a:cubicBezTo>
                  <a:cubicBezTo>
                    <a:pt x="134253" y="21559"/>
                    <a:pt x="134253" y="21559"/>
                    <a:pt x="133273" y="20579"/>
                  </a:cubicBezTo>
                  <a:cubicBezTo>
                    <a:pt x="133273" y="20579"/>
                    <a:pt x="133273" y="20579"/>
                    <a:pt x="133273" y="20579"/>
                  </a:cubicBezTo>
                  <a:cubicBezTo>
                    <a:pt x="133273" y="20579"/>
                    <a:pt x="132293" y="20579"/>
                    <a:pt x="132293" y="20579"/>
                  </a:cubicBezTo>
                  <a:cubicBezTo>
                    <a:pt x="131314" y="20579"/>
                    <a:pt x="131314" y="19599"/>
                    <a:pt x="130334" y="19599"/>
                  </a:cubicBezTo>
                  <a:lnTo>
                    <a:pt x="71537" y="0"/>
                  </a:lnTo>
                  <a:cubicBezTo>
                    <a:pt x="71537" y="0"/>
                    <a:pt x="70556" y="0"/>
                    <a:pt x="70556" y="0"/>
                  </a:cubicBezTo>
                  <a:cubicBezTo>
                    <a:pt x="69577" y="0"/>
                    <a:pt x="69577" y="0"/>
                    <a:pt x="68597" y="0"/>
                  </a:cubicBezTo>
                  <a:cubicBezTo>
                    <a:pt x="67617" y="0"/>
                    <a:pt x="67617" y="0"/>
                    <a:pt x="66637" y="0"/>
                  </a:cubicBezTo>
                  <a:cubicBezTo>
                    <a:pt x="66637" y="0"/>
                    <a:pt x="65657" y="0"/>
                    <a:pt x="65657" y="0"/>
                  </a:cubicBezTo>
                  <a:lnTo>
                    <a:pt x="6860" y="19599"/>
                  </a:lnTo>
                  <a:cubicBezTo>
                    <a:pt x="5880" y="19599"/>
                    <a:pt x="5880" y="20579"/>
                    <a:pt x="4900" y="20579"/>
                  </a:cubicBezTo>
                  <a:cubicBezTo>
                    <a:pt x="4900" y="20579"/>
                    <a:pt x="3920" y="20579"/>
                    <a:pt x="3920" y="20579"/>
                  </a:cubicBezTo>
                  <a:cubicBezTo>
                    <a:pt x="3920" y="20579"/>
                    <a:pt x="3920" y="20579"/>
                    <a:pt x="3920" y="20579"/>
                  </a:cubicBezTo>
                  <a:cubicBezTo>
                    <a:pt x="3920" y="20579"/>
                    <a:pt x="3920" y="20579"/>
                    <a:pt x="2940" y="21559"/>
                  </a:cubicBezTo>
                  <a:cubicBezTo>
                    <a:pt x="1960" y="22539"/>
                    <a:pt x="980" y="23519"/>
                    <a:pt x="980" y="24499"/>
                  </a:cubicBezTo>
                  <a:cubicBezTo>
                    <a:pt x="980" y="24499"/>
                    <a:pt x="980" y="24499"/>
                    <a:pt x="980" y="24499"/>
                  </a:cubicBezTo>
                  <a:cubicBezTo>
                    <a:pt x="980" y="25479"/>
                    <a:pt x="0" y="26459"/>
                    <a:pt x="0" y="27439"/>
                  </a:cubicBezTo>
                  <a:cubicBezTo>
                    <a:pt x="0" y="27439"/>
                    <a:pt x="0" y="27439"/>
                    <a:pt x="0" y="28419"/>
                  </a:cubicBezTo>
                  <a:cubicBezTo>
                    <a:pt x="0" y="28419"/>
                    <a:pt x="0" y="28419"/>
                    <a:pt x="0" y="29399"/>
                  </a:cubicBezTo>
                  <a:lnTo>
                    <a:pt x="0" y="88196"/>
                  </a:lnTo>
                  <a:cubicBezTo>
                    <a:pt x="0" y="92115"/>
                    <a:pt x="2940" y="96035"/>
                    <a:pt x="6860" y="97015"/>
                  </a:cubicBezTo>
                  <a:lnTo>
                    <a:pt x="65657" y="116614"/>
                  </a:lnTo>
                  <a:cubicBezTo>
                    <a:pt x="65657" y="116614"/>
                    <a:pt x="65657" y="116614"/>
                    <a:pt x="65657" y="116614"/>
                  </a:cubicBezTo>
                  <a:cubicBezTo>
                    <a:pt x="66637" y="116614"/>
                    <a:pt x="67617" y="117594"/>
                    <a:pt x="68597" y="117594"/>
                  </a:cubicBezTo>
                  <a:cubicBezTo>
                    <a:pt x="69577" y="117594"/>
                    <a:pt x="70556" y="117594"/>
                    <a:pt x="71537" y="116614"/>
                  </a:cubicBezTo>
                  <a:cubicBezTo>
                    <a:pt x="71537" y="116614"/>
                    <a:pt x="71537" y="116614"/>
                    <a:pt x="71537" y="116614"/>
                  </a:cubicBezTo>
                  <a:lnTo>
                    <a:pt x="130334" y="97015"/>
                  </a:lnTo>
                  <a:close/>
                  <a:moveTo>
                    <a:pt x="41158" y="29399"/>
                  </a:moveTo>
                  <a:lnTo>
                    <a:pt x="68597" y="20579"/>
                  </a:lnTo>
                  <a:lnTo>
                    <a:pt x="96035" y="29399"/>
                  </a:lnTo>
                  <a:lnTo>
                    <a:pt x="68597" y="38218"/>
                  </a:lnTo>
                  <a:lnTo>
                    <a:pt x="41158" y="29399"/>
                  </a:lnTo>
                  <a:close/>
                  <a:moveTo>
                    <a:pt x="117594" y="81336"/>
                  </a:moveTo>
                  <a:lnTo>
                    <a:pt x="78396" y="94075"/>
                  </a:lnTo>
                  <a:lnTo>
                    <a:pt x="78396" y="55857"/>
                  </a:lnTo>
                  <a:lnTo>
                    <a:pt x="117594" y="43118"/>
                  </a:lnTo>
                  <a:lnTo>
                    <a:pt x="117594" y="81336"/>
                  </a:lnTo>
                  <a:close/>
                  <a:moveTo>
                    <a:pt x="19599" y="43118"/>
                  </a:moveTo>
                  <a:lnTo>
                    <a:pt x="58797" y="55857"/>
                  </a:lnTo>
                  <a:lnTo>
                    <a:pt x="58797" y="94075"/>
                  </a:lnTo>
                  <a:lnTo>
                    <a:pt x="19599" y="81336"/>
                  </a:lnTo>
                  <a:lnTo>
                    <a:pt x="19599" y="43118"/>
                  </a:lnTo>
                  <a:close/>
                </a:path>
              </a:pathLst>
            </a:custGeom>
            <a:grpFill/>
            <a:ln w="9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D6599477-DC65-4555-BA51-19D375499A7A}"/>
                </a:ext>
              </a:extLst>
            </p:cNvPr>
            <p:cNvSpPr/>
            <p:nvPr/>
          </p:nvSpPr>
          <p:spPr>
            <a:xfrm>
              <a:off x="1454826" y="2956603"/>
              <a:ext cx="137193" cy="117594"/>
            </a:xfrm>
            <a:custGeom>
              <a:avLst/>
              <a:gdLst>
                <a:gd name="connsiteX0" fmla="*/ 137193 w 137193"/>
                <a:gd name="connsiteY0" fmla="*/ 27439 h 117594"/>
                <a:gd name="connsiteX1" fmla="*/ 136213 w 137193"/>
                <a:gd name="connsiteY1" fmla="*/ 24499 h 117594"/>
                <a:gd name="connsiteX2" fmla="*/ 136213 w 137193"/>
                <a:gd name="connsiteY2" fmla="*/ 24499 h 117594"/>
                <a:gd name="connsiteX3" fmla="*/ 134253 w 137193"/>
                <a:gd name="connsiteY3" fmla="*/ 21559 h 117594"/>
                <a:gd name="connsiteX4" fmla="*/ 133273 w 137193"/>
                <a:gd name="connsiteY4" fmla="*/ 20579 h 117594"/>
                <a:gd name="connsiteX5" fmla="*/ 133273 w 137193"/>
                <a:gd name="connsiteY5" fmla="*/ 20579 h 117594"/>
                <a:gd name="connsiteX6" fmla="*/ 132293 w 137193"/>
                <a:gd name="connsiteY6" fmla="*/ 20579 h 117594"/>
                <a:gd name="connsiteX7" fmla="*/ 130334 w 137193"/>
                <a:gd name="connsiteY7" fmla="*/ 19599 h 117594"/>
                <a:gd name="connsiteX8" fmla="*/ 71536 w 137193"/>
                <a:gd name="connsiteY8" fmla="*/ 0 h 117594"/>
                <a:gd name="connsiteX9" fmla="*/ 70557 w 137193"/>
                <a:gd name="connsiteY9" fmla="*/ 0 h 117594"/>
                <a:gd name="connsiteX10" fmla="*/ 68597 w 137193"/>
                <a:gd name="connsiteY10" fmla="*/ 0 h 117594"/>
                <a:gd name="connsiteX11" fmla="*/ 66637 w 137193"/>
                <a:gd name="connsiteY11" fmla="*/ 0 h 117594"/>
                <a:gd name="connsiteX12" fmla="*/ 65657 w 137193"/>
                <a:gd name="connsiteY12" fmla="*/ 0 h 117594"/>
                <a:gd name="connsiteX13" fmla="*/ 6860 w 137193"/>
                <a:gd name="connsiteY13" fmla="*/ 19599 h 117594"/>
                <a:gd name="connsiteX14" fmla="*/ 4900 w 137193"/>
                <a:gd name="connsiteY14" fmla="*/ 20579 h 117594"/>
                <a:gd name="connsiteX15" fmla="*/ 3920 w 137193"/>
                <a:gd name="connsiteY15" fmla="*/ 20579 h 117594"/>
                <a:gd name="connsiteX16" fmla="*/ 3920 w 137193"/>
                <a:gd name="connsiteY16" fmla="*/ 20579 h 117594"/>
                <a:gd name="connsiteX17" fmla="*/ 2940 w 137193"/>
                <a:gd name="connsiteY17" fmla="*/ 21559 h 117594"/>
                <a:gd name="connsiteX18" fmla="*/ 980 w 137193"/>
                <a:gd name="connsiteY18" fmla="*/ 24499 h 117594"/>
                <a:gd name="connsiteX19" fmla="*/ 980 w 137193"/>
                <a:gd name="connsiteY19" fmla="*/ 24499 h 117594"/>
                <a:gd name="connsiteX20" fmla="*/ 0 w 137193"/>
                <a:gd name="connsiteY20" fmla="*/ 27439 h 117594"/>
                <a:gd name="connsiteX21" fmla="*/ 0 w 137193"/>
                <a:gd name="connsiteY21" fmla="*/ 28419 h 117594"/>
                <a:gd name="connsiteX22" fmla="*/ 0 w 137193"/>
                <a:gd name="connsiteY22" fmla="*/ 29399 h 117594"/>
                <a:gd name="connsiteX23" fmla="*/ 0 w 137193"/>
                <a:gd name="connsiteY23" fmla="*/ 88196 h 117594"/>
                <a:gd name="connsiteX24" fmla="*/ 6860 w 137193"/>
                <a:gd name="connsiteY24" fmla="*/ 97015 h 117594"/>
                <a:gd name="connsiteX25" fmla="*/ 65657 w 137193"/>
                <a:gd name="connsiteY25" fmla="*/ 116614 h 117594"/>
                <a:gd name="connsiteX26" fmla="*/ 65657 w 137193"/>
                <a:gd name="connsiteY26" fmla="*/ 116614 h 117594"/>
                <a:gd name="connsiteX27" fmla="*/ 68597 w 137193"/>
                <a:gd name="connsiteY27" fmla="*/ 117594 h 117594"/>
                <a:gd name="connsiteX28" fmla="*/ 71536 w 137193"/>
                <a:gd name="connsiteY28" fmla="*/ 116614 h 117594"/>
                <a:gd name="connsiteX29" fmla="*/ 71536 w 137193"/>
                <a:gd name="connsiteY29" fmla="*/ 116614 h 117594"/>
                <a:gd name="connsiteX30" fmla="*/ 130334 w 137193"/>
                <a:gd name="connsiteY30" fmla="*/ 97015 h 117594"/>
                <a:gd name="connsiteX31" fmla="*/ 137193 w 137193"/>
                <a:gd name="connsiteY31" fmla="*/ 88196 h 117594"/>
                <a:gd name="connsiteX32" fmla="*/ 137193 w 137193"/>
                <a:gd name="connsiteY32" fmla="*/ 29399 h 117594"/>
                <a:gd name="connsiteX33" fmla="*/ 137193 w 137193"/>
                <a:gd name="connsiteY33" fmla="*/ 27439 h 117594"/>
                <a:gd name="connsiteX34" fmla="*/ 137193 w 137193"/>
                <a:gd name="connsiteY34" fmla="*/ 27439 h 117594"/>
                <a:gd name="connsiteX35" fmla="*/ 68597 w 137193"/>
                <a:gd name="connsiteY35" fmla="*/ 37238 h 117594"/>
                <a:gd name="connsiteX36" fmla="*/ 41158 w 137193"/>
                <a:gd name="connsiteY36" fmla="*/ 28419 h 117594"/>
                <a:gd name="connsiteX37" fmla="*/ 68597 w 137193"/>
                <a:gd name="connsiteY37" fmla="*/ 19599 h 117594"/>
                <a:gd name="connsiteX38" fmla="*/ 96035 w 137193"/>
                <a:gd name="connsiteY38" fmla="*/ 28419 h 117594"/>
                <a:gd name="connsiteX39" fmla="*/ 68597 w 137193"/>
                <a:gd name="connsiteY39" fmla="*/ 37238 h 117594"/>
                <a:gd name="connsiteX40" fmla="*/ 19599 w 137193"/>
                <a:gd name="connsiteY40" fmla="*/ 42138 h 117594"/>
                <a:gd name="connsiteX41" fmla="*/ 58797 w 137193"/>
                <a:gd name="connsiteY41" fmla="*/ 54877 h 117594"/>
                <a:gd name="connsiteX42" fmla="*/ 58797 w 137193"/>
                <a:gd name="connsiteY42" fmla="*/ 93095 h 117594"/>
                <a:gd name="connsiteX43" fmla="*/ 19599 w 137193"/>
                <a:gd name="connsiteY43" fmla="*/ 80356 h 117594"/>
                <a:gd name="connsiteX44" fmla="*/ 19599 w 137193"/>
                <a:gd name="connsiteY44" fmla="*/ 42138 h 117594"/>
                <a:gd name="connsiteX45" fmla="*/ 117594 w 137193"/>
                <a:gd name="connsiteY45" fmla="*/ 80356 h 117594"/>
                <a:gd name="connsiteX46" fmla="*/ 78396 w 137193"/>
                <a:gd name="connsiteY46" fmla="*/ 93095 h 117594"/>
                <a:gd name="connsiteX47" fmla="*/ 78396 w 137193"/>
                <a:gd name="connsiteY47" fmla="*/ 54877 h 117594"/>
                <a:gd name="connsiteX48" fmla="*/ 117594 w 137193"/>
                <a:gd name="connsiteY48" fmla="*/ 42138 h 117594"/>
                <a:gd name="connsiteX49" fmla="*/ 117594 w 137193"/>
                <a:gd name="connsiteY49" fmla="*/ 80356 h 11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7193" h="117594">
                  <a:moveTo>
                    <a:pt x="137193" y="27439"/>
                  </a:moveTo>
                  <a:cubicBezTo>
                    <a:pt x="137193" y="26459"/>
                    <a:pt x="137193" y="25479"/>
                    <a:pt x="136213" y="24499"/>
                  </a:cubicBezTo>
                  <a:cubicBezTo>
                    <a:pt x="136213" y="24499"/>
                    <a:pt x="136213" y="24499"/>
                    <a:pt x="136213" y="24499"/>
                  </a:cubicBezTo>
                  <a:cubicBezTo>
                    <a:pt x="135233" y="23519"/>
                    <a:pt x="135233" y="22539"/>
                    <a:pt x="134253" y="21559"/>
                  </a:cubicBezTo>
                  <a:cubicBezTo>
                    <a:pt x="134253" y="21559"/>
                    <a:pt x="134253" y="21559"/>
                    <a:pt x="133273" y="20579"/>
                  </a:cubicBezTo>
                  <a:cubicBezTo>
                    <a:pt x="133273" y="20579"/>
                    <a:pt x="133273" y="20579"/>
                    <a:pt x="133273" y="20579"/>
                  </a:cubicBezTo>
                  <a:cubicBezTo>
                    <a:pt x="133273" y="20579"/>
                    <a:pt x="132293" y="20579"/>
                    <a:pt x="132293" y="20579"/>
                  </a:cubicBezTo>
                  <a:cubicBezTo>
                    <a:pt x="131314" y="20579"/>
                    <a:pt x="131314" y="19599"/>
                    <a:pt x="130334" y="19599"/>
                  </a:cubicBezTo>
                  <a:lnTo>
                    <a:pt x="71536" y="0"/>
                  </a:lnTo>
                  <a:cubicBezTo>
                    <a:pt x="71536" y="0"/>
                    <a:pt x="70557" y="0"/>
                    <a:pt x="70557" y="0"/>
                  </a:cubicBezTo>
                  <a:cubicBezTo>
                    <a:pt x="69577" y="0"/>
                    <a:pt x="69577" y="0"/>
                    <a:pt x="68597" y="0"/>
                  </a:cubicBezTo>
                  <a:cubicBezTo>
                    <a:pt x="67617" y="0"/>
                    <a:pt x="67617" y="0"/>
                    <a:pt x="66637" y="0"/>
                  </a:cubicBezTo>
                  <a:cubicBezTo>
                    <a:pt x="66637" y="0"/>
                    <a:pt x="65657" y="0"/>
                    <a:pt x="65657" y="0"/>
                  </a:cubicBezTo>
                  <a:lnTo>
                    <a:pt x="6860" y="19599"/>
                  </a:lnTo>
                  <a:cubicBezTo>
                    <a:pt x="5880" y="19599"/>
                    <a:pt x="5880" y="20579"/>
                    <a:pt x="4900" y="20579"/>
                  </a:cubicBezTo>
                  <a:cubicBezTo>
                    <a:pt x="4900" y="20579"/>
                    <a:pt x="3920" y="20579"/>
                    <a:pt x="3920" y="20579"/>
                  </a:cubicBezTo>
                  <a:cubicBezTo>
                    <a:pt x="3920" y="20579"/>
                    <a:pt x="3920" y="20579"/>
                    <a:pt x="3920" y="20579"/>
                  </a:cubicBezTo>
                  <a:cubicBezTo>
                    <a:pt x="3920" y="20579"/>
                    <a:pt x="3920" y="20579"/>
                    <a:pt x="2940" y="21559"/>
                  </a:cubicBezTo>
                  <a:cubicBezTo>
                    <a:pt x="1960" y="22539"/>
                    <a:pt x="980" y="23519"/>
                    <a:pt x="980" y="24499"/>
                  </a:cubicBezTo>
                  <a:cubicBezTo>
                    <a:pt x="980" y="24499"/>
                    <a:pt x="980" y="24499"/>
                    <a:pt x="980" y="24499"/>
                  </a:cubicBezTo>
                  <a:cubicBezTo>
                    <a:pt x="980" y="25479"/>
                    <a:pt x="0" y="26459"/>
                    <a:pt x="0" y="27439"/>
                  </a:cubicBezTo>
                  <a:cubicBezTo>
                    <a:pt x="0" y="27439"/>
                    <a:pt x="0" y="27439"/>
                    <a:pt x="0" y="28419"/>
                  </a:cubicBezTo>
                  <a:cubicBezTo>
                    <a:pt x="0" y="28419"/>
                    <a:pt x="0" y="28419"/>
                    <a:pt x="0" y="29399"/>
                  </a:cubicBezTo>
                  <a:lnTo>
                    <a:pt x="0" y="88196"/>
                  </a:lnTo>
                  <a:cubicBezTo>
                    <a:pt x="0" y="92115"/>
                    <a:pt x="2940" y="96035"/>
                    <a:pt x="6860" y="97015"/>
                  </a:cubicBezTo>
                  <a:lnTo>
                    <a:pt x="65657" y="116614"/>
                  </a:lnTo>
                  <a:cubicBezTo>
                    <a:pt x="65657" y="116614"/>
                    <a:pt x="65657" y="116614"/>
                    <a:pt x="65657" y="116614"/>
                  </a:cubicBezTo>
                  <a:cubicBezTo>
                    <a:pt x="66637" y="116614"/>
                    <a:pt x="67617" y="117594"/>
                    <a:pt x="68597" y="117594"/>
                  </a:cubicBezTo>
                  <a:cubicBezTo>
                    <a:pt x="69577" y="117594"/>
                    <a:pt x="70557" y="117594"/>
                    <a:pt x="71536" y="116614"/>
                  </a:cubicBezTo>
                  <a:cubicBezTo>
                    <a:pt x="71536" y="116614"/>
                    <a:pt x="71536" y="116614"/>
                    <a:pt x="71536" y="116614"/>
                  </a:cubicBezTo>
                  <a:lnTo>
                    <a:pt x="130334" y="97015"/>
                  </a:lnTo>
                  <a:cubicBezTo>
                    <a:pt x="134253" y="96035"/>
                    <a:pt x="137193" y="92115"/>
                    <a:pt x="137193" y="88196"/>
                  </a:cubicBezTo>
                  <a:lnTo>
                    <a:pt x="137193" y="29399"/>
                  </a:lnTo>
                  <a:cubicBezTo>
                    <a:pt x="137193" y="28419"/>
                    <a:pt x="137193" y="28419"/>
                    <a:pt x="137193" y="27439"/>
                  </a:cubicBezTo>
                  <a:cubicBezTo>
                    <a:pt x="137193" y="27439"/>
                    <a:pt x="137193" y="27439"/>
                    <a:pt x="137193" y="27439"/>
                  </a:cubicBezTo>
                  <a:close/>
                  <a:moveTo>
                    <a:pt x="68597" y="37238"/>
                  </a:moveTo>
                  <a:lnTo>
                    <a:pt x="41158" y="28419"/>
                  </a:lnTo>
                  <a:lnTo>
                    <a:pt x="68597" y="19599"/>
                  </a:lnTo>
                  <a:lnTo>
                    <a:pt x="96035" y="28419"/>
                  </a:lnTo>
                  <a:lnTo>
                    <a:pt x="68597" y="37238"/>
                  </a:lnTo>
                  <a:close/>
                  <a:moveTo>
                    <a:pt x="19599" y="42138"/>
                  </a:moveTo>
                  <a:lnTo>
                    <a:pt x="58797" y="54877"/>
                  </a:lnTo>
                  <a:lnTo>
                    <a:pt x="58797" y="93095"/>
                  </a:lnTo>
                  <a:lnTo>
                    <a:pt x="19599" y="80356"/>
                  </a:lnTo>
                  <a:lnTo>
                    <a:pt x="19599" y="42138"/>
                  </a:lnTo>
                  <a:close/>
                  <a:moveTo>
                    <a:pt x="117594" y="80356"/>
                  </a:moveTo>
                  <a:lnTo>
                    <a:pt x="78396" y="93095"/>
                  </a:lnTo>
                  <a:lnTo>
                    <a:pt x="78396" y="54877"/>
                  </a:lnTo>
                  <a:lnTo>
                    <a:pt x="117594" y="42138"/>
                  </a:lnTo>
                  <a:lnTo>
                    <a:pt x="117594" y="80356"/>
                  </a:lnTo>
                  <a:close/>
                </a:path>
              </a:pathLst>
            </a:custGeom>
            <a:grpFill/>
            <a:ln w="9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6AD4DBBC-718C-422B-B94B-FCD3F11F8EC7}"/>
                </a:ext>
              </a:extLst>
            </p:cNvPr>
            <p:cNvSpPr/>
            <p:nvPr/>
          </p:nvSpPr>
          <p:spPr>
            <a:xfrm>
              <a:off x="1611619" y="2955623"/>
              <a:ext cx="137193" cy="117594"/>
            </a:xfrm>
            <a:custGeom>
              <a:avLst/>
              <a:gdLst>
                <a:gd name="connsiteX0" fmla="*/ 137193 w 137193"/>
                <a:gd name="connsiteY0" fmla="*/ 28419 h 117594"/>
                <a:gd name="connsiteX1" fmla="*/ 137193 w 137193"/>
                <a:gd name="connsiteY1" fmla="*/ 28419 h 117594"/>
                <a:gd name="connsiteX2" fmla="*/ 136213 w 137193"/>
                <a:gd name="connsiteY2" fmla="*/ 24499 h 117594"/>
                <a:gd name="connsiteX3" fmla="*/ 136213 w 137193"/>
                <a:gd name="connsiteY3" fmla="*/ 24499 h 117594"/>
                <a:gd name="connsiteX4" fmla="*/ 134253 w 137193"/>
                <a:gd name="connsiteY4" fmla="*/ 21559 h 117594"/>
                <a:gd name="connsiteX5" fmla="*/ 133273 w 137193"/>
                <a:gd name="connsiteY5" fmla="*/ 20579 h 117594"/>
                <a:gd name="connsiteX6" fmla="*/ 133273 w 137193"/>
                <a:gd name="connsiteY6" fmla="*/ 20579 h 117594"/>
                <a:gd name="connsiteX7" fmla="*/ 132293 w 137193"/>
                <a:gd name="connsiteY7" fmla="*/ 20579 h 117594"/>
                <a:gd name="connsiteX8" fmla="*/ 130334 w 137193"/>
                <a:gd name="connsiteY8" fmla="*/ 19599 h 117594"/>
                <a:gd name="connsiteX9" fmla="*/ 71537 w 137193"/>
                <a:gd name="connsiteY9" fmla="*/ 0 h 117594"/>
                <a:gd name="connsiteX10" fmla="*/ 70556 w 137193"/>
                <a:gd name="connsiteY10" fmla="*/ 0 h 117594"/>
                <a:gd name="connsiteX11" fmla="*/ 68597 w 137193"/>
                <a:gd name="connsiteY11" fmla="*/ 0 h 117594"/>
                <a:gd name="connsiteX12" fmla="*/ 66637 w 137193"/>
                <a:gd name="connsiteY12" fmla="*/ 0 h 117594"/>
                <a:gd name="connsiteX13" fmla="*/ 65657 w 137193"/>
                <a:gd name="connsiteY13" fmla="*/ 0 h 117594"/>
                <a:gd name="connsiteX14" fmla="*/ 6860 w 137193"/>
                <a:gd name="connsiteY14" fmla="*/ 19599 h 117594"/>
                <a:gd name="connsiteX15" fmla="*/ 4900 w 137193"/>
                <a:gd name="connsiteY15" fmla="*/ 20579 h 117594"/>
                <a:gd name="connsiteX16" fmla="*/ 3920 w 137193"/>
                <a:gd name="connsiteY16" fmla="*/ 20579 h 117594"/>
                <a:gd name="connsiteX17" fmla="*/ 3920 w 137193"/>
                <a:gd name="connsiteY17" fmla="*/ 20579 h 117594"/>
                <a:gd name="connsiteX18" fmla="*/ 2940 w 137193"/>
                <a:gd name="connsiteY18" fmla="*/ 21559 h 117594"/>
                <a:gd name="connsiteX19" fmla="*/ 980 w 137193"/>
                <a:gd name="connsiteY19" fmla="*/ 24499 h 117594"/>
                <a:gd name="connsiteX20" fmla="*/ 980 w 137193"/>
                <a:gd name="connsiteY20" fmla="*/ 24499 h 117594"/>
                <a:gd name="connsiteX21" fmla="*/ 0 w 137193"/>
                <a:gd name="connsiteY21" fmla="*/ 27439 h 117594"/>
                <a:gd name="connsiteX22" fmla="*/ 0 w 137193"/>
                <a:gd name="connsiteY22" fmla="*/ 28419 h 117594"/>
                <a:gd name="connsiteX23" fmla="*/ 0 w 137193"/>
                <a:gd name="connsiteY23" fmla="*/ 29399 h 117594"/>
                <a:gd name="connsiteX24" fmla="*/ 0 w 137193"/>
                <a:gd name="connsiteY24" fmla="*/ 88196 h 117594"/>
                <a:gd name="connsiteX25" fmla="*/ 6860 w 137193"/>
                <a:gd name="connsiteY25" fmla="*/ 97015 h 117594"/>
                <a:gd name="connsiteX26" fmla="*/ 65657 w 137193"/>
                <a:gd name="connsiteY26" fmla="*/ 116614 h 117594"/>
                <a:gd name="connsiteX27" fmla="*/ 65657 w 137193"/>
                <a:gd name="connsiteY27" fmla="*/ 116614 h 117594"/>
                <a:gd name="connsiteX28" fmla="*/ 68597 w 137193"/>
                <a:gd name="connsiteY28" fmla="*/ 117594 h 117594"/>
                <a:gd name="connsiteX29" fmla="*/ 71537 w 137193"/>
                <a:gd name="connsiteY29" fmla="*/ 116614 h 117594"/>
                <a:gd name="connsiteX30" fmla="*/ 71537 w 137193"/>
                <a:gd name="connsiteY30" fmla="*/ 116614 h 117594"/>
                <a:gd name="connsiteX31" fmla="*/ 130334 w 137193"/>
                <a:gd name="connsiteY31" fmla="*/ 97015 h 117594"/>
                <a:gd name="connsiteX32" fmla="*/ 137193 w 137193"/>
                <a:gd name="connsiteY32" fmla="*/ 88196 h 117594"/>
                <a:gd name="connsiteX33" fmla="*/ 137193 w 137193"/>
                <a:gd name="connsiteY33" fmla="*/ 28419 h 117594"/>
                <a:gd name="connsiteX34" fmla="*/ 137193 w 137193"/>
                <a:gd name="connsiteY34" fmla="*/ 28419 h 117594"/>
                <a:gd name="connsiteX35" fmla="*/ 68597 w 137193"/>
                <a:gd name="connsiteY35" fmla="*/ 38218 h 117594"/>
                <a:gd name="connsiteX36" fmla="*/ 41158 w 137193"/>
                <a:gd name="connsiteY36" fmla="*/ 29399 h 117594"/>
                <a:gd name="connsiteX37" fmla="*/ 68597 w 137193"/>
                <a:gd name="connsiteY37" fmla="*/ 20579 h 117594"/>
                <a:gd name="connsiteX38" fmla="*/ 96035 w 137193"/>
                <a:gd name="connsiteY38" fmla="*/ 29399 h 117594"/>
                <a:gd name="connsiteX39" fmla="*/ 68597 w 137193"/>
                <a:gd name="connsiteY39" fmla="*/ 38218 h 117594"/>
                <a:gd name="connsiteX40" fmla="*/ 19599 w 137193"/>
                <a:gd name="connsiteY40" fmla="*/ 43118 h 117594"/>
                <a:gd name="connsiteX41" fmla="*/ 58797 w 137193"/>
                <a:gd name="connsiteY41" fmla="*/ 55857 h 117594"/>
                <a:gd name="connsiteX42" fmla="*/ 58797 w 137193"/>
                <a:gd name="connsiteY42" fmla="*/ 94075 h 117594"/>
                <a:gd name="connsiteX43" fmla="*/ 19599 w 137193"/>
                <a:gd name="connsiteY43" fmla="*/ 81336 h 117594"/>
                <a:gd name="connsiteX44" fmla="*/ 19599 w 137193"/>
                <a:gd name="connsiteY44" fmla="*/ 43118 h 117594"/>
                <a:gd name="connsiteX45" fmla="*/ 117594 w 137193"/>
                <a:gd name="connsiteY45" fmla="*/ 81336 h 117594"/>
                <a:gd name="connsiteX46" fmla="*/ 78396 w 137193"/>
                <a:gd name="connsiteY46" fmla="*/ 94075 h 117594"/>
                <a:gd name="connsiteX47" fmla="*/ 78396 w 137193"/>
                <a:gd name="connsiteY47" fmla="*/ 55857 h 117594"/>
                <a:gd name="connsiteX48" fmla="*/ 117594 w 137193"/>
                <a:gd name="connsiteY48" fmla="*/ 43118 h 117594"/>
                <a:gd name="connsiteX49" fmla="*/ 117594 w 137193"/>
                <a:gd name="connsiteY49" fmla="*/ 81336 h 11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7193" h="117594">
                  <a:moveTo>
                    <a:pt x="137193" y="28419"/>
                  </a:moveTo>
                  <a:cubicBezTo>
                    <a:pt x="137193" y="28419"/>
                    <a:pt x="137193" y="28419"/>
                    <a:pt x="137193" y="28419"/>
                  </a:cubicBezTo>
                  <a:cubicBezTo>
                    <a:pt x="137193" y="26459"/>
                    <a:pt x="137193" y="25479"/>
                    <a:pt x="136213" y="24499"/>
                  </a:cubicBezTo>
                  <a:cubicBezTo>
                    <a:pt x="136213" y="24499"/>
                    <a:pt x="136213" y="24499"/>
                    <a:pt x="136213" y="24499"/>
                  </a:cubicBezTo>
                  <a:cubicBezTo>
                    <a:pt x="135233" y="23519"/>
                    <a:pt x="135233" y="22539"/>
                    <a:pt x="134253" y="21559"/>
                  </a:cubicBezTo>
                  <a:cubicBezTo>
                    <a:pt x="134253" y="21559"/>
                    <a:pt x="134253" y="21559"/>
                    <a:pt x="133273" y="20579"/>
                  </a:cubicBezTo>
                  <a:cubicBezTo>
                    <a:pt x="133273" y="20579"/>
                    <a:pt x="133273" y="20579"/>
                    <a:pt x="133273" y="20579"/>
                  </a:cubicBezTo>
                  <a:cubicBezTo>
                    <a:pt x="133273" y="20579"/>
                    <a:pt x="132293" y="20579"/>
                    <a:pt x="132293" y="20579"/>
                  </a:cubicBezTo>
                  <a:cubicBezTo>
                    <a:pt x="131314" y="20579"/>
                    <a:pt x="131314" y="19599"/>
                    <a:pt x="130334" y="19599"/>
                  </a:cubicBezTo>
                  <a:lnTo>
                    <a:pt x="71537" y="0"/>
                  </a:lnTo>
                  <a:cubicBezTo>
                    <a:pt x="71537" y="0"/>
                    <a:pt x="70556" y="0"/>
                    <a:pt x="70556" y="0"/>
                  </a:cubicBezTo>
                  <a:cubicBezTo>
                    <a:pt x="69577" y="0"/>
                    <a:pt x="69577" y="0"/>
                    <a:pt x="68597" y="0"/>
                  </a:cubicBezTo>
                  <a:cubicBezTo>
                    <a:pt x="67617" y="0"/>
                    <a:pt x="67617" y="0"/>
                    <a:pt x="66637" y="0"/>
                  </a:cubicBezTo>
                  <a:cubicBezTo>
                    <a:pt x="66637" y="0"/>
                    <a:pt x="65657" y="0"/>
                    <a:pt x="65657" y="0"/>
                  </a:cubicBezTo>
                  <a:lnTo>
                    <a:pt x="6860" y="19599"/>
                  </a:lnTo>
                  <a:cubicBezTo>
                    <a:pt x="5880" y="19599"/>
                    <a:pt x="5880" y="20579"/>
                    <a:pt x="4900" y="20579"/>
                  </a:cubicBezTo>
                  <a:cubicBezTo>
                    <a:pt x="4900" y="20579"/>
                    <a:pt x="3920" y="20579"/>
                    <a:pt x="3920" y="20579"/>
                  </a:cubicBezTo>
                  <a:cubicBezTo>
                    <a:pt x="3920" y="20579"/>
                    <a:pt x="3920" y="20579"/>
                    <a:pt x="3920" y="20579"/>
                  </a:cubicBezTo>
                  <a:cubicBezTo>
                    <a:pt x="3920" y="20579"/>
                    <a:pt x="3920" y="20579"/>
                    <a:pt x="2940" y="21559"/>
                  </a:cubicBezTo>
                  <a:cubicBezTo>
                    <a:pt x="1960" y="22539"/>
                    <a:pt x="980" y="23519"/>
                    <a:pt x="980" y="24499"/>
                  </a:cubicBezTo>
                  <a:cubicBezTo>
                    <a:pt x="980" y="24499"/>
                    <a:pt x="980" y="24499"/>
                    <a:pt x="980" y="24499"/>
                  </a:cubicBezTo>
                  <a:cubicBezTo>
                    <a:pt x="980" y="25479"/>
                    <a:pt x="0" y="26459"/>
                    <a:pt x="0" y="27439"/>
                  </a:cubicBezTo>
                  <a:cubicBezTo>
                    <a:pt x="0" y="27439"/>
                    <a:pt x="0" y="27439"/>
                    <a:pt x="0" y="28419"/>
                  </a:cubicBezTo>
                  <a:cubicBezTo>
                    <a:pt x="0" y="28419"/>
                    <a:pt x="0" y="28419"/>
                    <a:pt x="0" y="29399"/>
                  </a:cubicBezTo>
                  <a:lnTo>
                    <a:pt x="0" y="88196"/>
                  </a:lnTo>
                  <a:cubicBezTo>
                    <a:pt x="0" y="92115"/>
                    <a:pt x="2940" y="96035"/>
                    <a:pt x="6860" y="97015"/>
                  </a:cubicBezTo>
                  <a:lnTo>
                    <a:pt x="65657" y="116614"/>
                  </a:lnTo>
                  <a:cubicBezTo>
                    <a:pt x="65657" y="116614"/>
                    <a:pt x="65657" y="116614"/>
                    <a:pt x="65657" y="116614"/>
                  </a:cubicBezTo>
                  <a:cubicBezTo>
                    <a:pt x="66637" y="116614"/>
                    <a:pt x="67617" y="117594"/>
                    <a:pt x="68597" y="117594"/>
                  </a:cubicBezTo>
                  <a:cubicBezTo>
                    <a:pt x="69577" y="117594"/>
                    <a:pt x="70556" y="117594"/>
                    <a:pt x="71537" y="116614"/>
                  </a:cubicBezTo>
                  <a:cubicBezTo>
                    <a:pt x="71537" y="116614"/>
                    <a:pt x="71537" y="116614"/>
                    <a:pt x="71537" y="116614"/>
                  </a:cubicBezTo>
                  <a:lnTo>
                    <a:pt x="130334" y="97015"/>
                  </a:lnTo>
                  <a:cubicBezTo>
                    <a:pt x="134253" y="96035"/>
                    <a:pt x="137193" y="92115"/>
                    <a:pt x="137193" y="88196"/>
                  </a:cubicBezTo>
                  <a:lnTo>
                    <a:pt x="137193" y="28419"/>
                  </a:lnTo>
                  <a:cubicBezTo>
                    <a:pt x="137193" y="29399"/>
                    <a:pt x="137193" y="29399"/>
                    <a:pt x="137193" y="28419"/>
                  </a:cubicBezTo>
                  <a:close/>
                  <a:moveTo>
                    <a:pt x="68597" y="38218"/>
                  </a:moveTo>
                  <a:lnTo>
                    <a:pt x="41158" y="29399"/>
                  </a:lnTo>
                  <a:lnTo>
                    <a:pt x="68597" y="20579"/>
                  </a:lnTo>
                  <a:lnTo>
                    <a:pt x="96035" y="29399"/>
                  </a:lnTo>
                  <a:lnTo>
                    <a:pt x="68597" y="38218"/>
                  </a:lnTo>
                  <a:close/>
                  <a:moveTo>
                    <a:pt x="19599" y="43118"/>
                  </a:moveTo>
                  <a:lnTo>
                    <a:pt x="58797" y="55857"/>
                  </a:lnTo>
                  <a:lnTo>
                    <a:pt x="58797" y="94075"/>
                  </a:lnTo>
                  <a:lnTo>
                    <a:pt x="19599" y="81336"/>
                  </a:lnTo>
                  <a:lnTo>
                    <a:pt x="19599" y="43118"/>
                  </a:lnTo>
                  <a:close/>
                  <a:moveTo>
                    <a:pt x="117594" y="81336"/>
                  </a:moveTo>
                  <a:lnTo>
                    <a:pt x="78396" y="94075"/>
                  </a:lnTo>
                  <a:lnTo>
                    <a:pt x="78396" y="55857"/>
                  </a:lnTo>
                  <a:lnTo>
                    <a:pt x="117594" y="43118"/>
                  </a:lnTo>
                  <a:lnTo>
                    <a:pt x="117594" y="81336"/>
                  </a:lnTo>
                  <a:close/>
                </a:path>
              </a:pathLst>
            </a:custGeom>
            <a:grpFill/>
            <a:ln w="9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61" name="Graphique 1">
            <a:extLst>
              <a:ext uri="{FF2B5EF4-FFF2-40B4-BE49-F238E27FC236}">
                <a16:creationId xmlns:a16="http://schemas.microsoft.com/office/drawing/2014/main" id="{D351D8EA-0C96-47D4-86EA-5BD17E57EF97}"/>
              </a:ext>
            </a:extLst>
          </p:cNvPr>
          <p:cNvGrpSpPr/>
          <p:nvPr userDrawn="1"/>
        </p:nvGrpSpPr>
        <p:grpSpPr>
          <a:xfrm>
            <a:off x="6678128" y="5366009"/>
            <a:ext cx="244719" cy="261324"/>
            <a:chOff x="1842946" y="2761396"/>
            <a:chExt cx="244719" cy="261324"/>
          </a:xfrm>
          <a:solidFill>
            <a:schemeClr val="tx1"/>
          </a:solidFill>
        </p:grpSpPr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E6C25C0-E961-48C7-9CCB-18D3C87F238E}"/>
                </a:ext>
              </a:extLst>
            </p:cNvPr>
            <p:cNvSpPr/>
            <p:nvPr/>
          </p:nvSpPr>
          <p:spPr>
            <a:xfrm>
              <a:off x="1912866" y="2761396"/>
              <a:ext cx="174799" cy="201019"/>
            </a:xfrm>
            <a:custGeom>
              <a:avLst/>
              <a:gdLst>
                <a:gd name="connsiteX0" fmla="*/ 148579 w 174799"/>
                <a:gd name="connsiteY0" fmla="*/ 0 h 201019"/>
                <a:gd name="connsiteX1" fmla="*/ 26220 w 174799"/>
                <a:gd name="connsiteY1" fmla="*/ 0 h 201019"/>
                <a:gd name="connsiteX2" fmla="*/ 0 w 174799"/>
                <a:gd name="connsiteY2" fmla="*/ 26220 h 201019"/>
                <a:gd name="connsiteX3" fmla="*/ 0 w 174799"/>
                <a:gd name="connsiteY3" fmla="*/ 174799 h 201019"/>
                <a:gd name="connsiteX4" fmla="*/ 26220 w 174799"/>
                <a:gd name="connsiteY4" fmla="*/ 201019 h 201019"/>
                <a:gd name="connsiteX5" fmla="*/ 148579 w 174799"/>
                <a:gd name="connsiteY5" fmla="*/ 201019 h 201019"/>
                <a:gd name="connsiteX6" fmla="*/ 174799 w 174799"/>
                <a:gd name="connsiteY6" fmla="*/ 174799 h 201019"/>
                <a:gd name="connsiteX7" fmla="*/ 174799 w 174799"/>
                <a:gd name="connsiteY7" fmla="*/ 26220 h 201019"/>
                <a:gd name="connsiteX8" fmla="*/ 148579 w 174799"/>
                <a:gd name="connsiteY8" fmla="*/ 0 h 201019"/>
                <a:gd name="connsiteX9" fmla="*/ 26220 w 174799"/>
                <a:gd name="connsiteY9" fmla="*/ 17480 h 201019"/>
                <a:gd name="connsiteX10" fmla="*/ 148579 w 174799"/>
                <a:gd name="connsiteY10" fmla="*/ 17480 h 201019"/>
                <a:gd name="connsiteX11" fmla="*/ 157319 w 174799"/>
                <a:gd name="connsiteY11" fmla="*/ 26220 h 201019"/>
                <a:gd name="connsiteX12" fmla="*/ 157319 w 174799"/>
                <a:gd name="connsiteY12" fmla="*/ 148579 h 201019"/>
                <a:gd name="connsiteX13" fmla="*/ 145084 w 174799"/>
                <a:gd name="connsiteY13" fmla="*/ 148579 h 201019"/>
                <a:gd name="connsiteX14" fmla="*/ 109250 w 174799"/>
                <a:gd name="connsiteY14" fmla="*/ 88274 h 201019"/>
                <a:gd name="connsiteX15" fmla="*/ 107502 w 174799"/>
                <a:gd name="connsiteY15" fmla="*/ 86526 h 201019"/>
                <a:gd name="connsiteX16" fmla="*/ 79534 w 174799"/>
                <a:gd name="connsiteY16" fmla="*/ 86526 h 201019"/>
                <a:gd name="connsiteX17" fmla="*/ 78660 w 174799"/>
                <a:gd name="connsiteY17" fmla="*/ 87400 h 201019"/>
                <a:gd name="connsiteX18" fmla="*/ 30590 w 174799"/>
                <a:gd name="connsiteY18" fmla="*/ 148579 h 201019"/>
                <a:gd name="connsiteX19" fmla="*/ 17480 w 174799"/>
                <a:gd name="connsiteY19" fmla="*/ 148579 h 201019"/>
                <a:gd name="connsiteX20" fmla="*/ 17480 w 174799"/>
                <a:gd name="connsiteY20" fmla="*/ 26220 h 201019"/>
                <a:gd name="connsiteX21" fmla="*/ 26220 w 174799"/>
                <a:gd name="connsiteY21" fmla="*/ 17480 h 201019"/>
                <a:gd name="connsiteX22" fmla="*/ 124108 w 174799"/>
                <a:gd name="connsiteY22" fmla="*/ 148579 h 201019"/>
                <a:gd name="connsiteX23" fmla="*/ 52440 w 174799"/>
                <a:gd name="connsiteY23" fmla="*/ 148579 h 201019"/>
                <a:gd name="connsiteX24" fmla="*/ 91770 w 174799"/>
                <a:gd name="connsiteY24" fmla="*/ 98762 h 201019"/>
                <a:gd name="connsiteX25" fmla="*/ 94392 w 174799"/>
                <a:gd name="connsiteY25" fmla="*/ 98762 h 201019"/>
                <a:gd name="connsiteX26" fmla="*/ 124108 w 174799"/>
                <a:gd name="connsiteY26" fmla="*/ 148579 h 201019"/>
                <a:gd name="connsiteX27" fmla="*/ 148579 w 174799"/>
                <a:gd name="connsiteY27" fmla="*/ 183539 h 201019"/>
                <a:gd name="connsiteX28" fmla="*/ 26220 w 174799"/>
                <a:gd name="connsiteY28" fmla="*/ 183539 h 201019"/>
                <a:gd name="connsiteX29" fmla="*/ 17480 w 174799"/>
                <a:gd name="connsiteY29" fmla="*/ 174799 h 201019"/>
                <a:gd name="connsiteX30" fmla="*/ 17480 w 174799"/>
                <a:gd name="connsiteY30" fmla="*/ 166059 h 201019"/>
                <a:gd name="connsiteX31" fmla="*/ 157319 w 174799"/>
                <a:gd name="connsiteY31" fmla="*/ 166059 h 201019"/>
                <a:gd name="connsiteX32" fmla="*/ 157319 w 174799"/>
                <a:gd name="connsiteY32" fmla="*/ 174799 h 201019"/>
                <a:gd name="connsiteX33" fmla="*/ 148579 w 174799"/>
                <a:gd name="connsiteY33" fmla="*/ 183539 h 20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4799" h="201019">
                  <a:moveTo>
                    <a:pt x="148579" y="0"/>
                  </a:moveTo>
                  <a:lnTo>
                    <a:pt x="26220" y="0"/>
                  </a:lnTo>
                  <a:cubicBezTo>
                    <a:pt x="11362" y="0"/>
                    <a:pt x="0" y="11362"/>
                    <a:pt x="0" y="26220"/>
                  </a:cubicBezTo>
                  <a:lnTo>
                    <a:pt x="0" y="174799"/>
                  </a:lnTo>
                  <a:cubicBezTo>
                    <a:pt x="0" y="189657"/>
                    <a:pt x="11362" y="201019"/>
                    <a:pt x="26220" y="201019"/>
                  </a:cubicBezTo>
                  <a:lnTo>
                    <a:pt x="148579" y="201019"/>
                  </a:lnTo>
                  <a:cubicBezTo>
                    <a:pt x="163437" y="201019"/>
                    <a:pt x="174799" y="189657"/>
                    <a:pt x="174799" y="174799"/>
                  </a:cubicBezTo>
                  <a:lnTo>
                    <a:pt x="174799" y="26220"/>
                  </a:lnTo>
                  <a:cubicBezTo>
                    <a:pt x="174799" y="11362"/>
                    <a:pt x="163437" y="0"/>
                    <a:pt x="148579" y="0"/>
                  </a:cubicBezTo>
                  <a:close/>
                  <a:moveTo>
                    <a:pt x="26220" y="17480"/>
                  </a:moveTo>
                  <a:lnTo>
                    <a:pt x="148579" y="17480"/>
                  </a:lnTo>
                  <a:cubicBezTo>
                    <a:pt x="153823" y="17480"/>
                    <a:pt x="157319" y="20976"/>
                    <a:pt x="157319" y="26220"/>
                  </a:cubicBezTo>
                  <a:lnTo>
                    <a:pt x="157319" y="148579"/>
                  </a:lnTo>
                  <a:lnTo>
                    <a:pt x="145084" y="148579"/>
                  </a:lnTo>
                  <a:lnTo>
                    <a:pt x="109250" y="88274"/>
                  </a:lnTo>
                  <a:cubicBezTo>
                    <a:pt x="109250" y="87400"/>
                    <a:pt x="108376" y="87400"/>
                    <a:pt x="107502" y="86526"/>
                  </a:cubicBezTo>
                  <a:cubicBezTo>
                    <a:pt x="99636" y="78660"/>
                    <a:pt x="86526" y="78660"/>
                    <a:pt x="79534" y="86526"/>
                  </a:cubicBezTo>
                  <a:cubicBezTo>
                    <a:pt x="79534" y="86526"/>
                    <a:pt x="78660" y="87400"/>
                    <a:pt x="78660" y="87400"/>
                  </a:cubicBezTo>
                  <a:lnTo>
                    <a:pt x="30590" y="148579"/>
                  </a:lnTo>
                  <a:lnTo>
                    <a:pt x="17480" y="148579"/>
                  </a:lnTo>
                  <a:lnTo>
                    <a:pt x="17480" y="26220"/>
                  </a:lnTo>
                  <a:cubicBezTo>
                    <a:pt x="17480" y="20976"/>
                    <a:pt x="20976" y="17480"/>
                    <a:pt x="26220" y="17480"/>
                  </a:cubicBezTo>
                  <a:close/>
                  <a:moveTo>
                    <a:pt x="124108" y="148579"/>
                  </a:moveTo>
                  <a:lnTo>
                    <a:pt x="52440" y="148579"/>
                  </a:lnTo>
                  <a:lnTo>
                    <a:pt x="91770" y="98762"/>
                  </a:lnTo>
                  <a:cubicBezTo>
                    <a:pt x="92644" y="97888"/>
                    <a:pt x="93518" y="97888"/>
                    <a:pt x="94392" y="98762"/>
                  </a:cubicBezTo>
                  <a:lnTo>
                    <a:pt x="124108" y="148579"/>
                  </a:lnTo>
                  <a:close/>
                  <a:moveTo>
                    <a:pt x="148579" y="183539"/>
                  </a:moveTo>
                  <a:lnTo>
                    <a:pt x="26220" y="183539"/>
                  </a:lnTo>
                  <a:cubicBezTo>
                    <a:pt x="20976" y="183539"/>
                    <a:pt x="17480" y="180043"/>
                    <a:pt x="17480" y="174799"/>
                  </a:cubicBezTo>
                  <a:lnTo>
                    <a:pt x="17480" y="166059"/>
                  </a:lnTo>
                  <a:lnTo>
                    <a:pt x="157319" y="166059"/>
                  </a:lnTo>
                  <a:lnTo>
                    <a:pt x="157319" y="174799"/>
                  </a:lnTo>
                  <a:cubicBezTo>
                    <a:pt x="157319" y="180043"/>
                    <a:pt x="153823" y="183539"/>
                    <a:pt x="148579" y="183539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71073FE8-7C28-46BD-9B95-C0E245498F91}"/>
                </a:ext>
              </a:extLst>
            </p:cNvPr>
            <p:cNvSpPr/>
            <p:nvPr/>
          </p:nvSpPr>
          <p:spPr>
            <a:xfrm>
              <a:off x="1842946" y="2816784"/>
              <a:ext cx="163110" cy="205936"/>
            </a:xfrm>
            <a:custGeom>
              <a:avLst/>
              <a:gdLst>
                <a:gd name="connsiteX0" fmla="*/ 150327 w 163110"/>
                <a:gd name="connsiteY0" fmla="*/ 164859 h 205936"/>
                <a:gd name="connsiteX1" fmla="*/ 92644 w 163110"/>
                <a:gd name="connsiteY1" fmla="*/ 187583 h 205936"/>
                <a:gd name="connsiteX2" fmla="*/ 79534 w 163110"/>
                <a:gd name="connsiteY2" fmla="*/ 187583 h 205936"/>
                <a:gd name="connsiteX3" fmla="*/ 69920 w 163110"/>
                <a:gd name="connsiteY3" fmla="*/ 177969 h 205936"/>
                <a:gd name="connsiteX4" fmla="*/ 18354 w 163110"/>
                <a:gd name="connsiteY4" fmla="*/ 47743 h 205936"/>
                <a:gd name="connsiteX5" fmla="*/ 18354 w 163110"/>
                <a:gd name="connsiteY5" fmla="*/ 34633 h 205936"/>
                <a:gd name="connsiteX6" fmla="*/ 27968 w 163110"/>
                <a:gd name="connsiteY6" fmla="*/ 25019 h 205936"/>
                <a:gd name="connsiteX7" fmla="*/ 47196 w 163110"/>
                <a:gd name="connsiteY7" fmla="*/ 17153 h 205936"/>
                <a:gd name="connsiteX8" fmla="*/ 52440 w 163110"/>
                <a:gd name="connsiteY8" fmla="*/ 5791 h 205936"/>
                <a:gd name="connsiteX9" fmla="*/ 41078 w 163110"/>
                <a:gd name="connsiteY9" fmla="*/ 548 h 205936"/>
                <a:gd name="connsiteX10" fmla="*/ 21850 w 163110"/>
                <a:gd name="connsiteY10" fmla="*/ 8413 h 205936"/>
                <a:gd name="connsiteX11" fmla="*/ 2622 w 163110"/>
                <a:gd name="connsiteY11" fmla="*/ 26767 h 205936"/>
                <a:gd name="connsiteX12" fmla="*/ 2622 w 163110"/>
                <a:gd name="connsiteY12" fmla="*/ 53861 h 205936"/>
                <a:gd name="connsiteX13" fmla="*/ 54188 w 163110"/>
                <a:gd name="connsiteY13" fmla="*/ 184087 h 205936"/>
                <a:gd name="connsiteX14" fmla="*/ 72542 w 163110"/>
                <a:gd name="connsiteY14" fmla="*/ 203315 h 205936"/>
                <a:gd name="connsiteX15" fmla="*/ 86526 w 163110"/>
                <a:gd name="connsiteY15" fmla="*/ 205937 h 205936"/>
                <a:gd name="connsiteX16" fmla="*/ 99636 w 163110"/>
                <a:gd name="connsiteY16" fmla="*/ 203315 h 205936"/>
                <a:gd name="connsiteX17" fmla="*/ 157319 w 163110"/>
                <a:gd name="connsiteY17" fmla="*/ 180591 h 205936"/>
                <a:gd name="connsiteX18" fmla="*/ 162563 w 163110"/>
                <a:gd name="connsiteY18" fmla="*/ 169229 h 205936"/>
                <a:gd name="connsiteX19" fmla="*/ 150327 w 163110"/>
                <a:gd name="connsiteY19" fmla="*/ 164859 h 20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110" h="205936">
                  <a:moveTo>
                    <a:pt x="150327" y="164859"/>
                  </a:moveTo>
                  <a:lnTo>
                    <a:pt x="92644" y="187583"/>
                  </a:lnTo>
                  <a:cubicBezTo>
                    <a:pt x="88274" y="189331"/>
                    <a:pt x="83904" y="189331"/>
                    <a:pt x="79534" y="187583"/>
                  </a:cubicBezTo>
                  <a:cubicBezTo>
                    <a:pt x="75164" y="185835"/>
                    <a:pt x="71668" y="182339"/>
                    <a:pt x="69920" y="177969"/>
                  </a:cubicBezTo>
                  <a:lnTo>
                    <a:pt x="18354" y="47743"/>
                  </a:lnTo>
                  <a:cubicBezTo>
                    <a:pt x="16606" y="43373"/>
                    <a:pt x="16606" y="39003"/>
                    <a:pt x="18354" y="34633"/>
                  </a:cubicBezTo>
                  <a:cubicBezTo>
                    <a:pt x="20102" y="30263"/>
                    <a:pt x="23598" y="26767"/>
                    <a:pt x="27968" y="25019"/>
                  </a:cubicBezTo>
                  <a:lnTo>
                    <a:pt x="47196" y="17153"/>
                  </a:lnTo>
                  <a:cubicBezTo>
                    <a:pt x="51566" y="15405"/>
                    <a:pt x="54188" y="10161"/>
                    <a:pt x="52440" y="5791"/>
                  </a:cubicBezTo>
                  <a:cubicBezTo>
                    <a:pt x="50692" y="1422"/>
                    <a:pt x="45448" y="-1200"/>
                    <a:pt x="41078" y="548"/>
                  </a:cubicBezTo>
                  <a:lnTo>
                    <a:pt x="21850" y="8413"/>
                  </a:lnTo>
                  <a:cubicBezTo>
                    <a:pt x="13110" y="11909"/>
                    <a:pt x="6118" y="18901"/>
                    <a:pt x="2622" y="26767"/>
                  </a:cubicBezTo>
                  <a:cubicBezTo>
                    <a:pt x="-874" y="35507"/>
                    <a:pt x="-874" y="45121"/>
                    <a:pt x="2622" y="53861"/>
                  </a:cubicBezTo>
                  <a:lnTo>
                    <a:pt x="54188" y="184087"/>
                  </a:lnTo>
                  <a:cubicBezTo>
                    <a:pt x="57684" y="192827"/>
                    <a:pt x="64676" y="199819"/>
                    <a:pt x="72542" y="203315"/>
                  </a:cubicBezTo>
                  <a:cubicBezTo>
                    <a:pt x="76912" y="205063"/>
                    <a:pt x="81282" y="205937"/>
                    <a:pt x="86526" y="205937"/>
                  </a:cubicBezTo>
                  <a:cubicBezTo>
                    <a:pt x="90896" y="205937"/>
                    <a:pt x="95266" y="205063"/>
                    <a:pt x="99636" y="203315"/>
                  </a:cubicBezTo>
                  <a:lnTo>
                    <a:pt x="157319" y="180591"/>
                  </a:lnTo>
                  <a:cubicBezTo>
                    <a:pt x="161689" y="178843"/>
                    <a:pt x="164311" y="173599"/>
                    <a:pt x="162563" y="169229"/>
                  </a:cubicBezTo>
                  <a:cubicBezTo>
                    <a:pt x="159941" y="164859"/>
                    <a:pt x="154697" y="163111"/>
                    <a:pt x="150327" y="164859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68624178-77F7-4786-8FB8-9CB27BEA1770}"/>
                </a:ext>
              </a:extLst>
            </p:cNvPr>
            <p:cNvSpPr/>
            <p:nvPr/>
          </p:nvSpPr>
          <p:spPr>
            <a:xfrm>
              <a:off x="1947826" y="2805096"/>
              <a:ext cx="26219" cy="26219"/>
            </a:xfrm>
            <a:custGeom>
              <a:avLst/>
              <a:gdLst>
                <a:gd name="connsiteX0" fmla="*/ 13110 w 26219"/>
                <a:gd name="connsiteY0" fmla="*/ 26220 h 26219"/>
                <a:gd name="connsiteX1" fmla="*/ 26220 w 26219"/>
                <a:gd name="connsiteY1" fmla="*/ 13110 h 26219"/>
                <a:gd name="connsiteX2" fmla="*/ 13110 w 26219"/>
                <a:gd name="connsiteY2" fmla="*/ 0 h 26219"/>
                <a:gd name="connsiteX3" fmla="*/ 0 w 26219"/>
                <a:gd name="connsiteY3" fmla="*/ 13110 h 26219"/>
                <a:gd name="connsiteX4" fmla="*/ 13110 w 26219"/>
                <a:gd name="connsiteY4" fmla="*/ 26220 h 26219"/>
                <a:gd name="connsiteX5" fmla="*/ 13110 w 26219"/>
                <a:gd name="connsiteY5" fmla="*/ 17480 h 26219"/>
                <a:gd name="connsiteX6" fmla="*/ 13110 w 26219"/>
                <a:gd name="connsiteY6" fmla="*/ 17480 h 26219"/>
                <a:gd name="connsiteX7" fmla="*/ 14858 w 26219"/>
                <a:gd name="connsiteY7" fmla="*/ 17480 h 26219"/>
                <a:gd name="connsiteX8" fmla="*/ 13110 w 26219"/>
                <a:gd name="connsiteY8" fmla="*/ 17480 h 26219"/>
                <a:gd name="connsiteX9" fmla="*/ 16606 w 26219"/>
                <a:gd name="connsiteY9" fmla="*/ 15732 h 26219"/>
                <a:gd name="connsiteX10" fmla="*/ 17480 w 26219"/>
                <a:gd name="connsiteY10" fmla="*/ 13110 h 26219"/>
                <a:gd name="connsiteX11" fmla="*/ 16606 w 26219"/>
                <a:gd name="connsiteY11" fmla="*/ 11362 h 26219"/>
                <a:gd name="connsiteX12" fmla="*/ 17480 w 26219"/>
                <a:gd name="connsiteY12" fmla="*/ 13110 h 26219"/>
                <a:gd name="connsiteX13" fmla="*/ 16606 w 26219"/>
                <a:gd name="connsiteY13" fmla="*/ 15732 h 26219"/>
                <a:gd name="connsiteX14" fmla="*/ 14858 w 26219"/>
                <a:gd name="connsiteY14" fmla="*/ 8740 h 26219"/>
                <a:gd name="connsiteX15" fmla="*/ 13110 w 26219"/>
                <a:gd name="connsiteY15" fmla="*/ 8740 h 26219"/>
                <a:gd name="connsiteX16" fmla="*/ 13110 w 26219"/>
                <a:gd name="connsiteY16" fmla="*/ 8740 h 26219"/>
                <a:gd name="connsiteX17" fmla="*/ 14858 w 26219"/>
                <a:gd name="connsiteY17" fmla="*/ 8740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13110" y="26220"/>
                  </a:moveTo>
                  <a:cubicBezTo>
                    <a:pt x="20102" y="26220"/>
                    <a:pt x="26220" y="20102"/>
                    <a:pt x="26220" y="13110"/>
                  </a:cubicBezTo>
                  <a:cubicBezTo>
                    <a:pt x="26220" y="6118"/>
                    <a:pt x="20102" y="0"/>
                    <a:pt x="13110" y="0"/>
                  </a:cubicBez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lose/>
                  <a:moveTo>
                    <a:pt x="13110" y="17480"/>
                  </a:moveTo>
                  <a:lnTo>
                    <a:pt x="13110" y="17480"/>
                  </a:lnTo>
                  <a:cubicBezTo>
                    <a:pt x="13984" y="17480"/>
                    <a:pt x="13984" y="17480"/>
                    <a:pt x="14858" y="17480"/>
                  </a:cubicBezTo>
                  <a:cubicBezTo>
                    <a:pt x="13984" y="17480"/>
                    <a:pt x="13984" y="17480"/>
                    <a:pt x="13110" y="17480"/>
                  </a:cubicBezTo>
                  <a:close/>
                  <a:moveTo>
                    <a:pt x="16606" y="15732"/>
                  </a:moveTo>
                  <a:cubicBezTo>
                    <a:pt x="17480" y="14858"/>
                    <a:pt x="17480" y="13984"/>
                    <a:pt x="17480" y="13110"/>
                  </a:cubicBezTo>
                  <a:cubicBezTo>
                    <a:pt x="17480" y="12236"/>
                    <a:pt x="17480" y="11362"/>
                    <a:pt x="16606" y="11362"/>
                  </a:cubicBezTo>
                  <a:cubicBezTo>
                    <a:pt x="16606" y="12236"/>
                    <a:pt x="17480" y="13110"/>
                    <a:pt x="17480" y="13110"/>
                  </a:cubicBezTo>
                  <a:cubicBezTo>
                    <a:pt x="17480" y="13984"/>
                    <a:pt x="17480" y="14858"/>
                    <a:pt x="16606" y="15732"/>
                  </a:cubicBezTo>
                  <a:close/>
                  <a:moveTo>
                    <a:pt x="14858" y="8740"/>
                  </a:moveTo>
                  <a:cubicBezTo>
                    <a:pt x="13984" y="8740"/>
                    <a:pt x="13984" y="8740"/>
                    <a:pt x="13110" y="8740"/>
                  </a:cubicBezTo>
                  <a:lnTo>
                    <a:pt x="13110" y="8740"/>
                  </a:lnTo>
                  <a:cubicBezTo>
                    <a:pt x="13984" y="8740"/>
                    <a:pt x="13984" y="8740"/>
                    <a:pt x="14858" y="874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65" name="Graphique 1">
            <a:extLst>
              <a:ext uri="{FF2B5EF4-FFF2-40B4-BE49-F238E27FC236}">
                <a16:creationId xmlns:a16="http://schemas.microsoft.com/office/drawing/2014/main" id="{67E08930-F6A7-46D8-ADD3-1CD64CA8D580}"/>
              </a:ext>
            </a:extLst>
          </p:cNvPr>
          <p:cNvGrpSpPr/>
          <p:nvPr userDrawn="1"/>
        </p:nvGrpSpPr>
        <p:grpSpPr>
          <a:xfrm>
            <a:off x="6136916" y="5387422"/>
            <a:ext cx="262199" cy="218499"/>
            <a:chOff x="1379728" y="3687832"/>
            <a:chExt cx="262199" cy="218499"/>
          </a:xfrm>
          <a:solidFill>
            <a:schemeClr val="tx1"/>
          </a:solidFill>
        </p:grpSpPr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DA0AFF35-5E0D-498E-86C3-318D67043AAE}"/>
                </a:ext>
              </a:extLst>
            </p:cNvPr>
            <p:cNvSpPr/>
            <p:nvPr/>
          </p:nvSpPr>
          <p:spPr>
            <a:xfrm>
              <a:off x="1379728" y="3687832"/>
              <a:ext cx="262199" cy="218499"/>
            </a:xfrm>
            <a:custGeom>
              <a:avLst/>
              <a:gdLst>
                <a:gd name="connsiteX0" fmla="*/ 235979 w 262199"/>
                <a:gd name="connsiteY0" fmla="*/ 43700 h 218499"/>
                <a:gd name="connsiteX1" fmla="*/ 199271 w 262199"/>
                <a:gd name="connsiteY1" fmla="*/ 43700 h 218499"/>
                <a:gd name="connsiteX2" fmla="*/ 193153 w 262199"/>
                <a:gd name="connsiteY2" fmla="*/ 13110 h 218499"/>
                <a:gd name="connsiteX3" fmla="*/ 176547 w 262199"/>
                <a:gd name="connsiteY3" fmla="*/ 0 h 218499"/>
                <a:gd name="connsiteX4" fmla="*/ 85652 w 262199"/>
                <a:gd name="connsiteY4" fmla="*/ 0 h 218499"/>
                <a:gd name="connsiteX5" fmla="*/ 68172 w 262199"/>
                <a:gd name="connsiteY5" fmla="*/ 13984 h 218499"/>
                <a:gd name="connsiteX6" fmla="*/ 62054 w 262199"/>
                <a:gd name="connsiteY6" fmla="*/ 43700 h 218499"/>
                <a:gd name="connsiteX7" fmla="*/ 26220 w 262199"/>
                <a:gd name="connsiteY7" fmla="*/ 43700 h 218499"/>
                <a:gd name="connsiteX8" fmla="*/ 0 w 262199"/>
                <a:gd name="connsiteY8" fmla="*/ 69920 h 218499"/>
                <a:gd name="connsiteX9" fmla="*/ 0 w 262199"/>
                <a:gd name="connsiteY9" fmla="*/ 192279 h 218499"/>
                <a:gd name="connsiteX10" fmla="*/ 26220 w 262199"/>
                <a:gd name="connsiteY10" fmla="*/ 218499 h 218499"/>
                <a:gd name="connsiteX11" fmla="*/ 235979 w 262199"/>
                <a:gd name="connsiteY11" fmla="*/ 218499 h 218499"/>
                <a:gd name="connsiteX12" fmla="*/ 262199 w 262199"/>
                <a:gd name="connsiteY12" fmla="*/ 192279 h 218499"/>
                <a:gd name="connsiteX13" fmla="*/ 262199 w 262199"/>
                <a:gd name="connsiteY13" fmla="*/ 69920 h 218499"/>
                <a:gd name="connsiteX14" fmla="*/ 235979 w 262199"/>
                <a:gd name="connsiteY14" fmla="*/ 43700 h 218499"/>
                <a:gd name="connsiteX15" fmla="*/ 244719 w 262199"/>
                <a:gd name="connsiteY15" fmla="*/ 192279 h 218499"/>
                <a:gd name="connsiteX16" fmla="*/ 235979 w 262199"/>
                <a:gd name="connsiteY16" fmla="*/ 201019 h 218499"/>
                <a:gd name="connsiteX17" fmla="*/ 26220 w 262199"/>
                <a:gd name="connsiteY17" fmla="*/ 201019 h 218499"/>
                <a:gd name="connsiteX18" fmla="*/ 17480 w 262199"/>
                <a:gd name="connsiteY18" fmla="*/ 192279 h 218499"/>
                <a:gd name="connsiteX19" fmla="*/ 17480 w 262199"/>
                <a:gd name="connsiteY19" fmla="*/ 69920 h 218499"/>
                <a:gd name="connsiteX20" fmla="*/ 26220 w 262199"/>
                <a:gd name="connsiteY20" fmla="*/ 61180 h 218499"/>
                <a:gd name="connsiteX21" fmla="*/ 69920 w 262199"/>
                <a:gd name="connsiteY21" fmla="*/ 61180 h 218499"/>
                <a:gd name="connsiteX22" fmla="*/ 70794 w 262199"/>
                <a:gd name="connsiteY22" fmla="*/ 61180 h 218499"/>
                <a:gd name="connsiteX23" fmla="*/ 72542 w 262199"/>
                <a:gd name="connsiteY23" fmla="*/ 61180 h 218499"/>
                <a:gd name="connsiteX24" fmla="*/ 74290 w 262199"/>
                <a:gd name="connsiteY24" fmla="*/ 60306 h 218499"/>
                <a:gd name="connsiteX25" fmla="*/ 76038 w 262199"/>
                <a:gd name="connsiteY25" fmla="*/ 59432 h 218499"/>
                <a:gd name="connsiteX26" fmla="*/ 76912 w 262199"/>
                <a:gd name="connsiteY26" fmla="*/ 58558 h 218499"/>
                <a:gd name="connsiteX27" fmla="*/ 77786 w 262199"/>
                <a:gd name="connsiteY27" fmla="*/ 56810 h 218499"/>
                <a:gd name="connsiteX28" fmla="*/ 78660 w 262199"/>
                <a:gd name="connsiteY28" fmla="*/ 55062 h 218499"/>
                <a:gd name="connsiteX29" fmla="*/ 78660 w 262199"/>
                <a:gd name="connsiteY29" fmla="*/ 54188 h 218499"/>
                <a:gd name="connsiteX30" fmla="*/ 85652 w 262199"/>
                <a:gd name="connsiteY30" fmla="*/ 17480 h 218499"/>
                <a:gd name="connsiteX31" fmla="*/ 176547 w 262199"/>
                <a:gd name="connsiteY31" fmla="*/ 16606 h 218499"/>
                <a:gd name="connsiteX32" fmla="*/ 183539 w 262199"/>
                <a:gd name="connsiteY32" fmla="*/ 53314 h 218499"/>
                <a:gd name="connsiteX33" fmla="*/ 183539 w 262199"/>
                <a:gd name="connsiteY33" fmla="*/ 54188 h 218499"/>
                <a:gd name="connsiteX34" fmla="*/ 184413 w 262199"/>
                <a:gd name="connsiteY34" fmla="*/ 55062 h 218499"/>
                <a:gd name="connsiteX35" fmla="*/ 185287 w 262199"/>
                <a:gd name="connsiteY35" fmla="*/ 56810 h 218499"/>
                <a:gd name="connsiteX36" fmla="*/ 186161 w 262199"/>
                <a:gd name="connsiteY36" fmla="*/ 57684 h 218499"/>
                <a:gd name="connsiteX37" fmla="*/ 187909 w 262199"/>
                <a:gd name="connsiteY37" fmla="*/ 58558 h 218499"/>
                <a:gd name="connsiteX38" fmla="*/ 188783 w 262199"/>
                <a:gd name="connsiteY38" fmla="*/ 59432 h 218499"/>
                <a:gd name="connsiteX39" fmla="*/ 192279 w 262199"/>
                <a:gd name="connsiteY39" fmla="*/ 60306 h 218499"/>
                <a:gd name="connsiteX40" fmla="*/ 192279 w 262199"/>
                <a:gd name="connsiteY40" fmla="*/ 60306 h 218499"/>
                <a:gd name="connsiteX41" fmla="*/ 192279 w 262199"/>
                <a:gd name="connsiteY41" fmla="*/ 60306 h 218499"/>
                <a:gd name="connsiteX42" fmla="*/ 235979 w 262199"/>
                <a:gd name="connsiteY42" fmla="*/ 60306 h 218499"/>
                <a:gd name="connsiteX43" fmla="*/ 244719 w 262199"/>
                <a:gd name="connsiteY43" fmla="*/ 69046 h 218499"/>
                <a:gd name="connsiteX44" fmla="*/ 244719 w 262199"/>
                <a:gd name="connsiteY44" fmla="*/ 192279 h 21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2199" h="218499">
                  <a:moveTo>
                    <a:pt x="235979" y="43700"/>
                  </a:moveTo>
                  <a:lnTo>
                    <a:pt x="199271" y="43700"/>
                  </a:lnTo>
                  <a:lnTo>
                    <a:pt x="193153" y="13110"/>
                  </a:lnTo>
                  <a:cubicBezTo>
                    <a:pt x="191405" y="5244"/>
                    <a:pt x="184413" y="0"/>
                    <a:pt x="176547" y="0"/>
                  </a:cubicBezTo>
                  <a:lnTo>
                    <a:pt x="85652" y="0"/>
                  </a:lnTo>
                  <a:cubicBezTo>
                    <a:pt x="77786" y="0"/>
                    <a:pt x="70794" y="5244"/>
                    <a:pt x="68172" y="13984"/>
                  </a:cubicBezTo>
                  <a:lnTo>
                    <a:pt x="62054" y="43700"/>
                  </a:lnTo>
                  <a:lnTo>
                    <a:pt x="26220" y="43700"/>
                  </a:lnTo>
                  <a:cubicBezTo>
                    <a:pt x="11362" y="43700"/>
                    <a:pt x="0" y="55062"/>
                    <a:pt x="0" y="69920"/>
                  </a:cubicBezTo>
                  <a:lnTo>
                    <a:pt x="0" y="192279"/>
                  </a:lnTo>
                  <a:cubicBezTo>
                    <a:pt x="0" y="207137"/>
                    <a:pt x="11362" y="218499"/>
                    <a:pt x="26220" y="218499"/>
                  </a:cubicBezTo>
                  <a:lnTo>
                    <a:pt x="235979" y="218499"/>
                  </a:lnTo>
                  <a:cubicBezTo>
                    <a:pt x="250837" y="218499"/>
                    <a:pt x="262199" y="207137"/>
                    <a:pt x="262199" y="192279"/>
                  </a:cubicBezTo>
                  <a:lnTo>
                    <a:pt x="262199" y="69920"/>
                  </a:lnTo>
                  <a:cubicBezTo>
                    <a:pt x="262199" y="55062"/>
                    <a:pt x="250837" y="43700"/>
                    <a:pt x="235979" y="43700"/>
                  </a:cubicBezTo>
                  <a:close/>
                  <a:moveTo>
                    <a:pt x="244719" y="192279"/>
                  </a:moveTo>
                  <a:cubicBezTo>
                    <a:pt x="244719" y="197523"/>
                    <a:pt x="241223" y="201019"/>
                    <a:pt x="235979" y="201019"/>
                  </a:cubicBezTo>
                  <a:lnTo>
                    <a:pt x="26220" y="201019"/>
                  </a:lnTo>
                  <a:cubicBezTo>
                    <a:pt x="20976" y="201019"/>
                    <a:pt x="17480" y="197523"/>
                    <a:pt x="17480" y="192279"/>
                  </a:cubicBezTo>
                  <a:lnTo>
                    <a:pt x="17480" y="69920"/>
                  </a:lnTo>
                  <a:cubicBezTo>
                    <a:pt x="17480" y="64676"/>
                    <a:pt x="20976" y="61180"/>
                    <a:pt x="26220" y="61180"/>
                  </a:cubicBezTo>
                  <a:lnTo>
                    <a:pt x="69920" y="61180"/>
                  </a:lnTo>
                  <a:cubicBezTo>
                    <a:pt x="69920" y="61180"/>
                    <a:pt x="70794" y="61180"/>
                    <a:pt x="70794" y="61180"/>
                  </a:cubicBezTo>
                  <a:cubicBezTo>
                    <a:pt x="71668" y="61180"/>
                    <a:pt x="71668" y="61180"/>
                    <a:pt x="72542" y="61180"/>
                  </a:cubicBezTo>
                  <a:cubicBezTo>
                    <a:pt x="73416" y="61180"/>
                    <a:pt x="73416" y="61180"/>
                    <a:pt x="74290" y="60306"/>
                  </a:cubicBezTo>
                  <a:cubicBezTo>
                    <a:pt x="75164" y="60306"/>
                    <a:pt x="75164" y="59432"/>
                    <a:pt x="76038" y="59432"/>
                  </a:cubicBezTo>
                  <a:cubicBezTo>
                    <a:pt x="76038" y="59432"/>
                    <a:pt x="76912" y="58558"/>
                    <a:pt x="76912" y="58558"/>
                  </a:cubicBezTo>
                  <a:cubicBezTo>
                    <a:pt x="76912" y="58558"/>
                    <a:pt x="77786" y="57684"/>
                    <a:pt x="77786" y="56810"/>
                  </a:cubicBezTo>
                  <a:cubicBezTo>
                    <a:pt x="77786" y="55936"/>
                    <a:pt x="78660" y="55936"/>
                    <a:pt x="78660" y="55062"/>
                  </a:cubicBezTo>
                  <a:cubicBezTo>
                    <a:pt x="78660" y="55062"/>
                    <a:pt x="78660" y="54188"/>
                    <a:pt x="78660" y="54188"/>
                  </a:cubicBezTo>
                  <a:lnTo>
                    <a:pt x="85652" y="17480"/>
                  </a:lnTo>
                  <a:lnTo>
                    <a:pt x="176547" y="16606"/>
                  </a:lnTo>
                  <a:lnTo>
                    <a:pt x="183539" y="53314"/>
                  </a:lnTo>
                  <a:cubicBezTo>
                    <a:pt x="183539" y="53314"/>
                    <a:pt x="183539" y="54188"/>
                    <a:pt x="183539" y="54188"/>
                  </a:cubicBezTo>
                  <a:cubicBezTo>
                    <a:pt x="183539" y="55062"/>
                    <a:pt x="183539" y="55062"/>
                    <a:pt x="184413" y="55062"/>
                  </a:cubicBezTo>
                  <a:cubicBezTo>
                    <a:pt x="184413" y="55936"/>
                    <a:pt x="185287" y="55936"/>
                    <a:pt x="185287" y="56810"/>
                  </a:cubicBezTo>
                  <a:cubicBezTo>
                    <a:pt x="185287" y="56810"/>
                    <a:pt x="186161" y="57684"/>
                    <a:pt x="186161" y="57684"/>
                  </a:cubicBezTo>
                  <a:cubicBezTo>
                    <a:pt x="187035" y="58558"/>
                    <a:pt x="187035" y="58558"/>
                    <a:pt x="187909" y="58558"/>
                  </a:cubicBezTo>
                  <a:cubicBezTo>
                    <a:pt x="187909" y="58558"/>
                    <a:pt x="188783" y="58558"/>
                    <a:pt x="188783" y="59432"/>
                  </a:cubicBezTo>
                  <a:cubicBezTo>
                    <a:pt x="189657" y="59432"/>
                    <a:pt x="190531" y="60306"/>
                    <a:pt x="192279" y="60306"/>
                  </a:cubicBezTo>
                  <a:cubicBezTo>
                    <a:pt x="192279" y="60306"/>
                    <a:pt x="192279" y="60306"/>
                    <a:pt x="192279" y="60306"/>
                  </a:cubicBezTo>
                  <a:cubicBezTo>
                    <a:pt x="192279" y="60306"/>
                    <a:pt x="192279" y="60306"/>
                    <a:pt x="192279" y="60306"/>
                  </a:cubicBezTo>
                  <a:lnTo>
                    <a:pt x="235979" y="60306"/>
                  </a:lnTo>
                  <a:cubicBezTo>
                    <a:pt x="241223" y="60306"/>
                    <a:pt x="244719" y="63802"/>
                    <a:pt x="244719" y="69046"/>
                  </a:cubicBezTo>
                  <a:lnTo>
                    <a:pt x="244719" y="192279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65F5F3FE-500E-458B-8F05-12C68216F7AA}"/>
                </a:ext>
              </a:extLst>
            </p:cNvPr>
            <p:cNvSpPr/>
            <p:nvPr/>
          </p:nvSpPr>
          <p:spPr>
            <a:xfrm>
              <a:off x="1449648" y="3749012"/>
              <a:ext cx="122359" cy="122359"/>
            </a:xfrm>
            <a:custGeom>
              <a:avLst/>
              <a:gdLst>
                <a:gd name="connsiteX0" fmla="*/ 61180 w 122359"/>
                <a:gd name="connsiteY0" fmla="*/ 0 h 122359"/>
                <a:gd name="connsiteX1" fmla="*/ 0 w 122359"/>
                <a:gd name="connsiteY1" fmla="*/ 61180 h 122359"/>
                <a:gd name="connsiteX2" fmla="*/ 61180 w 122359"/>
                <a:gd name="connsiteY2" fmla="*/ 122360 h 122359"/>
                <a:gd name="connsiteX3" fmla="*/ 122360 w 122359"/>
                <a:gd name="connsiteY3" fmla="*/ 61180 h 122359"/>
                <a:gd name="connsiteX4" fmla="*/ 61180 w 122359"/>
                <a:gd name="connsiteY4" fmla="*/ 0 h 122359"/>
                <a:gd name="connsiteX5" fmla="*/ 61180 w 122359"/>
                <a:gd name="connsiteY5" fmla="*/ 104880 h 122359"/>
                <a:gd name="connsiteX6" fmla="*/ 17480 w 122359"/>
                <a:gd name="connsiteY6" fmla="*/ 61180 h 122359"/>
                <a:gd name="connsiteX7" fmla="*/ 61180 w 122359"/>
                <a:gd name="connsiteY7" fmla="*/ 17480 h 122359"/>
                <a:gd name="connsiteX8" fmla="*/ 104880 w 122359"/>
                <a:gd name="connsiteY8" fmla="*/ 61180 h 122359"/>
                <a:gd name="connsiteX9" fmla="*/ 61180 w 122359"/>
                <a:gd name="connsiteY9" fmla="*/ 104880 h 12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59" h="122359">
                  <a:moveTo>
                    <a:pt x="61180" y="0"/>
                  </a:moveTo>
                  <a:cubicBezTo>
                    <a:pt x="27094" y="0"/>
                    <a:pt x="0" y="27094"/>
                    <a:pt x="0" y="61180"/>
                  </a:cubicBezTo>
                  <a:cubicBezTo>
                    <a:pt x="0" y="95266"/>
                    <a:pt x="27094" y="122360"/>
                    <a:pt x="61180" y="122360"/>
                  </a:cubicBezTo>
                  <a:cubicBezTo>
                    <a:pt x="95266" y="122360"/>
                    <a:pt x="122360" y="95266"/>
                    <a:pt x="122360" y="61180"/>
                  </a:cubicBezTo>
                  <a:cubicBezTo>
                    <a:pt x="122360" y="27094"/>
                    <a:pt x="95266" y="0"/>
                    <a:pt x="61180" y="0"/>
                  </a:cubicBezTo>
                  <a:close/>
                  <a:moveTo>
                    <a:pt x="61180" y="104880"/>
                  </a:moveTo>
                  <a:cubicBezTo>
                    <a:pt x="36708" y="104880"/>
                    <a:pt x="17480" y="85652"/>
                    <a:pt x="17480" y="61180"/>
                  </a:cubicBezTo>
                  <a:cubicBezTo>
                    <a:pt x="17480" y="36708"/>
                    <a:pt x="36708" y="17480"/>
                    <a:pt x="61180" y="17480"/>
                  </a:cubicBezTo>
                  <a:cubicBezTo>
                    <a:pt x="85652" y="17480"/>
                    <a:pt x="104880" y="36708"/>
                    <a:pt x="104880" y="61180"/>
                  </a:cubicBezTo>
                  <a:cubicBezTo>
                    <a:pt x="104880" y="85652"/>
                    <a:pt x="85652" y="104880"/>
                    <a:pt x="61180" y="10488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8293F45B-91CB-42F1-9B4B-AB7245A61B96}"/>
                </a:ext>
              </a:extLst>
            </p:cNvPr>
            <p:cNvSpPr/>
            <p:nvPr/>
          </p:nvSpPr>
          <p:spPr>
            <a:xfrm>
              <a:off x="1493347" y="3722792"/>
              <a:ext cx="34959" cy="17479"/>
            </a:xfrm>
            <a:custGeom>
              <a:avLst/>
              <a:gdLst>
                <a:gd name="connsiteX0" fmla="*/ 8740 w 34959"/>
                <a:gd name="connsiteY0" fmla="*/ 17480 h 17479"/>
                <a:gd name="connsiteX1" fmla="*/ 26220 w 34959"/>
                <a:gd name="connsiteY1" fmla="*/ 17480 h 17479"/>
                <a:gd name="connsiteX2" fmla="*/ 34960 w 34959"/>
                <a:gd name="connsiteY2" fmla="*/ 8740 h 17479"/>
                <a:gd name="connsiteX3" fmla="*/ 26220 w 34959"/>
                <a:gd name="connsiteY3" fmla="*/ 0 h 17479"/>
                <a:gd name="connsiteX4" fmla="*/ 8740 w 34959"/>
                <a:gd name="connsiteY4" fmla="*/ 0 h 17479"/>
                <a:gd name="connsiteX5" fmla="*/ 0 w 34959"/>
                <a:gd name="connsiteY5" fmla="*/ 8740 h 17479"/>
                <a:gd name="connsiteX6" fmla="*/ 8740 w 34959"/>
                <a:gd name="connsiteY6" fmla="*/ 17480 h 1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59" h="17479">
                  <a:moveTo>
                    <a:pt x="8740" y="17480"/>
                  </a:moveTo>
                  <a:lnTo>
                    <a:pt x="26220" y="17480"/>
                  </a:lnTo>
                  <a:cubicBezTo>
                    <a:pt x="31464" y="17480"/>
                    <a:pt x="34960" y="13984"/>
                    <a:pt x="34960" y="8740"/>
                  </a:cubicBezTo>
                  <a:cubicBezTo>
                    <a:pt x="34960" y="3496"/>
                    <a:pt x="31464" y="0"/>
                    <a:pt x="26220" y="0"/>
                  </a:cubicBezTo>
                  <a:lnTo>
                    <a:pt x="8740" y="0"/>
                  </a:lnTo>
                  <a:cubicBezTo>
                    <a:pt x="3496" y="0"/>
                    <a:pt x="0" y="3496"/>
                    <a:pt x="0" y="8740"/>
                  </a:cubicBezTo>
                  <a:cubicBezTo>
                    <a:pt x="0" y="13984"/>
                    <a:pt x="3496" y="17480"/>
                    <a:pt x="8740" y="1748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69" name="Graphique 1">
            <a:extLst>
              <a:ext uri="{FF2B5EF4-FFF2-40B4-BE49-F238E27FC236}">
                <a16:creationId xmlns:a16="http://schemas.microsoft.com/office/drawing/2014/main" id="{EF5CBE12-3C83-46EC-832C-C86803985881}"/>
              </a:ext>
            </a:extLst>
          </p:cNvPr>
          <p:cNvGrpSpPr/>
          <p:nvPr userDrawn="1"/>
        </p:nvGrpSpPr>
        <p:grpSpPr>
          <a:xfrm>
            <a:off x="4199062" y="5365572"/>
            <a:ext cx="122359" cy="262198"/>
            <a:chOff x="995169" y="4579308"/>
            <a:chExt cx="122359" cy="262198"/>
          </a:xfrm>
          <a:solidFill>
            <a:schemeClr val="tx1"/>
          </a:solidFill>
        </p:grpSpPr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9D0946C-E83D-46E9-8756-ECEEF3EE87B6}"/>
                </a:ext>
              </a:extLst>
            </p:cNvPr>
            <p:cNvSpPr/>
            <p:nvPr/>
          </p:nvSpPr>
          <p:spPr>
            <a:xfrm>
              <a:off x="995169" y="4579308"/>
              <a:ext cx="122359" cy="262198"/>
            </a:xfrm>
            <a:custGeom>
              <a:avLst/>
              <a:gdLst>
                <a:gd name="connsiteX0" fmla="*/ 122360 w 122359"/>
                <a:gd name="connsiteY0" fmla="*/ 61180 h 262198"/>
                <a:gd name="connsiteX1" fmla="*/ 61180 w 122359"/>
                <a:gd name="connsiteY1" fmla="*/ 0 h 262198"/>
                <a:gd name="connsiteX2" fmla="*/ 0 w 122359"/>
                <a:gd name="connsiteY2" fmla="*/ 61180 h 262198"/>
                <a:gd name="connsiteX3" fmla="*/ 26220 w 122359"/>
                <a:gd name="connsiteY3" fmla="*/ 110998 h 262198"/>
                <a:gd name="connsiteX4" fmla="*/ 26220 w 122359"/>
                <a:gd name="connsiteY4" fmla="*/ 227239 h 262198"/>
                <a:gd name="connsiteX5" fmla="*/ 61180 w 122359"/>
                <a:gd name="connsiteY5" fmla="*/ 262199 h 262198"/>
                <a:gd name="connsiteX6" fmla="*/ 96140 w 122359"/>
                <a:gd name="connsiteY6" fmla="*/ 227239 h 262198"/>
                <a:gd name="connsiteX7" fmla="*/ 96140 w 122359"/>
                <a:gd name="connsiteY7" fmla="*/ 110998 h 262198"/>
                <a:gd name="connsiteX8" fmla="*/ 122360 w 122359"/>
                <a:gd name="connsiteY8" fmla="*/ 61180 h 262198"/>
                <a:gd name="connsiteX9" fmla="*/ 61180 w 122359"/>
                <a:gd name="connsiteY9" fmla="*/ 104880 h 262198"/>
                <a:gd name="connsiteX10" fmla="*/ 18354 w 122359"/>
                <a:gd name="connsiteY10" fmla="*/ 69920 h 262198"/>
                <a:gd name="connsiteX11" fmla="*/ 104006 w 122359"/>
                <a:gd name="connsiteY11" fmla="*/ 69920 h 262198"/>
                <a:gd name="connsiteX12" fmla="*/ 61180 w 122359"/>
                <a:gd name="connsiteY12" fmla="*/ 104880 h 262198"/>
                <a:gd name="connsiteX13" fmla="*/ 61180 w 122359"/>
                <a:gd name="connsiteY13" fmla="*/ 17480 h 262198"/>
                <a:gd name="connsiteX14" fmla="*/ 104006 w 122359"/>
                <a:gd name="connsiteY14" fmla="*/ 52440 h 262198"/>
                <a:gd name="connsiteX15" fmla="*/ 18354 w 122359"/>
                <a:gd name="connsiteY15" fmla="*/ 52440 h 262198"/>
                <a:gd name="connsiteX16" fmla="*/ 61180 w 122359"/>
                <a:gd name="connsiteY16" fmla="*/ 17480 h 262198"/>
                <a:gd name="connsiteX17" fmla="*/ 78660 w 122359"/>
                <a:gd name="connsiteY17" fmla="*/ 227239 h 262198"/>
                <a:gd name="connsiteX18" fmla="*/ 61180 w 122359"/>
                <a:gd name="connsiteY18" fmla="*/ 244719 h 262198"/>
                <a:gd name="connsiteX19" fmla="*/ 43700 w 122359"/>
                <a:gd name="connsiteY19" fmla="*/ 227239 h 262198"/>
                <a:gd name="connsiteX20" fmla="*/ 43700 w 122359"/>
                <a:gd name="connsiteY20" fmla="*/ 119738 h 262198"/>
                <a:gd name="connsiteX21" fmla="*/ 61180 w 122359"/>
                <a:gd name="connsiteY21" fmla="*/ 122360 h 262198"/>
                <a:gd name="connsiteX22" fmla="*/ 78660 w 122359"/>
                <a:gd name="connsiteY22" fmla="*/ 119738 h 262198"/>
                <a:gd name="connsiteX23" fmla="*/ 78660 w 122359"/>
                <a:gd name="connsiteY23" fmla="*/ 227239 h 26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2359" h="262198">
                  <a:moveTo>
                    <a:pt x="122360" y="61180"/>
                  </a:moveTo>
                  <a:cubicBezTo>
                    <a:pt x="122360" y="27094"/>
                    <a:pt x="95266" y="0"/>
                    <a:pt x="61180" y="0"/>
                  </a:cubicBezTo>
                  <a:cubicBezTo>
                    <a:pt x="27094" y="0"/>
                    <a:pt x="0" y="27094"/>
                    <a:pt x="0" y="61180"/>
                  </a:cubicBezTo>
                  <a:cubicBezTo>
                    <a:pt x="0" y="82156"/>
                    <a:pt x="10488" y="100510"/>
                    <a:pt x="26220" y="110998"/>
                  </a:cubicBezTo>
                  <a:lnTo>
                    <a:pt x="26220" y="227239"/>
                  </a:lnTo>
                  <a:cubicBezTo>
                    <a:pt x="26220" y="246467"/>
                    <a:pt x="41952" y="262199"/>
                    <a:pt x="61180" y="262199"/>
                  </a:cubicBezTo>
                  <a:cubicBezTo>
                    <a:pt x="80408" y="262199"/>
                    <a:pt x="96140" y="246467"/>
                    <a:pt x="96140" y="227239"/>
                  </a:cubicBezTo>
                  <a:lnTo>
                    <a:pt x="96140" y="110998"/>
                  </a:lnTo>
                  <a:cubicBezTo>
                    <a:pt x="111872" y="100510"/>
                    <a:pt x="122360" y="82156"/>
                    <a:pt x="122360" y="61180"/>
                  </a:cubicBezTo>
                  <a:close/>
                  <a:moveTo>
                    <a:pt x="61180" y="104880"/>
                  </a:moveTo>
                  <a:cubicBezTo>
                    <a:pt x="40204" y="104880"/>
                    <a:pt x="22724" y="90022"/>
                    <a:pt x="18354" y="69920"/>
                  </a:cubicBezTo>
                  <a:lnTo>
                    <a:pt x="104006" y="69920"/>
                  </a:lnTo>
                  <a:cubicBezTo>
                    <a:pt x="99636" y="90022"/>
                    <a:pt x="82156" y="104880"/>
                    <a:pt x="61180" y="104880"/>
                  </a:cubicBezTo>
                  <a:close/>
                  <a:moveTo>
                    <a:pt x="61180" y="17480"/>
                  </a:moveTo>
                  <a:cubicBezTo>
                    <a:pt x="82156" y="17480"/>
                    <a:pt x="99636" y="32338"/>
                    <a:pt x="104006" y="52440"/>
                  </a:cubicBezTo>
                  <a:lnTo>
                    <a:pt x="18354" y="52440"/>
                  </a:lnTo>
                  <a:cubicBezTo>
                    <a:pt x="22724" y="32338"/>
                    <a:pt x="40204" y="17480"/>
                    <a:pt x="61180" y="17480"/>
                  </a:cubicBezTo>
                  <a:close/>
                  <a:moveTo>
                    <a:pt x="78660" y="227239"/>
                  </a:moveTo>
                  <a:cubicBezTo>
                    <a:pt x="78660" y="236853"/>
                    <a:pt x="70794" y="244719"/>
                    <a:pt x="61180" y="244719"/>
                  </a:cubicBezTo>
                  <a:cubicBezTo>
                    <a:pt x="51566" y="244719"/>
                    <a:pt x="43700" y="236853"/>
                    <a:pt x="43700" y="227239"/>
                  </a:cubicBezTo>
                  <a:lnTo>
                    <a:pt x="43700" y="119738"/>
                  </a:lnTo>
                  <a:cubicBezTo>
                    <a:pt x="48944" y="121485"/>
                    <a:pt x="55062" y="122360"/>
                    <a:pt x="61180" y="122360"/>
                  </a:cubicBezTo>
                  <a:cubicBezTo>
                    <a:pt x="67298" y="122360"/>
                    <a:pt x="73416" y="121485"/>
                    <a:pt x="78660" y="119738"/>
                  </a:cubicBezTo>
                  <a:lnTo>
                    <a:pt x="78660" y="227239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D1994D44-8231-4018-970A-47A5AD09CA3C}"/>
                </a:ext>
              </a:extLst>
            </p:cNvPr>
            <p:cNvSpPr/>
            <p:nvPr/>
          </p:nvSpPr>
          <p:spPr>
            <a:xfrm>
              <a:off x="1047609" y="4762848"/>
              <a:ext cx="17479" cy="34959"/>
            </a:xfrm>
            <a:custGeom>
              <a:avLst/>
              <a:gdLst>
                <a:gd name="connsiteX0" fmla="*/ 0 w 17479"/>
                <a:gd name="connsiteY0" fmla="*/ 8740 h 34959"/>
                <a:gd name="connsiteX1" fmla="*/ 0 w 17479"/>
                <a:gd name="connsiteY1" fmla="*/ 26220 h 34959"/>
                <a:gd name="connsiteX2" fmla="*/ 8740 w 17479"/>
                <a:gd name="connsiteY2" fmla="*/ 34960 h 34959"/>
                <a:gd name="connsiteX3" fmla="*/ 17480 w 17479"/>
                <a:gd name="connsiteY3" fmla="*/ 26220 h 34959"/>
                <a:gd name="connsiteX4" fmla="*/ 17480 w 17479"/>
                <a:gd name="connsiteY4" fmla="*/ 8740 h 34959"/>
                <a:gd name="connsiteX5" fmla="*/ 8740 w 17479"/>
                <a:gd name="connsiteY5" fmla="*/ 0 h 34959"/>
                <a:gd name="connsiteX6" fmla="*/ 0 w 17479"/>
                <a:gd name="connsiteY6" fmla="*/ 8740 h 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9" h="34959">
                  <a:moveTo>
                    <a:pt x="0" y="8740"/>
                  </a:moveTo>
                  <a:lnTo>
                    <a:pt x="0" y="26220"/>
                  </a:lnTo>
                  <a:cubicBezTo>
                    <a:pt x="0" y="31464"/>
                    <a:pt x="3496" y="34960"/>
                    <a:pt x="8740" y="34960"/>
                  </a:cubicBezTo>
                  <a:cubicBezTo>
                    <a:pt x="13984" y="34960"/>
                    <a:pt x="17480" y="31464"/>
                    <a:pt x="17480" y="26220"/>
                  </a:cubicBezTo>
                  <a:lnTo>
                    <a:pt x="17480" y="8740"/>
                  </a:lnTo>
                  <a:cubicBezTo>
                    <a:pt x="17480" y="3496"/>
                    <a:pt x="13984" y="0"/>
                    <a:pt x="8740" y="0"/>
                  </a:cubicBezTo>
                  <a:cubicBezTo>
                    <a:pt x="3496" y="0"/>
                    <a:pt x="0" y="3496"/>
                    <a:pt x="0" y="874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72" name="Graphique 1">
            <a:extLst>
              <a:ext uri="{FF2B5EF4-FFF2-40B4-BE49-F238E27FC236}">
                <a16:creationId xmlns:a16="http://schemas.microsoft.com/office/drawing/2014/main" id="{8E6A6EA7-9AEF-4D97-AB93-ECAD4C7678F4}"/>
              </a:ext>
            </a:extLst>
          </p:cNvPr>
          <p:cNvGrpSpPr/>
          <p:nvPr userDrawn="1"/>
        </p:nvGrpSpPr>
        <p:grpSpPr>
          <a:xfrm>
            <a:off x="4600434" y="5365572"/>
            <a:ext cx="192525" cy="262198"/>
            <a:chOff x="1413701" y="4579308"/>
            <a:chExt cx="192525" cy="262198"/>
          </a:xfrm>
          <a:solidFill>
            <a:schemeClr val="tx1"/>
          </a:solidFill>
        </p:grpSpPr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8DD2FDF-78EB-4C0C-B45C-D8AC7A46F2B3}"/>
                </a:ext>
              </a:extLst>
            </p:cNvPr>
            <p:cNvSpPr/>
            <p:nvPr/>
          </p:nvSpPr>
          <p:spPr>
            <a:xfrm>
              <a:off x="1413701" y="4710274"/>
              <a:ext cx="192525" cy="131233"/>
            </a:xfrm>
            <a:custGeom>
              <a:avLst/>
              <a:gdLst>
                <a:gd name="connsiteX0" fmla="*/ 192392 w 192525"/>
                <a:gd name="connsiteY0" fmla="*/ 9748 h 131233"/>
                <a:gd name="connsiteX1" fmla="*/ 184526 w 192525"/>
                <a:gd name="connsiteY1" fmla="*/ 134 h 131233"/>
                <a:gd name="connsiteX2" fmla="*/ 174912 w 192525"/>
                <a:gd name="connsiteY2" fmla="*/ 8000 h 131233"/>
                <a:gd name="connsiteX3" fmla="*/ 96252 w 192525"/>
                <a:gd name="connsiteY3" fmla="*/ 78794 h 131233"/>
                <a:gd name="connsiteX4" fmla="*/ 17592 w 192525"/>
                <a:gd name="connsiteY4" fmla="*/ 8000 h 131233"/>
                <a:gd name="connsiteX5" fmla="*/ 7978 w 192525"/>
                <a:gd name="connsiteY5" fmla="*/ 134 h 131233"/>
                <a:gd name="connsiteX6" fmla="*/ 112 w 192525"/>
                <a:gd name="connsiteY6" fmla="*/ 9748 h 131233"/>
                <a:gd name="connsiteX7" fmla="*/ 86638 w 192525"/>
                <a:gd name="connsiteY7" fmla="*/ 96273 h 131233"/>
                <a:gd name="connsiteX8" fmla="*/ 86638 w 192525"/>
                <a:gd name="connsiteY8" fmla="*/ 113753 h 131233"/>
                <a:gd name="connsiteX9" fmla="*/ 60418 w 192525"/>
                <a:gd name="connsiteY9" fmla="*/ 113753 h 131233"/>
                <a:gd name="connsiteX10" fmla="*/ 51678 w 192525"/>
                <a:gd name="connsiteY10" fmla="*/ 122493 h 131233"/>
                <a:gd name="connsiteX11" fmla="*/ 60418 w 192525"/>
                <a:gd name="connsiteY11" fmla="*/ 131233 h 131233"/>
                <a:gd name="connsiteX12" fmla="*/ 130338 w 192525"/>
                <a:gd name="connsiteY12" fmla="*/ 131233 h 131233"/>
                <a:gd name="connsiteX13" fmla="*/ 139078 w 192525"/>
                <a:gd name="connsiteY13" fmla="*/ 122493 h 131233"/>
                <a:gd name="connsiteX14" fmla="*/ 130338 w 192525"/>
                <a:gd name="connsiteY14" fmla="*/ 113753 h 131233"/>
                <a:gd name="connsiteX15" fmla="*/ 104118 w 192525"/>
                <a:gd name="connsiteY15" fmla="*/ 113753 h 131233"/>
                <a:gd name="connsiteX16" fmla="*/ 104118 w 192525"/>
                <a:gd name="connsiteY16" fmla="*/ 96273 h 131233"/>
                <a:gd name="connsiteX17" fmla="*/ 192392 w 192525"/>
                <a:gd name="connsiteY17" fmla="*/ 9748 h 1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2525" h="131233">
                  <a:moveTo>
                    <a:pt x="192392" y="9748"/>
                  </a:moveTo>
                  <a:cubicBezTo>
                    <a:pt x="193266" y="5378"/>
                    <a:pt x="189770" y="1008"/>
                    <a:pt x="184526" y="134"/>
                  </a:cubicBezTo>
                  <a:cubicBezTo>
                    <a:pt x="179282" y="-740"/>
                    <a:pt x="175786" y="2756"/>
                    <a:pt x="174912" y="8000"/>
                  </a:cubicBezTo>
                  <a:cubicBezTo>
                    <a:pt x="170542" y="48204"/>
                    <a:pt x="137330" y="78794"/>
                    <a:pt x="96252" y="78794"/>
                  </a:cubicBezTo>
                  <a:cubicBezTo>
                    <a:pt x="56048" y="78794"/>
                    <a:pt x="21962" y="48204"/>
                    <a:pt x="17592" y="8000"/>
                  </a:cubicBezTo>
                  <a:cubicBezTo>
                    <a:pt x="16718" y="3630"/>
                    <a:pt x="13222" y="-740"/>
                    <a:pt x="7978" y="134"/>
                  </a:cubicBezTo>
                  <a:cubicBezTo>
                    <a:pt x="3608" y="1008"/>
                    <a:pt x="-762" y="4504"/>
                    <a:pt x="112" y="9748"/>
                  </a:cubicBezTo>
                  <a:cubicBezTo>
                    <a:pt x="4482" y="56070"/>
                    <a:pt x="41190" y="91904"/>
                    <a:pt x="86638" y="96273"/>
                  </a:cubicBezTo>
                  <a:lnTo>
                    <a:pt x="86638" y="113753"/>
                  </a:lnTo>
                  <a:lnTo>
                    <a:pt x="60418" y="113753"/>
                  </a:lnTo>
                  <a:cubicBezTo>
                    <a:pt x="55174" y="113753"/>
                    <a:pt x="51678" y="117249"/>
                    <a:pt x="51678" y="122493"/>
                  </a:cubicBezTo>
                  <a:cubicBezTo>
                    <a:pt x="51678" y="127737"/>
                    <a:pt x="55174" y="131233"/>
                    <a:pt x="60418" y="131233"/>
                  </a:cubicBezTo>
                  <a:lnTo>
                    <a:pt x="130338" y="131233"/>
                  </a:lnTo>
                  <a:cubicBezTo>
                    <a:pt x="135582" y="131233"/>
                    <a:pt x="139078" y="127737"/>
                    <a:pt x="139078" y="122493"/>
                  </a:cubicBezTo>
                  <a:cubicBezTo>
                    <a:pt x="139078" y="117249"/>
                    <a:pt x="135582" y="113753"/>
                    <a:pt x="130338" y="113753"/>
                  </a:cubicBezTo>
                  <a:lnTo>
                    <a:pt x="104118" y="113753"/>
                  </a:lnTo>
                  <a:lnTo>
                    <a:pt x="104118" y="96273"/>
                  </a:lnTo>
                  <a:cubicBezTo>
                    <a:pt x="151314" y="91904"/>
                    <a:pt x="188022" y="56070"/>
                    <a:pt x="192392" y="9748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ADB6BD1-9056-45F3-BDB2-5A3394627A55}"/>
                </a:ext>
              </a:extLst>
            </p:cNvPr>
            <p:cNvSpPr/>
            <p:nvPr/>
          </p:nvSpPr>
          <p:spPr>
            <a:xfrm>
              <a:off x="1449648" y="4579308"/>
              <a:ext cx="122359" cy="192279"/>
            </a:xfrm>
            <a:custGeom>
              <a:avLst/>
              <a:gdLst>
                <a:gd name="connsiteX0" fmla="*/ 61180 w 122359"/>
                <a:gd name="connsiteY0" fmla="*/ 192279 h 192279"/>
                <a:gd name="connsiteX1" fmla="*/ 122360 w 122359"/>
                <a:gd name="connsiteY1" fmla="*/ 131099 h 192279"/>
                <a:gd name="connsiteX2" fmla="*/ 122360 w 122359"/>
                <a:gd name="connsiteY2" fmla="*/ 61180 h 192279"/>
                <a:gd name="connsiteX3" fmla="*/ 61180 w 122359"/>
                <a:gd name="connsiteY3" fmla="*/ 0 h 192279"/>
                <a:gd name="connsiteX4" fmla="*/ 0 w 122359"/>
                <a:gd name="connsiteY4" fmla="*/ 61180 h 192279"/>
                <a:gd name="connsiteX5" fmla="*/ 0 w 122359"/>
                <a:gd name="connsiteY5" fmla="*/ 131099 h 192279"/>
                <a:gd name="connsiteX6" fmla="*/ 61180 w 122359"/>
                <a:gd name="connsiteY6" fmla="*/ 192279 h 192279"/>
                <a:gd name="connsiteX7" fmla="*/ 17480 w 122359"/>
                <a:gd name="connsiteY7" fmla="*/ 113620 h 192279"/>
                <a:gd name="connsiteX8" fmla="*/ 43700 w 122359"/>
                <a:gd name="connsiteY8" fmla="*/ 113620 h 192279"/>
                <a:gd name="connsiteX9" fmla="*/ 52440 w 122359"/>
                <a:gd name="connsiteY9" fmla="*/ 104880 h 192279"/>
                <a:gd name="connsiteX10" fmla="*/ 43700 w 122359"/>
                <a:gd name="connsiteY10" fmla="*/ 96140 h 192279"/>
                <a:gd name="connsiteX11" fmla="*/ 17480 w 122359"/>
                <a:gd name="connsiteY11" fmla="*/ 96140 h 192279"/>
                <a:gd name="connsiteX12" fmla="*/ 17480 w 122359"/>
                <a:gd name="connsiteY12" fmla="*/ 78660 h 192279"/>
                <a:gd name="connsiteX13" fmla="*/ 43700 w 122359"/>
                <a:gd name="connsiteY13" fmla="*/ 78660 h 192279"/>
                <a:gd name="connsiteX14" fmla="*/ 52440 w 122359"/>
                <a:gd name="connsiteY14" fmla="*/ 69920 h 192279"/>
                <a:gd name="connsiteX15" fmla="*/ 43700 w 122359"/>
                <a:gd name="connsiteY15" fmla="*/ 61180 h 192279"/>
                <a:gd name="connsiteX16" fmla="*/ 17480 w 122359"/>
                <a:gd name="connsiteY16" fmla="*/ 61180 h 192279"/>
                <a:gd name="connsiteX17" fmla="*/ 61180 w 122359"/>
                <a:gd name="connsiteY17" fmla="*/ 17480 h 192279"/>
                <a:gd name="connsiteX18" fmla="*/ 104880 w 122359"/>
                <a:gd name="connsiteY18" fmla="*/ 61180 h 192279"/>
                <a:gd name="connsiteX19" fmla="*/ 78660 w 122359"/>
                <a:gd name="connsiteY19" fmla="*/ 61180 h 192279"/>
                <a:gd name="connsiteX20" fmla="*/ 69920 w 122359"/>
                <a:gd name="connsiteY20" fmla="*/ 69920 h 192279"/>
                <a:gd name="connsiteX21" fmla="*/ 78660 w 122359"/>
                <a:gd name="connsiteY21" fmla="*/ 78660 h 192279"/>
                <a:gd name="connsiteX22" fmla="*/ 104880 w 122359"/>
                <a:gd name="connsiteY22" fmla="*/ 78660 h 192279"/>
                <a:gd name="connsiteX23" fmla="*/ 104880 w 122359"/>
                <a:gd name="connsiteY23" fmla="*/ 96140 h 192279"/>
                <a:gd name="connsiteX24" fmla="*/ 78660 w 122359"/>
                <a:gd name="connsiteY24" fmla="*/ 96140 h 192279"/>
                <a:gd name="connsiteX25" fmla="*/ 69920 w 122359"/>
                <a:gd name="connsiteY25" fmla="*/ 104880 h 192279"/>
                <a:gd name="connsiteX26" fmla="*/ 78660 w 122359"/>
                <a:gd name="connsiteY26" fmla="*/ 113620 h 192279"/>
                <a:gd name="connsiteX27" fmla="*/ 104880 w 122359"/>
                <a:gd name="connsiteY27" fmla="*/ 113620 h 192279"/>
                <a:gd name="connsiteX28" fmla="*/ 104880 w 122359"/>
                <a:gd name="connsiteY28" fmla="*/ 131099 h 192279"/>
                <a:gd name="connsiteX29" fmla="*/ 61180 w 122359"/>
                <a:gd name="connsiteY29" fmla="*/ 174799 h 192279"/>
                <a:gd name="connsiteX30" fmla="*/ 17480 w 122359"/>
                <a:gd name="connsiteY30" fmla="*/ 131099 h 192279"/>
                <a:gd name="connsiteX31" fmla="*/ 17480 w 122359"/>
                <a:gd name="connsiteY31" fmla="*/ 113620 h 19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359" h="192279">
                  <a:moveTo>
                    <a:pt x="61180" y="192279"/>
                  </a:moveTo>
                  <a:cubicBezTo>
                    <a:pt x="95266" y="192279"/>
                    <a:pt x="122360" y="165185"/>
                    <a:pt x="122360" y="131099"/>
                  </a:cubicBezTo>
                  <a:lnTo>
                    <a:pt x="122360" y="61180"/>
                  </a:lnTo>
                  <a:cubicBezTo>
                    <a:pt x="122360" y="27094"/>
                    <a:pt x="95266" y="0"/>
                    <a:pt x="61180" y="0"/>
                  </a:cubicBezTo>
                  <a:cubicBezTo>
                    <a:pt x="27094" y="0"/>
                    <a:pt x="0" y="27094"/>
                    <a:pt x="0" y="61180"/>
                  </a:cubicBezTo>
                  <a:lnTo>
                    <a:pt x="0" y="131099"/>
                  </a:lnTo>
                  <a:cubicBezTo>
                    <a:pt x="0" y="165185"/>
                    <a:pt x="27094" y="192279"/>
                    <a:pt x="61180" y="192279"/>
                  </a:cubicBezTo>
                  <a:close/>
                  <a:moveTo>
                    <a:pt x="17480" y="113620"/>
                  </a:moveTo>
                  <a:lnTo>
                    <a:pt x="43700" y="113620"/>
                  </a:lnTo>
                  <a:cubicBezTo>
                    <a:pt x="48944" y="113620"/>
                    <a:pt x="52440" y="110124"/>
                    <a:pt x="52440" y="104880"/>
                  </a:cubicBezTo>
                  <a:cubicBezTo>
                    <a:pt x="52440" y="99636"/>
                    <a:pt x="48944" y="96140"/>
                    <a:pt x="43700" y="96140"/>
                  </a:cubicBezTo>
                  <a:lnTo>
                    <a:pt x="17480" y="96140"/>
                  </a:lnTo>
                  <a:lnTo>
                    <a:pt x="17480" y="78660"/>
                  </a:lnTo>
                  <a:lnTo>
                    <a:pt x="43700" y="78660"/>
                  </a:lnTo>
                  <a:cubicBezTo>
                    <a:pt x="48944" y="78660"/>
                    <a:pt x="52440" y="75164"/>
                    <a:pt x="52440" y="69920"/>
                  </a:cubicBezTo>
                  <a:cubicBezTo>
                    <a:pt x="52440" y="64676"/>
                    <a:pt x="48944" y="61180"/>
                    <a:pt x="43700" y="61180"/>
                  </a:cubicBezTo>
                  <a:lnTo>
                    <a:pt x="17480" y="61180"/>
                  </a:lnTo>
                  <a:cubicBezTo>
                    <a:pt x="17480" y="36708"/>
                    <a:pt x="36708" y="17480"/>
                    <a:pt x="61180" y="17480"/>
                  </a:cubicBezTo>
                  <a:cubicBezTo>
                    <a:pt x="85652" y="17480"/>
                    <a:pt x="104880" y="36708"/>
                    <a:pt x="104880" y="61180"/>
                  </a:cubicBezTo>
                  <a:lnTo>
                    <a:pt x="78660" y="61180"/>
                  </a:lnTo>
                  <a:cubicBezTo>
                    <a:pt x="73416" y="61180"/>
                    <a:pt x="69920" y="64676"/>
                    <a:pt x="69920" y="69920"/>
                  </a:cubicBezTo>
                  <a:cubicBezTo>
                    <a:pt x="69920" y="75164"/>
                    <a:pt x="73416" y="78660"/>
                    <a:pt x="78660" y="78660"/>
                  </a:cubicBezTo>
                  <a:lnTo>
                    <a:pt x="104880" y="78660"/>
                  </a:lnTo>
                  <a:lnTo>
                    <a:pt x="104880" y="96140"/>
                  </a:lnTo>
                  <a:lnTo>
                    <a:pt x="78660" y="96140"/>
                  </a:lnTo>
                  <a:cubicBezTo>
                    <a:pt x="73416" y="96140"/>
                    <a:pt x="69920" y="99636"/>
                    <a:pt x="69920" y="104880"/>
                  </a:cubicBezTo>
                  <a:cubicBezTo>
                    <a:pt x="69920" y="110124"/>
                    <a:pt x="73416" y="113620"/>
                    <a:pt x="78660" y="113620"/>
                  </a:cubicBezTo>
                  <a:lnTo>
                    <a:pt x="104880" y="113620"/>
                  </a:lnTo>
                  <a:lnTo>
                    <a:pt x="104880" y="131099"/>
                  </a:lnTo>
                  <a:cubicBezTo>
                    <a:pt x="104880" y="155571"/>
                    <a:pt x="85652" y="174799"/>
                    <a:pt x="61180" y="174799"/>
                  </a:cubicBezTo>
                  <a:cubicBezTo>
                    <a:pt x="36708" y="174799"/>
                    <a:pt x="17480" y="155571"/>
                    <a:pt x="17480" y="131099"/>
                  </a:cubicBezTo>
                  <a:lnTo>
                    <a:pt x="17480" y="113620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275" name="Forme libre : forme 274">
            <a:extLst>
              <a:ext uri="{FF2B5EF4-FFF2-40B4-BE49-F238E27FC236}">
                <a16:creationId xmlns:a16="http://schemas.microsoft.com/office/drawing/2014/main" id="{E08FA552-3F34-46E7-87ED-3CA65C367295}"/>
              </a:ext>
            </a:extLst>
          </p:cNvPr>
          <p:cNvSpPr/>
          <p:nvPr userDrawn="1"/>
        </p:nvSpPr>
        <p:spPr>
          <a:xfrm>
            <a:off x="5071972" y="5365572"/>
            <a:ext cx="262199" cy="262198"/>
          </a:xfrm>
          <a:custGeom>
            <a:avLst/>
            <a:gdLst>
              <a:gd name="connsiteX0" fmla="*/ 235979 w 262199"/>
              <a:gd name="connsiteY0" fmla="*/ 0 h 262198"/>
              <a:gd name="connsiteX1" fmla="*/ 234231 w 262199"/>
              <a:gd name="connsiteY1" fmla="*/ 0 h 262198"/>
              <a:gd name="connsiteX2" fmla="*/ 112746 w 262199"/>
              <a:gd name="connsiteY2" fmla="*/ 26220 h 262198"/>
              <a:gd name="connsiteX3" fmla="*/ 87400 w 262199"/>
              <a:gd name="connsiteY3" fmla="*/ 52440 h 262198"/>
              <a:gd name="connsiteX4" fmla="*/ 87400 w 262199"/>
              <a:gd name="connsiteY4" fmla="*/ 113620 h 262198"/>
              <a:gd name="connsiteX5" fmla="*/ 87400 w 262199"/>
              <a:gd name="connsiteY5" fmla="*/ 209759 h 262198"/>
              <a:gd name="connsiteX6" fmla="*/ 52440 w 262199"/>
              <a:gd name="connsiteY6" fmla="*/ 244719 h 262198"/>
              <a:gd name="connsiteX7" fmla="*/ 17480 w 262199"/>
              <a:gd name="connsiteY7" fmla="*/ 209759 h 262198"/>
              <a:gd name="connsiteX8" fmla="*/ 61180 w 262199"/>
              <a:gd name="connsiteY8" fmla="*/ 183539 h 262198"/>
              <a:gd name="connsiteX9" fmla="*/ 69920 w 262199"/>
              <a:gd name="connsiteY9" fmla="*/ 174799 h 262198"/>
              <a:gd name="connsiteX10" fmla="*/ 61180 w 262199"/>
              <a:gd name="connsiteY10" fmla="*/ 166059 h 262198"/>
              <a:gd name="connsiteX11" fmla="*/ 0 w 262199"/>
              <a:gd name="connsiteY11" fmla="*/ 209759 h 262198"/>
              <a:gd name="connsiteX12" fmla="*/ 52440 w 262199"/>
              <a:gd name="connsiteY12" fmla="*/ 262199 h 262198"/>
              <a:gd name="connsiteX13" fmla="*/ 104880 w 262199"/>
              <a:gd name="connsiteY13" fmla="*/ 209759 h 262198"/>
              <a:gd name="connsiteX14" fmla="*/ 104880 w 262199"/>
              <a:gd name="connsiteY14" fmla="*/ 113620 h 262198"/>
              <a:gd name="connsiteX15" fmla="*/ 104880 w 262199"/>
              <a:gd name="connsiteY15" fmla="*/ 52440 h 262198"/>
              <a:gd name="connsiteX16" fmla="*/ 113620 w 262199"/>
              <a:gd name="connsiteY16" fmla="*/ 43700 h 262198"/>
              <a:gd name="connsiteX17" fmla="*/ 115368 w 262199"/>
              <a:gd name="connsiteY17" fmla="*/ 43700 h 262198"/>
              <a:gd name="connsiteX18" fmla="*/ 236853 w 262199"/>
              <a:gd name="connsiteY18" fmla="*/ 17480 h 262198"/>
              <a:gd name="connsiteX19" fmla="*/ 244719 w 262199"/>
              <a:gd name="connsiteY19" fmla="*/ 26220 h 262198"/>
              <a:gd name="connsiteX20" fmla="*/ 244719 w 262199"/>
              <a:gd name="connsiteY20" fmla="*/ 43700 h 262198"/>
              <a:gd name="connsiteX21" fmla="*/ 244719 w 262199"/>
              <a:gd name="connsiteY21" fmla="*/ 113620 h 262198"/>
              <a:gd name="connsiteX22" fmla="*/ 244719 w 262199"/>
              <a:gd name="connsiteY22" fmla="*/ 166059 h 262198"/>
              <a:gd name="connsiteX23" fmla="*/ 209759 w 262199"/>
              <a:gd name="connsiteY23" fmla="*/ 201019 h 262198"/>
              <a:gd name="connsiteX24" fmla="*/ 174799 w 262199"/>
              <a:gd name="connsiteY24" fmla="*/ 166059 h 262198"/>
              <a:gd name="connsiteX25" fmla="*/ 218499 w 262199"/>
              <a:gd name="connsiteY25" fmla="*/ 139839 h 262198"/>
              <a:gd name="connsiteX26" fmla="*/ 227239 w 262199"/>
              <a:gd name="connsiteY26" fmla="*/ 131099 h 262198"/>
              <a:gd name="connsiteX27" fmla="*/ 218499 w 262199"/>
              <a:gd name="connsiteY27" fmla="*/ 122360 h 262198"/>
              <a:gd name="connsiteX28" fmla="*/ 157319 w 262199"/>
              <a:gd name="connsiteY28" fmla="*/ 166059 h 262198"/>
              <a:gd name="connsiteX29" fmla="*/ 209759 w 262199"/>
              <a:gd name="connsiteY29" fmla="*/ 218499 h 262198"/>
              <a:gd name="connsiteX30" fmla="*/ 262199 w 262199"/>
              <a:gd name="connsiteY30" fmla="*/ 166059 h 262198"/>
              <a:gd name="connsiteX31" fmla="*/ 262199 w 262199"/>
              <a:gd name="connsiteY31" fmla="*/ 113620 h 262198"/>
              <a:gd name="connsiteX32" fmla="*/ 262199 w 262199"/>
              <a:gd name="connsiteY32" fmla="*/ 43700 h 262198"/>
              <a:gd name="connsiteX33" fmla="*/ 262199 w 262199"/>
              <a:gd name="connsiteY33" fmla="*/ 26220 h 262198"/>
              <a:gd name="connsiteX34" fmla="*/ 235979 w 262199"/>
              <a:gd name="connsiteY34" fmla="*/ 0 h 2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2199" h="262198">
                <a:moveTo>
                  <a:pt x="235979" y="0"/>
                </a:moveTo>
                <a:cubicBezTo>
                  <a:pt x="235105" y="0"/>
                  <a:pt x="235105" y="0"/>
                  <a:pt x="234231" y="0"/>
                </a:cubicBezTo>
                <a:lnTo>
                  <a:pt x="112746" y="26220"/>
                </a:lnTo>
                <a:cubicBezTo>
                  <a:pt x="98762" y="27094"/>
                  <a:pt x="87400" y="38456"/>
                  <a:pt x="87400" y="52440"/>
                </a:cubicBezTo>
                <a:lnTo>
                  <a:pt x="87400" y="113620"/>
                </a:lnTo>
                <a:lnTo>
                  <a:pt x="87400" y="209759"/>
                </a:lnTo>
                <a:cubicBezTo>
                  <a:pt x="87400" y="228987"/>
                  <a:pt x="71668" y="244719"/>
                  <a:pt x="52440" y="244719"/>
                </a:cubicBezTo>
                <a:cubicBezTo>
                  <a:pt x="33212" y="244719"/>
                  <a:pt x="17480" y="228987"/>
                  <a:pt x="17480" y="209759"/>
                </a:cubicBezTo>
                <a:cubicBezTo>
                  <a:pt x="17480" y="190531"/>
                  <a:pt x="44574" y="183539"/>
                  <a:pt x="61180" y="183539"/>
                </a:cubicBezTo>
                <a:cubicBezTo>
                  <a:pt x="66424" y="183539"/>
                  <a:pt x="69920" y="180043"/>
                  <a:pt x="69920" y="174799"/>
                </a:cubicBezTo>
                <a:cubicBezTo>
                  <a:pt x="69920" y="169555"/>
                  <a:pt x="66424" y="166059"/>
                  <a:pt x="61180" y="166059"/>
                </a:cubicBezTo>
                <a:cubicBezTo>
                  <a:pt x="30590" y="166059"/>
                  <a:pt x="0" y="180917"/>
                  <a:pt x="0" y="209759"/>
                </a:cubicBezTo>
                <a:cubicBezTo>
                  <a:pt x="0" y="238601"/>
                  <a:pt x="23598" y="262199"/>
                  <a:pt x="52440" y="262199"/>
                </a:cubicBezTo>
                <a:cubicBezTo>
                  <a:pt x="81282" y="262199"/>
                  <a:pt x="104880" y="238601"/>
                  <a:pt x="104880" y="209759"/>
                </a:cubicBezTo>
                <a:lnTo>
                  <a:pt x="104880" y="113620"/>
                </a:lnTo>
                <a:lnTo>
                  <a:pt x="104880" y="52440"/>
                </a:lnTo>
                <a:cubicBezTo>
                  <a:pt x="104880" y="47196"/>
                  <a:pt x="108376" y="43700"/>
                  <a:pt x="113620" y="43700"/>
                </a:cubicBezTo>
                <a:cubicBezTo>
                  <a:pt x="114494" y="43700"/>
                  <a:pt x="114494" y="43700"/>
                  <a:pt x="115368" y="43700"/>
                </a:cubicBezTo>
                <a:lnTo>
                  <a:pt x="236853" y="17480"/>
                </a:lnTo>
                <a:cubicBezTo>
                  <a:pt x="241223" y="17480"/>
                  <a:pt x="244719" y="21850"/>
                  <a:pt x="244719" y="26220"/>
                </a:cubicBezTo>
                <a:lnTo>
                  <a:pt x="244719" y="43700"/>
                </a:lnTo>
                <a:lnTo>
                  <a:pt x="244719" y="113620"/>
                </a:lnTo>
                <a:lnTo>
                  <a:pt x="244719" y="166059"/>
                </a:lnTo>
                <a:cubicBezTo>
                  <a:pt x="244719" y="185287"/>
                  <a:pt x="228987" y="201019"/>
                  <a:pt x="209759" y="201019"/>
                </a:cubicBezTo>
                <a:cubicBezTo>
                  <a:pt x="190531" y="201019"/>
                  <a:pt x="174799" y="185287"/>
                  <a:pt x="174799" y="166059"/>
                </a:cubicBezTo>
                <a:cubicBezTo>
                  <a:pt x="174799" y="146831"/>
                  <a:pt x="201893" y="139839"/>
                  <a:pt x="218499" y="139839"/>
                </a:cubicBezTo>
                <a:cubicBezTo>
                  <a:pt x="223743" y="139839"/>
                  <a:pt x="227239" y="136344"/>
                  <a:pt x="227239" y="131099"/>
                </a:cubicBezTo>
                <a:cubicBezTo>
                  <a:pt x="227239" y="125855"/>
                  <a:pt x="223743" y="122360"/>
                  <a:pt x="218499" y="122360"/>
                </a:cubicBezTo>
                <a:cubicBezTo>
                  <a:pt x="187909" y="122360"/>
                  <a:pt x="157319" y="137218"/>
                  <a:pt x="157319" y="166059"/>
                </a:cubicBezTo>
                <a:cubicBezTo>
                  <a:pt x="157319" y="194901"/>
                  <a:pt x="180917" y="218499"/>
                  <a:pt x="209759" y="218499"/>
                </a:cubicBezTo>
                <a:cubicBezTo>
                  <a:pt x="238601" y="218499"/>
                  <a:pt x="262199" y="194901"/>
                  <a:pt x="262199" y="166059"/>
                </a:cubicBezTo>
                <a:lnTo>
                  <a:pt x="262199" y="113620"/>
                </a:lnTo>
                <a:lnTo>
                  <a:pt x="262199" y="43700"/>
                </a:lnTo>
                <a:lnTo>
                  <a:pt x="262199" y="26220"/>
                </a:lnTo>
                <a:cubicBezTo>
                  <a:pt x="262199" y="11362"/>
                  <a:pt x="250837" y="0"/>
                  <a:pt x="235979" y="0"/>
                </a:cubicBezTo>
                <a:close/>
              </a:path>
            </a:pathLst>
          </a:custGeom>
          <a:solidFill>
            <a:schemeClr val="tx1"/>
          </a:solidFill>
          <a:ln w="87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276" name="Graphique 1">
            <a:extLst>
              <a:ext uri="{FF2B5EF4-FFF2-40B4-BE49-F238E27FC236}">
                <a16:creationId xmlns:a16="http://schemas.microsoft.com/office/drawing/2014/main" id="{2CB4F000-9E8B-4D91-86AF-2FC9282A3E97}"/>
              </a:ext>
            </a:extLst>
          </p:cNvPr>
          <p:cNvGrpSpPr/>
          <p:nvPr userDrawn="1"/>
        </p:nvGrpSpPr>
        <p:grpSpPr>
          <a:xfrm>
            <a:off x="5613184" y="5387422"/>
            <a:ext cx="244719" cy="218499"/>
            <a:chOff x="933989" y="7612076"/>
            <a:chExt cx="244719" cy="218499"/>
          </a:xfrm>
          <a:solidFill>
            <a:schemeClr val="tx1"/>
          </a:solidFill>
        </p:grpSpPr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BA47D3C5-D3F0-46E9-8B4C-84BF55310D79}"/>
                </a:ext>
              </a:extLst>
            </p:cNvPr>
            <p:cNvSpPr/>
            <p:nvPr/>
          </p:nvSpPr>
          <p:spPr>
            <a:xfrm>
              <a:off x="933989" y="7708216"/>
              <a:ext cx="244719" cy="122359"/>
            </a:xfrm>
            <a:custGeom>
              <a:avLst/>
              <a:gdLst>
                <a:gd name="connsiteX0" fmla="*/ 240349 w 244719"/>
                <a:gd name="connsiteY0" fmla="*/ 5244 h 122359"/>
                <a:gd name="connsiteX1" fmla="*/ 231609 w 244719"/>
                <a:gd name="connsiteY1" fmla="*/ 5244 h 122359"/>
                <a:gd name="connsiteX2" fmla="*/ 190531 w 244719"/>
                <a:gd name="connsiteY2" fmla="*/ 26220 h 122359"/>
                <a:gd name="connsiteX3" fmla="*/ 157319 w 244719"/>
                <a:gd name="connsiteY3" fmla="*/ 0 h 122359"/>
                <a:gd name="connsiteX4" fmla="*/ 34960 w 244719"/>
                <a:gd name="connsiteY4" fmla="*/ 0 h 122359"/>
                <a:gd name="connsiteX5" fmla="*/ 0 w 244719"/>
                <a:gd name="connsiteY5" fmla="*/ 34960 h 122359"/>
                <a:gd name="connsiteX6" fmla="*/ 0 w 244719"/>
                <a:gd name="connsiteY6" fmla="*/ 87400 h 122359"/>
                <a:gd name="connsiteX7" fmla="*/ 34960 w 244719"/>
                <a:gd name="connsiteY7" fmla="*/ 122360 h 122359"/>
                <a:gd name="connsiteX8" fmla="*/ 157319 w 244719"/>
                <a:gd name="connsiteY8" fmla="*/ 122360 h 122359"/>
                <a:gd name="connsiteX9" fmla="*/ 192279 w 244719"/>
                <a:gd name="connsiteY9" fmla="*/ 88273 h 122359"/>
                <a:gd name="connsiteX10" fmla="*/ 232483 w 244719"/>
                <a:gd name="connsiteY10" fmla="*/ 108376 h 122359"/>
                <a:gd name="connsiteX11" fmla="*/ 235979 w 244719"/>
                <a:gd name="connsiteY11" fmla="*/ 109250 h 122359"/>
                <a:gd name="connsiteX12" fmla="*/ 240349 w 244719"/>
                <a:gd name="connsiteY12" fmla="*/ 108376 h 122359"/>
                <a:gd name="connsiteX13" fmla="*/ 244719 w 244719"/>
                <a:gd name="connsiteY13" fmla="*/ 100510 h 122359"/>
                <a:gd name="connsiteX14" fmla="*/ 244719 w 244719"/>
                <a:gd name="connsiteY14" fmla="*/ 13110 h 122359"/>
                <a:gd name="connsiteX15" fmla="*/ 240349 w 244719"/>
                <a:gd name="connsiteY15" fmla="*/ 5244 h 122359"/>
                <a:gd name="connsiteX16" fmla="*/ 174799 w 244719"/>
                <a:gd name="connsiteY16" fmla="*/ 87400 h 122359"/>
                <a:gd name="connsiteX17" fmla="*/ 157319 w 244719"/>
                <a:gd name="connsiteY17" fmla="*/ 104880 h 122359"/>
                <a:gd name="connsiteX18" fmla="*/ 34960 w 244719"/>
                <a:gd name="connsiteY18" fmla="*/ 104880 h 122359"/>
                <a:gd name="connsiteX19" fmla="*/ 17480 w 244719"/>
                <a:gd name="connsiteY19" fmla="*/ 87400 h 122359"/>
                <a:gd name="connsiteX20" fmla="*/ 17480 w 244719"/>
                <a:gd name="connsiteY20" fmla="*/ 34960 h 122359"/>
                <a:gd name="connsiteX21" fmla="*/ 34960 w 244719"/>
                <a:gd name="connsiteY21" fmla="*/ 17480 h 122359"/>
                <a:gd name="connsiteX22" fmla="*/ 157319 w 244719"/>
                <a:gd name="connsiteY22" fmla="*/ 17480 h 122359"/>
                <a:gd name="connsiteX23" fmla="*/ 174799 w 244719"/>
                <a:gd name="connsiteY23" fmla="*/ 34960 h 122359"/>
                <a:gd name="connsiteX24" fmla="*/ 174799 w 244719"/>
                <a:gd name="connsiteY24" fmla="*/ 87400 h 122359"/>
                <a:gd name="connsiteX25" fmla="*/ 227239 w 244719"/>
                <a:gd name="connsiteY25" fmla="*/ 86526 h 122359"/>
                <a:gd name="connsiteX26" fmla="*/ 192279 w 244719"/>
                <a:gd name="connsiteY26" fmla="*/ 69046 h 122359"/>
                <a:gd name="connsiteX27" fmla="*/ 192279 w 244719"/>
                <a:gd name="connsiteY27" fmla="*/ 44574 h 122359"/>
                <a:gd name="connsiteX28" fmla="*/ 227239 w 244719"/>
                <a:gd name="connsiteY28" fmla="*/ 27094 h 122359"/>
                <a:gd name="connsiteX29" fmla="*/ 227239 w 244719"/>
                <a:gd name="connsiteY29" fmla="*/ 86526 h 12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4719" h="122359">
                  <a:moveTo>
                    <a:pt x="240349" y="5244"/>
                  </a:moveTo>
                  <a:cubicBezTo>
                    <a:pt x="237727" y="3496"/>
                    <a:pt x="234231" y="3496"/>
                    <a:pt x="231609" y="5244"/>
                  </a:cubicBezTo>
                  <a:lnTo>
                    <a:pt x="190531" y="26220"/>
                  </a:lnTo>
                  <a:cubicBezTo>
                    <a:pt x="186161" y="11362"/>
                    <a:pt x="173051" y="0"/>
                    <a:pt x="157319" y="0"/>
                  </a:cubicBezTo>
                  <a:lnTo>
                    <a:pt x="34960" y="0"/>
                  </a:lnTo>
                  <a:cubicBezTo>
                    <a:pt x="15732" y="0"/>
                    <a:pt x="0" y="15732"/>
                    <a:pt x="0" y="34960"/>
                  </a:cubicBezTo>
                  <a:lnTo>
                    <a:pt x="0" y="87400"/>
                  </a:lnTo>
                  <a:cubicBezTo>
                    <a:pt x="0" y="106628"/>
                    <a:pt x="15732" y="122360"/>
                    <a:pt x="34960" y="122360"/>
                  </a:cubicBezTo>
                  <a:lnTo>
                    <a:pt x="157319" y="122360"/>
                  </a:lnTo>
                  <a:cubicBezTo>
                    <a:pt x="176547" y="122360"/>
                    <a:pt x="191405" y="107501"/>
                    <a:pt x="192279" y="88273"/>
                  </a:cubicBezTo>
                  <a:lnTo>
                    <a:pt x="232483" y="108376"/>
                  </a:lnTo>
                  <a:cubicBezTo>
                    <a:pt x="233357" y="109250"/>
                    <a:pt x="235105" y="109250"/>
                    <a:pt x="235979" y="109250"/>
                  </a:cubicBezTo>
                  <a:cubicBezTo>
                    <a:pt x="237727" y="109250"/>
                    <a:pt x="239475" y="109250"/>
                    <a:pt x="240349" y="108376"/>
                  </a:cubicBezTo>
                  <a:cubicBezTo>
                    <a:pt x="242971" y="106628"/>
                    <a:pt x="244719" y="104006"/>
                    <a:pt x="244719" y="100510"/>
                  </a:cubicBezTo>
                  <a:lnTo>
                    <a:pt x="244719" y="13110"/>
                  </a:lnTo>
                  <a:cubicBezTo>
                    <a:pt x="244719" y="10488"/>
                    <a:pt x="242971" y="6992"/>
                    <a:pt x="240349" y="5244"/>
                  </a:cubicBezTo>
                  <a:close/>
                  <a:moveTo>
                    <a:pt x="174799" y="87400"/>
                  </a:moveTo>
                  <a:cubicBezTo>
                    <a:pt x="174799" y="97013"/>
                    <a:pt x="166933" y="104880"/>
                    <a:pt x="157319" y="104880"/>
                  </a:cubicBezTo>
                  <a:lnTo>
                    <a:pt x="34960" y="104880"/>
                  </a:lnTo>
                  <a:cubicBezTo>
                    <a:pt x="25346" y="104880"/>
                    <a:pt x="17480" y="97013"/>
                    <a:pt x="17480" y="87400"/>
                  </a:cubicBezTo>
                  <a:lnTo>
                    <a:pt x="17480" y="34960"/>
                  </a:lnTo>
                  <a:cubicBezTo>
                    <a:pt x="17480" y="25346"/>
                    <a:pt x="25346" y="17480"/>
                    <a:pt x="34960" y="17480"/>
                  </a:cubicBezTo>
                  <a:lnTo>
                    <a:pt x="157319" y="17480"/>
                  </a:lnTo>
                  <a:cubicBezTo>
                    <a:pt x="166933" y="17480"/>
                    <a:pt x="174799" y="25346"/>
                    <a:pt x="174799" y="34960"/>
                  </a:cubicBezTo>
                  <a:lnTo>
                    <a:pt x="174799" y="87400"/>
                  </a:lnTo>
                  <a:close/>
                  <a:moveTo>
                    <a:pt x="227239" y="86526"/>
                  </a:moveTo>
                  <a:lnTo>
                    <a:pt x="192279" y="69046"/>
                  </a:lnTo>
                  <a:lnTo>
                    <a:pt x="192279" y="44574"/>
                  </a:lnTo>
                  <a:lnTo>
                    <a:pt x="227239" y="27094"/>
                  </a:lnTo>
                  <a:lnTo>
                    <a:pt x="227239" y="86526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9914CA5-BB79-4960-87D6-213D663E1753}"/>
                </a:ext>
              </a:extLst>
            </p:cNvPr>
            <p:cNvSpPr/>
            <p:nvPr/>
          </p:nvSpPr>
          <p:spPr>
            <a:xfrm>
              <a:off x="1038869" y="7629556"/>
              <a:ext cx="69919" cy="69919"/>
            </a:xfrm>
            <a:custGeom>
              <a:avLst/>
              <a:gdLst>
                <a:gd name="connsiteX0" fmla="*/ 34960 w 69919"/>
                <a:gd name="connsiteY0" fmla="*/ 69920 h 69919"/>
                <a:gd name="connsiteX1" fmla="*/ 69920 w 69919"/>
                <a:gd name="connsiteY1" fmla="*/ 34960 h 69919"/>
                <a:gd name="connsiteX2" fmla="*/ 34960 w 69919"/>
                <a:gd name="connsiteY2" fmla="*/ 0 h 69919"/>
                <a:gd name="connsiteX3" fmla="*/ 0 w 69919"/>
                <a:gd name="connsiteY3" fmla="*/ 34960 h 69919"/>
                <a:gd name="connsiteX4" fmla="*/ 34960 w 69919"/>
                <a:gd name="connsiteY4" fmla="*/ 69920 h 69919"/>
                <a:gd name="connsiteX5" fmla="*/ 34960 w 69919"/>
                <a:gd name="connsiteY5" fmla="*/ 17480 h 69919"/>
                <a:gd name="connsiteX6" fmla="*/ 52440 w 69919"/>
                <a:gd name="connsiteY6" fmla="*/ 34960 h 69919"/>
                <a:gd name="connsiteX7" fmla="*/ 34960 w 69919"/>
                <a:gd name="connsiteY7" fmla="*/ 52440 h 69919"/>
                <a:gd name="connsiteX8" fmla="*/ 17480 w 69919"/>
                <a:gd name="connsiteY8" fmla="*/ 34960 h 69919"/>
                <a:gd name="connsiteX9" fmla="*/ 34960 w 69919"/>
                <a:gd name="connsiteY9" fmla="*/ 17480 h 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19" h="69919">
                  <a:moveTo>
                    <a:pt x="34960" y="69920"/>
                  </a:moveTo>
                  <a:cubicBezTo>
                    <a:pt x="54188" y="69920"/>
                    <a:pt x="69920" y="54188"/>
                    <a:pt x="69920" y="34960"/>
                  </a:cubicBezTo>
                  <a:cubicBezTo>
                    <a:pt x="69920" y="15732"/>
                    <a:pt x="54188" y="0"/>
                    <a:pt x="34960" y="0"/>
                  </a:cubicBezTo>
                  <a:cubicBezTo>
                    <a:pt x="15732" y="0"/>
                    <a:pt x="0" y="15732"/>
                    <a:pt x="0" y="34960"/>
                  </a:cubicBezTo>
                  <a:cubicBezTo>
                    <a:pt x="0" y="54188"/>
                    <a:pt x="15732" y="69920"/>
                    <a:pt x="34960" y="69920"/>
                  </a:cubicBezTo>
                  <a:close/>
                  <a:moveTo>
                    <a:pt x="34960" y="17480"/>
                  </a:moveTo>
                  <a:cubicBezTo>
                    <a:pt x="44574" y="17480"/>
                    <a:pt x="52440" y="25346"/>
                    <a:pt x="52440" y="34960"/>
                  </a:cubicBezTo>
                  <a:cubicBezTo>
                    <a:pt x="52440" y="44574"/>
                    <a:pt x="44574" y="52440"/>
                    <a:pt x="34960" y="52440"/>
                  </a:cubicBezTo>
                  <a:cubicBezTo>
                    <a:pt x="25346" y="52440"/>
                    <a:pt x="17480" y="44574"/>
                    <a:pt x="17480" y="34960"/>
                  </a:cubicBezTo>
                  <a:cubicBezTo>
                    <a:pt x="17480" y="25346"/>
                    <a:pt x="25346" y="17480"/>
                    <a:pt x="34960" y="1748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580DCFA9-EF16-4433-8FA3-284395471996}"/>
                </a:ext>
              </a:extLst>
            </p:cNvPr>
            <p:cNvSpPr/>
            <p:nvPr/>
          </p:nvSpPr>
          <p:spPr>
            <a:xfrm>
              <a:off x="942729" y="7612076"/>
              <a:ext cx="87399" cy="87399"/>
            </a:xfrm>
            <a:custGeom>
              <a:avLst/>
              <a:gdLst>
                <a:gd name="connsiteX0" fmla="*/ 43700 w 87399"/>
                <a:gd name="connsiteY0" fmla="*/ 87400 h 87399"/>
                <a:gd name="connsiteX1" fmla="*/ 87400 w 87399"/>
                <a:gd name="connsiteY1" fmla="*/ 43700 h 87399"/>
                <a:gd name="connsiteX2" fmla="*/ 43700 w 87399"/>
                <a:gd name="connsiteY2" fmla="*/ 0 h 87399"/>
                <a:gd name="connsiteX3" fmla="*/ 0 w 87399"/>
                <a:gd name="connsiteY3" fmla="*/ 43700 h 87399"/>
                <a:gd name="connsiteX4" fmla="*/ 43700 w 87399"/>
                <a:gd name="connsiteY4" fmla="*/ 87400 h 87399"/>
                <a:gd name="connsiteX5" fmla="*/ 43700 w 87399"/>
                <a:gd name="connsiteY5" fmla="*/ 17480 h 87399"/>
                <a:gd name="connsiteX6" fmla="*/ 69920 w 87399"/>
                <a:gd name="connsiteY6" fmla="*/ 43700 h 87399"/>
                <a:gd name="connsiteX7" fmla="*/ 43700 w 87399"/>
                <a:gd name="connsiteY7" fmla="*/ 69920 h 87399"/>
                <a:gd name="connsiteX8" fmla="*/ 17480 w 87399"/>
                <a:gd name="connsiteY8" fmla="*/ 43700 h 87399"/>
                <a:gd name="connsiteX9" fmla="*/ 43700 w 87399"/>
                <a:gd name="connsiteY9" fmla="*/ 17480 h 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399" h="87399">
                  <a:moveTo>
                    <a:pt x="43700" y="87400"/>
                  </a:moveTo>
                  <a:cubicBezTo>
                    <a:pt x="68172" y="87400"/>
                    <a:pt x="87400" y="68172"/>
                    <a:pt x="87400" y="43700"/>
                  </a:cubicBezTo>
                  <a:cubicBezTo>
                    <a:pt x="87400" y="19228"/>
                    <a:pt x="68172" y="0"/>
                    <a:pt x="43700" y="0"/>
                  </a:cubicBezTo>
                  <a:cubicBezTo>
                    <a:pt x="19228" y="0"/>
                    <a:pt x="0" y="19228"/>
                    <a:pt x="0" y="43700"/>
                  </a:cubicBezTo>
                  <a:cubicBezTo>
                    <a:pt x="0" y="68172"/>
                    <a:pt x="19228" y="87400"/>
                    <a:pt x="43700" y="87400"/>
                  </a:cubicBezTo>
                  <a:close/>
                  <a:moveTo>
                    <a:pt x="43700" y="17480"/>
                  </a:moveTo>
                  <a:cubicBezTo>
                    <a:pt x="58558" y="17480"/>
                    <a:pt x="69920" y="28842"/>
                    <a:pt x="69920" y="43700"/>
                  </a:cubicBezTo>
                  <a:cubicBezTo>
                    <a:pt x="69920" y="58558"/>
                    <a:pt x="58558" y="69920"/>
                    <a:pt x="43700" y="69920"/>
                  </a:cubicBezTo>
                  <a:cubicBezTo>
                    <a:pt x="28842" y="69920"/>
                    <a:pt x="17480" y="58558"/>
                    <a:pt x="17480" y="43700"/>
                  </a:cubicBezTo>
                  <a:cubicBezTo>
                    <a:pt x="17480" y="28842"/>
                    <a:pt x="28842" y="17480"/>
                    <a:pt x="43700" y="1748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3897EE27-CA46-4D49-9A55-83AD588426E7}"/>
                </a:ext>
              </a:extLst>
            </p:cNvPr>
            <p:cNvSpPr/>
            <p:nvPr/>
          </p:nvSpPr>
          <p:spPr>
            <a:xfrm>
              <a:off x="968949" y="7743176"/>
              <a:ext cx="26219" cy="26219"/>
            </a:xfrm>
            <a:custGeom>
              <a:avLst/>
              <a:gdLst>
                <a:gd name="connsiteX0" fmla="*/ 13110 w 26219"/>
                <a:gd name="connsiteY0" fmla="*/ 0 h 26219"/>
                <a:gd name="connsiteX1" fmla="*/ 0 w 26219"/>
                <a:gd name="connsiteY1" fmla="*/ 13110 h 26219"/>
                <a:gd name="connsiteX2" fmla="*/ 13110 w 26219"/>
                <a:gd name="connsiteY2" fmla="*/ 26220 h 26219"/>
                <a:gd name="connsiteX3" fmla="*/ 26220 w 26219"/>
                <a:gd name="connsiteY3" fmla="*/ 13110 h 26219"/>
                <a:gd name="connsiteX4" fmla="*/ 13110 w 26219"/>
                <a:gd name="connsiteY4" fmla="*/ 0 h 26219"/>
                <a:gd name="connsiteX5" fmla="*/ 13984 w 26219"/>
                <a:gd name="connsiteY5" fmla="*/ 8740 h 26219"/>
                <a:gd name="connsiteX6" fmla="*/ 13984 w 26219"/>
                <a:gd name="connsiteY6" fmla="*/ 8740 h 26219"/>
                <a:gd name="connsiteX7" fmla="*/ 13984 w 26219"/>
                <a:gd name="connsiteY7" fmla="*/ 8740 h 26219"/>
                <a:gd name="connsiteX8" fmla="*/ 13984 w 26219"/>
                <a:gd name="connsiteY8" fmla="*/ 8740 h 26219"/>
                <a:gd name="connsiteX9" fmla="*/ 13110 w 26219"/>
                <a:gd name="connsiteY9" fmla="*/ 17480 h 26219"/>
                <a:gd name="connsiteX10" fmla="*/ 13110 w 26219"/>
                <a:gd name="connsiteY10" fmla="*/ 17480 h 26219"/>
                <a:gd name="connsiteX11" fmla="*/ 13110 w 26219"/>
                <a:gd name="connsiteY11" fmla="*/ 17480 h 26219"/>
                <a:gd name="connsiteX12" fmla="*/ 13110 w 26219"/>
                <a:gd name="connsiteY12" fmla="*/ 17480 h 26219"/>
                <a:gd name="connsiteX13" fmla="*/ 17480 w 26219"/>
                <a:gd name="connsiteY13" fmla="*/ 14858 h 26219"/>
                <a:gd name="connsiteX14" fmla="*/ 17480 w 26219"/>
                <a:gd name="connsiteY14" fmla="*/ 13110 h 26219"/>
                <a:gd name="connsiteX15" fmla="*/ 17480 w 26219"/>
                <a:gd name="connsiteY15" fmla="*/ 11362 h 26219"/>
                <a:gd name="connsiteX16" fmla="*/ 17480 w 26219"/>
                <a:gd name="connsiteY16" fmla="*/ 13110 h 26219"/>
                <a:gd name="connsiteX17" fmla="*/ 17480 w 26219"/>
                <a:gd name="connsiteY17" fmla="*/ 14858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13110" y="0"/>
                  </a:move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ubicBezTo>
                    <a:pt x="20102" y="26220"/>
                    <a:pt x="26220" y="20102"/>
                    <a:pt x="26220" y="13110"/>
                  </a:cubicBezTo>
                  <a:cubicBezTo>
                    <a:pt x="26220" y="6118"/>
                    <a:pt x="20102" y="0"/>
                    <a:pt x="13110" y="0"/>
                  </a:cubicBezTo>
                  <a:close/>
                  <a:moveTo>
                    <a:pt x="13984" y="8740"/>
                  </a:moveTo>
                  <a:cubicBezTo>
                    <a:pt x="13110" y="8740"/>
                    <a:pt x="13110" y="8740"/>
                    <a:pt x="13984" y="8740"/>
                  </a:cubicBezTo>
                  <a:lnTo>
                    <a:pt x="13984" y="8740"/>
                  </a:lnTo>
                  <a:cubicBezTo>
                    <a:pt x="13110" y="8740"/>
                    <a:pt x="13110" y="8740"/>
                    <a:pt x="13984" y="8740"/>
                  </a:cubicBezTo>
                  <a:close/>
                  <a:moveTo>
                    <a:pt x="13110" y="17480"/>
                  </a:moveTo>
                  <a:cubicBezTo>
                    <a:pt x="13110" y="17480"/>
                    <a:pt x="13110" y="17480"/>
                    <a:pt x="13110" y="17480"/>
                  </a:cubicBezTo>
                  <a:cubicBezTo>
                    <a:pt x="13110" y="17480"/>
                    <a:pt x="13110" y="17480"/>
                    <a:pt x="13110" y="17480"/>
                  </a:cubicBezTo>
                  <a:lnTo>
                    <a:pt x="13110" y="17480"/>
                  </a:lnTo>
                  <a:close/>
                  <a:moveTo>
                    <a:pt x="17480" y="14858"/>
                  </a:moveTo>
                  <a:cubicBezTo>
                    <a:pt x="17480" y="13984"/>
                    <a:pt x="17480" y="13984"/>
                    <a:pt x="17480" y="13110"/>
                  </a:cubicBezTo>
                  <a:cubicBezTo>
                    <a:pt x="17480" y="12236"/>
                    <a:pt x="17480" y="12236"/>
                    <a:pt x="17480" y="11362"/>
                  </a:cubicBezTo>
                  <a:cubicBezTo>
                    <a:pt x="17480" y="12236"/>
                    <a:pt x="17480" y="12236"/>
                    <a:pt x="17480" y="13110"/>
                  </a:cubicBezTo>
                  <a:cubicBezTo>
                    <a:pt x="17480" y="13984"/>
                    <a:pt x="17480" y="13984"/>
                    <a:pt x="17480" y="14858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7FB068E4-3D22-4880-A3A4-56922F10D7BE}"/>
                </a:ext>
              </a:extLst>
            </p:cNvPr>
            <p:cNvSpPr/>
            <p:nvPr/>
          </p:nvSpPr>
          <p:spPr>
            <a:xfrm>
              <a:off x="1003909" y="7747546"/>
              <a:ext cx="69919" cy="17479"/>
            </a:xfrm>
            <a:custGeom>
              <a:avLst/>
              <a:gdLst>
                <a:gd name="connsiteX0" fmla="*/ 61180 w 69919"/>
                <a:gd name="connsiteY0" fmla="*/ 0 h 17479"/>
                <a:gd name="connsiteX1" fmla="*/ 8740 w 69919"/>
                <a:gd name="connsiteY1" fmla="*/ 0 h 17479"/>
                <a:gd name="connsiteX2" fmla="*/ 0 w 69919"/>
                <a:gd name="connsiteY2" fmla="*/ 8740 h 17479"/>
                <a:gd name="connsiteX3" fmla="*/ 8740 w 69919"/>
                <a:gd name="connsiteY3" fmla="*/ 17480 h 17479"/>
                <a:gd name="connsiteX4" fmla="*/ 61180 w 69919"/>
                <a:gd name="connsiteY4" fmla="*/ 17480 h 17479"/>
                <a:gd name="connsiteX5" fmla="*/ 69920 w 69919"/>
                <a:gd name="connsiteY5" fmla="*/ 8740 h 17479"/>
                <a:gd name="connsiteX6" fmla="*/ 61180 w 69919"/>
                <a:gd name="connsiteY6" fmla="*/ 0 h 1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19" h="17479">
                  <a:moveTo>
                    <a:pt x="61180" y="0"/>
                  </a:moveTo>
                  <a:lnTo>
                    <a:pt x="8740" y="0"/>
                  </a:lnTo>
                  <a:cubicBezTo>
                    <a:pt x="3496" y="0"/>
                    <a:pt x="0" y="3496"/>
                    <a:pt x="0" y="8740"/>
                  </a:cubicBezTo>
                  <a:cubicBezTo>
                    <a:pt x="0" y="13984"/>
                    <a:pt x="3496" y="17480"/>
                    <a:pt x="8740" y="17480"/>
                  </a:cubicBezTo>
                  <a:lnTo>
                    <a:pt x="61180" y="17480"/>
                  </a:lnTo>
                  <a:cubicBezTo>
                    <a:pt x="66424" y="17480"/>
                    <a:pt x="69920" y="13984"/>
                    <a:pt x="69920" y="8740"/>
                  </a:cubicBezTo>
                  <a:cubicBezTo>
                    <a:pt x="69920" y="3496"/>
                    <a:pt x="66424" y="0"/>
                    <a:pt x="61180" y="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82" name="Graphique 1">
            <a:extLst>
              <a:ext uri="{FF2B5EF4-FFF2-40B4-BE49-F238E27FC236}">
                <a16:creationId xmlns:a16="http://schemas.microsoft.com/office/drawing/2014/main" id="{58D0C0BC-70C2-462D-A1D5-8A64A3CCC31A}"/>
              </a:ext>
            </a:extLst>
          </p:cNvPr>
          <p:cNvGrpSpPr/>
          <p:nvPr userDrawn="1"/>
        </p:nvGrpSpPr>
        <p:grpSpPr>
          <a:xfrm>
            <a:off x="7743078" y="5378682"/>
            <a:ext cx="260905" cy="235979"/>
            <a:chOff x="2288684" y="7602463"/>
            <a:chExt cx="260905" cy="235979"/>
          </a:xfrm>
          <a:solidFill>
            <a:schemeClr val="tx1"/>
          </a:solidFill>
        </p:grpSpPr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C1B6132A-6C52-417A-ABF6-F21AA71EB0FA}"/>
                </a:ext>
              </a:extLst>
            </p:cNvPr>
            <p:cNvSpPr/>
            <p:nvPr/>
          </p:nvSpPr>
          <p:spPr>
            <a:xfrm>
              <a:off x="2288684" y="7602463"/>
              <a:ext cx="260905" cy="235979"/>
            </a:xfrm>
            <a:custGeom>
              <a:avLst/>
              <a:gdLst>
                <a:gd name="connsiteX0" fmla="*/ 253459 w 260905"/>
                <a:gd name="connsiteY0" fmla="*/ 18354 h 235979"/>
                <a:gd name="connsiteX1" fmla="*/ 241223 w 260905"/>
                <a:gd name="connsiteY1" fmla="*/ 18354 h 235979"/>
                <a:gd name="connsiteX2" fmla="*/ 243845 w 260905"/>
                <a:gd name="connsiteY2" fmla="*/ 13110 h 235979"/>
                <a:gd name="connsiteX3" fmla="*/ 242971 w 260905"/>
                <a:gd name="connsiteY3" fmla="*/ 4370 h 235979"/>
                <a:gd name="connsiteX4" fmla="*/ 235979 w 260905"/>
                <a:gd name="connsiteY4" fmla="*/ 0 h 235979"/>
                <a:gd name="connsiteX5" fmla="*/ 87400 w 260905"/>
                <a:gd name="connsiteY5" fmla="*/ 0 h 235979"/>
                <a:gd name="connsiteX6" fmla="*/ 34960 w 260905"/>
                <a:gd name="connsiteY6" fmla="*/ 52440 h 235979"/>
                <a:gd name="connsiteX7" fmla="*/ 34960 w 260905"/>
                <a:gd name="connsiteY7" fmla="*/ 61180 h 235979"/>
                <a:gd name="connsiteX8" fmla="*/ 87400 w 260905"/>
                <a:gd name="connsiteY8" fmla="*/ 113620 h 235979"/>
                <a:gd name="connsiteX9" fmla="*/ 115368 w 260905"/>
                <a:gd name="connsiteY9" fmla="*/ 113620 h 235979"/>
                <a:gd name="connsiteX10" fmla="*/ 73416 w 260905"/>
                <a:gd name="connsiteY10" fmla="*/ 183539 h 235979"/>
                <a:gd name="connsiteX11" fmla="*/ 17480 w 260905"/>
                <a:gd name="connsiteY11" fmla="*/ 183539 h 235979"/>
                <a:gd name="connsiteX12" fmla="*/ 17480 w 260905"/>
                <a:gd name="connsiteY12" fmla="*/ 157319 h 235979"/>
                <a:gd name="connsiteX13" fmla="*/ 8740 w 260905"/>
                <a:gd name="connsiteY13" fmla="*/ 148579 h 235979"/>
                <a:gd name="connsiteX14" fmla="*/ 0 w 260905"/>
                <a:gd name="connsiteY14" fmla="*/ 157319 h 235979"/>
                <a:gd name="connsiteX15" fmla="*/ 0 w 260905"/>
                <a:gd name="connsiteY15" fmla="*/ 227239 h 235979"/>
                <a:gd name="connsiteX16" fmla="*/ 8740 w 260905"/>
                <a:gd name="connsiteY16" fmla="*/ 235979 h 235979"/>
                <a:gd name="connsiteX17" fmla="*/ 17480 w 260905"/>
                <a:gd name="connsiteY17" fmla="*/ 227239 h 235979"/>
                <a:gd name="connsiteX18" fmla="*/ 17480 w 260905"/>
                <a:gd name="connsiteY18" fmla="*/ 201019 h 235979"/>
                <a:gd name="connsiteX19" fmla="*/ 78660 w 260905"/>
                <a:gd name="connsiteY19" fmla="*/ 201019 h 235979"/>
                <a:gd name="connsiteX20" fmla="*/ 78660 w 260905"/>
                <a:gd name="connsiteY20" fmla="*/ 201019 h 235979"/>
                <a:gd name="connsiteX21" fmla="*/ 81282 w 260905"/>
                <a:gd name="connsiteY21" fmla="*/ 200145 h 235979"/>
                <a:gd name="connsiteX22" fmla="*/ 82156 w 260905"/>
                <a:gd name="connsiteY22" fmla="*/ 200145 h 235979"/>
                <a:gd name="connsiteX23" fmla="*/ 84778 w 260905"/>
                <a:gd name="connsiteY23" fmla="*/ 198397 h 235979"/>
                <a:gd name="connsiteX24" fmla="*/ 84778 w 260905"/>
                <a:gd name="connsiteY24" fmla="*/ 198397 h 235979"/>
                <a:gd name="connsiteX25" fmla="*/ 85652 w 260905"/>
                <a:gd name="connsiteY25" fmla="*/ 196649 h 235979"/>
                <a:gd name="connsiteX26" fmla="*/ 135470 w 260905"/>
                <a:gd name="connsiteY26" fmla="*/ 113620 h 235979"/>
                <a:gd name="connsiteX27" fmla="*/ 191405 w 260905"/>
                <a:gd name="connsiteY27" fmla="*/ 113620 h 235979"/>
                <a:gd name="connsiteX28" fmla="*/ 199271 w 260905"/>
                <a:gd name="connsiteY28" fmla="*/ 108375 h 235979"/>
                <a:gd name="connsiteX29" fmla="*/ 204515 w 260905"/>
                <a:gd name="connsiteY29" fmla="*/ 96140 h 235979"/>
                <a:gd name="connsiteX30" fmla="*/ 251711 w 260905"/>
                <a:gd name="connsiteY30" fmla="*/ 96140 h 235979"/>
                <a:gd name="connsiteX31" fmla="*/ 260451 w 260905"/>
                <a:gd name="connsiteY31" fmla="*/ 87400 h 235979"/>
                <a:gd name="connsiteX32" fmla="*/ 260451 w 260905"/>
                <a:gd name="connsiteY32" fmla="*/ 26220 h 235979"/>
                <a:gd name="connsiteX33" fmla="*/ 253459 w 260905"/>
                <a:gd name="connsiteY33" fmla="*/ 18354 h 235979"/>
                <a:gd name="connsiteX34" fmla="*/ 87400 w 260905"/>
                <a:gd name="connsiteY34" fmla="*/ 97013 h 235979"/>
                <a:gd name="connsiteX35" fmla="*/ 52440 w 260905"/>
                <a:gd name="connsiteY35" fmla="*/ 62054 h 235979"/>
                <a:gd name="connsiteX36" fmla="*/ 52440 w 260905"/>
                <a:gd name="connsiteY36" fmla="*/ 53314 h 235979"/>
                <a:gd name="connsiteX37" fmla="*/ 87400 w 260905"/>
                <a:gd name="connsiteY37" fmla="*/ 18354 h 235979"/>
                <a:gd name="connsiteX38" fmla="*/ 221995 w 260905"/>
                <a:gd name="connsiteY38" fmla="*/ 18354 h 235979"/>
                <a:gd name="connsiteX39" fmla="*/ 219373 w 260905"/>
                <a:gd name="connsiteY39" fmla="*/ 23597 h 235979"/>
                <a:gd name="connsiteX40" fmla="*/ 219373 w 260905"/>
                <a:gd name="connsiteY40" fmla="*/ 23597 h 235979"/>
                <a:gd name="connsiteX41" fmla="*/ 186161 w 260905"/>
                <a:gd name="connsiteY41" fmla="*/ 97013 h 235979"/>
                <a:gd name="connsiteX42" fmla="*/ 87400 w 260905"/>
                <a:gd name="connsiteY42" fmla="*/ 97013 h 235979"/>
                <a:gd name="connsiteX43" fmla="*/ 244719 w 260905"/>
                <a:gd name="connsiteY43" fmla="*/ 79533 h 235979"/>
                <a:gd name="connsiteX44" fmla="*/ 214129 w 260905"/>
                <a:gd name="connsiteY44" fmla="*/ 79533 h 235979"/>
                <a:gd name="connsiteX45" fmla="*/ 234231 w 260905"/>
                <a:gd name="connsiteY45" fmla="*/ 35834 h 235979"/>
                <a:gd name="connsiteX46" fmla="*/ 245593 w 260905"/>
                <a:gd name="connsiteY46" fmla="*/ 35834 h 235979"/>
                <a:gd name="connsiteX47" fmla="*/ 245593 w 260905"/>
                <a:gd name="connsiteY47" fmla="*/ 79533 h 23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0905" h="235979">
                  <a:moveTo>
                    <a:pt x="253459" y="18354"/>
                  </a:moveTo>
                  <a:lnTo>
                    <a:pt x="241223" y="18354"/>
                  </a:lnTo>
                  <a:lnTo>
                    <a:pt x="243845" y="13110"/>
                  </a:lnTo>
                  <a:cubicBezTo>
                    <a:pt x="244719" y="10488"/>
                    <a:pt x="244719" y="6992"/>
                    <a:pt x="242971" y="4370"/>
                  </a:cubicBezTo>
                  <a:cubicBezTo>
                    <a:pt x="241223" y="1748"/>
                    <a:pt x="238601" y="0"/>
                    <a:pt x="235979" y="0"/>
                  </a:cubicBezTo>
                  <a:lnTo>
                    <a:pt x="87400" y="0"/>
                  </a:lnTo>
                  <a:cubicBezTo>
                    <a:pt x="58558" y="0"/>
                    <a:pt x="34960" y="23597"/>
                    <a:pt x="34960" y="52440"/>
                  </a:cubicBezTo>
                  <a:lnTo>
                    <a:pt x="34960" y="61180"/>
                  </a:lnTo>
                  <a:cubicBezTo>
                    <a:pt x="34960" y="90022"/>
                    <a:pt x="58558" y="113620"/>
                    <a:pt x="87400" y="113620"/>
                  </a:cubicBezTo>
                  <a:lnTo>
                    <a:pt x="115368" y="113620"/>
                  </a:lnTo>
                  <a:lnTo>
                    <a:pt x="73416" y="183539"/>
                  </a:lnTo>
                  <a:lnTo>
                    <a:pt x="17480" y="183539"/>
                  </a:lnTo>
                  <a:lnTo>
                    <a:pt x="17480" y="157319"/>
                  </a:lnTo>
                  <a:cubicBezTo>
                    <a:pt x="17480" y="152075"/>
                    <a:pt x="13984" y="148579"/>
                    <a:pt x="8740" y="148579"/>
                  </a:cubicBezTo>
                  <a:cubicBezTo>
                    <a:pt x="3496" y="148579"/>
                    <a:pt x="0" y="152075"/>
                    <a:pt x="0" y="157319"/>
                  </a:cubicBezTo>
                  <a:lnTo>
                    <a:pt x="0" y="227239"/>
                  </a:lnTo>
                  <a:cubicBezTo>
                    <a:pt x="0" y="232483"/>
                    <a:pt x="3496" y="235979"/>
                    <a:pt x="8740" y="235979"/>
                  </a:cubicBezTo>
                  <a:cubicBezTo>
                    <a:pt x="13984" y="235979"/>
                    <a:pt x="17480" y="232483"/>
                    <a:pt x="17480" y="227239"/>
                  </a:cubicBezTo>
                  <a:lnTo>
                    <a:pt x="17480" y="201019"/>
                  </a:lnTo>
                  <a:lnTo>
                    <a:pt x="78660" y="201019"/>
                  </a:lnTo>
                  <a:cubicBezTo>
                    <a:pt x="78660" y="201019"/>
                    <a:pt x="78660" y="201019"/>
                    <a:pt x="78660" y="201019"/>
                  </a:cubicBezTo>
                  <a:cubicBezTo>
                    <a:pt x="79534" y="201019"/>
                    <a:pt x="80408" y="201019"/>
                    <a:pt x="81282" y="200145"/>
                  </a:cubicBezTo>
                  <a:cubicBezTo>
                    <a:pt x="81282" y="200145"/>
                    <a:pt x="82156" y="200145"/>
                    <a:pt x="82156" y="200145"/>
                  </a:cubicBezTo>
                  <a:cubicBezTo>
                    <a:pt x="83030" y="200145"/>
                    <a:pt x="83904" y="199271"/>
                    <a:pt x="84778" y="198397"/>
                  </a:cubicBezTo>
                  <a:cubicBezTo>
                    <a:pt x="84778" y="198397"/>
                    <a:pt x="84778" y="198397"/>
                    <a:pt x="84778" y="198397"/>
                  </a:cubicBezTo>
                  <a:cubicBezTo>
                    <a:pt x="84778" y="197523"/>
                    <a:pt x="85652" y="197523"/>
                    <a:pt x="85652" y="196649"/>
                  </a:cubicBezTo>
                  <a:lnTo>
                    <a:pt x="135470" y="113620"/>
                  </a:lnTo>
                  <a:lnTo>
                    <a:pt x="191405" y="113620"/>
                  </a:lnTo>
                  <a:cubicBezTo>
                    <a:pt x="194901" y="113620"/>
                    <a:pt x="197523" y="111871"/>
                    <a:pt x="199271" y="108375"/>
                  </a:cubicBezTo>
                  <a:lnTo>
                    <a:pt x="204515" y="96140"/>
                  </a:lnTo>
                  <a:lnTo>
                    <a:pt x="251711" y="96140"/>
                  </a:lnTo>
                  <a:cubicBezTo>
                    <a:pt x="256955" y="96140"/>
                    <a:pt x="260451" y="92643"/>
                    <a:pt x="260451" y="87400"/>
                  </a:cubicBezTo>
                  <a:lnTo>
                    <a:pt x="260451" y="26220"/>
                  </a:lnTo>
                  <a:cubicBezTo>
                    <a:pt x="262199" y="21850"/>
                    <a:pt x="258703" y="18354"/>
                    <a:pt x="253459" y="18354"/>
                  </a:cubicBezTo>
                  <a:close/>
                  <a:moveTo>
                    <a:pt x="87400" y="97013"/>
                  </a:moveTo>
                  <a:cubicBezTo>
                    <a:pt x="68172" y="97013"/>
                    <a:pt x="52440" y="81282"/>
                    <a:pt x="52440" y="62054"/>
                  </a:cubicBezTo>
                  <a:lnTo>
                    <a:pt x="52440" y="53314"/>
                  </a:lnTo>
                  <a:cubicBezTo>
                    <a:pt x="52440" y="34086"/>
                    <a:pt x="68172" y="18354"/>
                    <a:pt x="87400" y="18354"/>
                  </a:cubicBezTo>
                  <a:lnTo>
                    <a:pt x="221995" y="18354"/>
                  </a:lnTo>
                  <a:lnTo>
                    <a:pt x="219373" y="23597"/>
                  </a:lnTo>
                  <a:cubicBezTo>
                    <a:pt x="219373" y="23597"/>
                    <a:pt x="219373" y="23597"/>
                    <a:pt x="219373" y="23597"/>
                  </a:cubicBezTo>
                  <a:lnTo>
                    <a:pt x="186161" y="97013"/>
                  </a:lnTo>
                  <a:lnTo>
                    <a:pt x="87400" y="97013"/>
                  </a:lnTo>
                  <a:close/>
                  <a:moveTo>
                    <a:pt x="244719" y="79533"/>
                  </a:moveTo>
                  <a:lnTo>
                    <a:pt x="214129" y="79533"/>
                  </a:lnTo>
                  <a:lnTo>
                    <a:pt x="234231" y="35834"/>
                  </a:lnTo>
                  <a:lnTo>
                    <a:pt x="245593" y="35834"/>
                  </a:lnTo>
                  <a:lnTo>
                    <a:pt x="245593" y="79533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45F470F-38CC-4FC0-B361-1C67D372A119}"/>
                </a:ext>
              </a:extLst>
            </p:cNvPr>
            <p:cNvSpPr/>
            <p:nvPr/>
          </p:nvSpPr>
          <p:spPr>
            <a:xfrm>
              <a:off x="2437264" y="7655776"/>
              <a:ext cx="26219" cy="26219"/>
            </a:xfrm>
            <a:custGeom>
              <a:avLst/>
              <a:gdLst>
                <a:gd name="connsiteX0" fmla="*/ 13110 w 26219"/>
                <a:gd name="connsiteY0" fmla="*/ 0 h 26219"/>
                <a:gd name="connsiteX1" fmla="*/ 0 w 26219"/>
                <a:gd name="connsiteY1" fmla="*/ 13110 h 26219"/>
                <a:gd name="connsiteX2" fmla="*/ 13110 w 26219"/>
                <a:gd name="connsiteY2" fmla="*/ 26220 h 26219"/>
                <a:gd name="connsiteX3" fmla="*/ 26220 w 26219"/>
                <a:gd name="connsiteY3" fmla="*/ 13110 h 26219"/>
                <a:gd name="connsiteX4" fmla="*/ 13110 w 26219"/>
                <a:gd name="connsiteY4" fmla="*/ 0 h 26219"/>
                <a:gd name="connsiteX5" fmla="*/ 13984 w 26219"/>
                <a:gd name="connsiteY5" fmla="*/ 8740 h 26219"/>
                <a:gd name="connsiteX6" fmla="*/ 13984 w 26219"/>
                <a:gd name="connsiteY6" fmla="*/ 8740 h 26219"/>
                <a:gd name="connsiteX7" fmla="*/ 13984 w 26219"/>
                <a:gd name="connsiteY7" fmla="*/ 8740 h 26219"/>
                <a:gd name="connsiteX8" fmla="*/ 13984 w 26219"/>
                <a:gd name="connsiteY8" fmla="*/ 8740 h 26219"/>
                <a:gd name="connsiteX9" fmla="*/ 13110 w 26219"/>
                <a:gd name="connsiteY9" fmla="*/ 17480 h 26219"/>
                <a:gd name="connsiteX10" fmla="*/ 13110 w 26219"/>
                <a:gd name="connsiteY10" fmla="*/ 17480 h 26219"/>
                <a:gd name="connsiteX11" fmla="*/ 13110 w 26219"/>
                <a:gd name="connsiteY11" fmla="*/ 17480 h 26219"/>
                <a:gd name="connsiteX12" fmla="*/ 13110 w 26219"/>
                <a:gd name="connsiteY12" fmla="*/ 17480 h 26219"/>
                <a:gd name="connsiteX13" fmla="*/ 17480 w 26219"/>
                <a:gd name="connsiteY13" fmla="*/ 14858 h 26219"/>
                <a:gd name="connsiteX14" fmla="*/ 17480 w 26219"/>
                <a:gd name="connsiteY14" fmla="*/ 13110 h 26219"/>
                <a:gd name="connsiteX15" fmla="*/ 17480 w 26219"/>
                <a:gd name="connsiteY15" fmla="*/ 11362 h 26219"/>
                <a:gd name="connsiteX16" fmla="*/ 17480 w 26219"/>
                <a:gd name="connsiteY16" fmla="*/ 13110 h 26219"/>
                <a:gd name="connsiteX17" fmla="*/ 17480 w 26219"/>
                <a:gd name="connsiteY17" fmla="*/ 14858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13110" y="0"/>
                  </a:move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ubicBezTo>
                    <a:pt x="20102" y="26220"/>
                    <a:pt x="26220" y="20102"/>
                    <a:pt x="26220" y="13110"/>
                  </a:cubicBezTo>
                  <a:cubicBezTo>
                    <a:pt x="26220" y="6118"/>
                    <a:pt x="20102" y="0"/>
                    <a:pt x="13110" y="0"/>
                  </a:cubicBezTo>
                  <a:close/>
                  <a:moveTo>
                    <a:pt x="13984" y="8740"/>
                  </a:moveTo>
                  <a:cubicBezTo>
                    <a:pt x="13110" y="8740"/>
                    <a:pt x="13110" y="8740"/>
                    <a:pt x="13984" y="8740"/>
                  </a:cubicBezTo>
                  <a:lnTo>
                    <a:pt x="13984" y="8740"/>
                  </a:lnTo>
                  <a:cubicBezTo>
                    <a:pt x="13110" y="8740"/>
                    <a:pt x="13110" y="8740"/>
                    <a:pt x="13984" y="8740"/>
                  </a:cubicBezTo>
                  <a:close/>
                  <a:moveTo>
                    <a:pt x="13110" y="17480"/>
                  </a:moveTo>
                  <a:cubicBezTo>
                    <a:pt x="13110" y="17480"/>
                    <a:pt x="13110" y="17480"/>
                    <a:pt x="13110" y="17480"/>
                  </a:cubicBezTo>
                  <a:cubicBezTo>
                    <a:pt x="13110" y="17480"/>
                    <a:pt x="13110" y="17480"/>
                    <a:pt x="13110" y="17480"/>
                  </a:cubicBezTo>
                  <a:lnTo>
                    <a:pt x="13110" y="17480"/>
                  </a:lnTo>
                  <a:close/>
                  <a:moveTo>
                    <a:pt x="17480" y="14858"/>
                  </a:moveTo>
                  <a:cubicBezTo>
                    <a:pt x="17480" y="13984"/>
                    <a:pt x="17480" y="13984"/>
                    <a:pt x="17480" y="13110"/>
                  </a:cubicBezTo>
                  <a:cubicBezTo>
                    <a:pt x="17480" y="12236"/>
                    <a:pt x="17480" y="12236"/>
                    <a:pt x="17480" y="11362"/>
                  </a:cubicBezTo>
                  <a:cubicBezTo>
                    <a:pt x="17480" y="12236"/>
                    <a:pt x="17480" y="12236"/>
                    <a:pt x="17480" y="13110"/>
                  </a:cubicBezTo>
                  <a:cubicBezTo>
                    <a:pt x="17480" y="13984"/>
                    <a:pt x="17480" y="13984"/>
                    <a:pt x="17480" y="14858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85" name="Graphique 1">
            <a:extLst>
              <a:ext uri="{FF2B5EF4-FFF2-40B4-BE49-F238E27FC236}">
                <a16:creationId xmlns:a16="http://schemas.microsoft.com/office/drawing/2014/main" id="{6CA0C2EC-996C-423B-A8D9-7A092AD395E6}"/>
              </a:ext>
            </a:extLst>
          </p:cNvPr>
          <p:cNvGrpSpPr/>
          <p:nvPr userDrawn="1"/>
        </p:nvGrpSpPr>
        <p:grpSpPr>
          <a:xfrm>
            <a:off x="7201860" y="5365533"/>
            <a:ext cx="262199" cy="262277"/>
            <a:chOff x="1379728" y="8678273"/>
            <a:chExt cx="262199" cy="262277"/>
          </a:xfrm>
          <a:solidFill>
            <a:schemeClr val="tx1"/>
          </a:solidFill>
        </p:grpSpPr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BF2406FD-698F-41DA-BD73-80AB74F5EB5B}"/>
                </a:ext>
              </a:extLst>
            </p:cNvPr>
            <p:cNvSpPr/>
            <p:nvPr/>
          </p:nvSpPr>
          <p:spPr>
            <a:xfrm>
              <a:off x="1449648" y="8704572"/>
              <a:ext cx="122359" cy="122359"/>
            </a:xfrm>
            <a:custGeom>
              <a:avLst/>
              <a:gdLst>
                <a:gd name="connsiteX0" fmla="*/ 113620 w 122359"/>
                <a:gd name="connsiteY0" fmla="*/ 0 h 122359"/>
                <a:gd name="connsiteX1" fmla="*/ 8740 w 122359"/>
                <a:gd name="connsiteY1" fmla="*/ 0 h 122359"/>
                <a:gd name="connsiteX2" fmla="*/ 0 w 122359"/>
                <a:gd name="connsiteY2" fmla="*/ 8740 h 122359"/>
                <a:gd name="connsiteX3" fmla="*/ 0 w 122359"/>
                <a:gd name="connsiteY3" fmla="*/ 113620 h 122359"/>
                <a:gd name="connsiteX4" fmla="*/ 8740 w 122359"/>
                <a:gd name="connsiteY4" fmla="*/ 122360 h 122359"/>
                <a:gd name="connsiteX5" fmla="*/ 113620 w 122359"/>
                <a:gd name="connsiteY5" fmla="*/ 122360 h 122359"/>
                <a:gd name="connsiteX6" fmla="*/ 122360 w 122359"/>
                <a:gd name="connsiteY6" fmla="*/ 113620 h 122359"/>
                <a:gd name="connsiteX7" fmla="*/ 122360 w 122359"/>
                <a:gd name="connsiteY7" fmla="*/ 8740 h 122359"/>
                <a:gd name="connsiteX8" fmla="*/ 113620 w 122359"/>
                <a:gd name="connsiteY8" fmla="*/ 0 h 122359"/>
                <a:gd name="connsiteX9" fmla="*/ 104880 w 122359"/>
                <a:gd name="connsiteY9" fmla="*/ 104880 h 122359"/>
                <a:gd name="connsiteX10" fmla="*/ 17480 w 122359"/>
                <a:gd name="connsiteY10" fmla="*/ 104880 h 122359"/>
                <a:gd name="connsiteX11" fmla="*/ 17480 w 122359"/>
                <a:gd name="connsiteY11" fmla="*/ 17480 h 122359"/>
                <a:gd name="connsiteX12" fmla="*/ 104880 w 122359"/>
                <a:gd name="connsiteY12" fmla="*/ 17480 h 122359"/>
                <a:gd name="connsiteX13" fmla="*/ 104880 w 122359"/>
                <a:gd name="connsiteY13" fmla="*/ 104880 h 12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359" h="122359">
                  <a:moveTo>
                    <a:pt x="113620" y="0"/>
                  </a:moveTo>
                  <a:lnTo>
                    <a:pt x="8740" y="0"/>
                  </a:lnTo>
                  <a:cubicBezTo>
                    <a:pt x="3496" y="0"/>
                    <a:pt x="0" y="3496"/>
                    <a:pt x="0" y="8740"/>
                  </a:cubicBezTo>
                  <a:lnTo>
                    <a:pt x="0" y="113620"/>
                  </a:lnTo>
                  <a:cubicBezTo>
                    <a:pt x="0" y="118863"/>
                    <a:pt x="3496" y="122360"/>
                    <a:pt x="8740" y="122360"/>
                  </a:cubicBezTo>
                  <a:lnTo>
                    <a:pt x="113620" y="122360"/>
                  </a:lnTo>
                  <a:cubicBezTo>
                    <a:pt x="118864" y="122360"/>
                    <a:pt x="122360" y="118863"/>
                    <a:pt x="122360" y="113620"/>
                  </a:cubicBezTo>
                  <a:lnTo>
                    <a:pt x="122360" y="8740"/>
                  </a:lnTo>
                  <a:cubicBezTo>
                    <a:pt x="122360" y="3496"/>
                    <a:pt x="118864" y="0"/>
                    <a:pt x="113620" y="0"/>
                  </a:cubicBezTo>
                  <a:close/>
                  <a:moveTo>
                    <a:pt x="104880" y="104880"/>
                  </a:moveTo>
                  <a:lnTo>
                    <a:pt x="17480" y="104880"/>
                  </a:lnTo>
                  <a:lnTo>
                    <a:pt x="17480" y="17480"/>
                  </a:lnTo>
                  <a:lnTo>
                    <a:pt x="104880" y="17480"/>
                  </a:lnTo>
                  <a:lnTo>
                    <a:pt x="104880" y="104880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A033B78B-DB5C-44AA-B619-303320DF004B}"/>
                </a:ext>
              </a:extLst>
            </p:cNvPr>
            <p:cNvSpPr/>
            <p:nvPr/>
          </p:nvSpPr>
          <p:spPr>
            <a:xfrm>
              <a:off x="1379728" y="8678273"/>
              <a:ext cx="52439" cy="174878"/>
            </a:xfrm>
            <a:custGeom>
              <a:avLst/>
              <a:gdLst>
                <a:gd name="connsiteX0" fmla="*/ 13984 w 52439"/>
                <a:gd name="connsiteY0" fmla="*/ 1827 h 174878"/>
                <a:gd name="connsiteX1" fmla="*/ 5244 w 52439"/>
                <a:gd name="connsiteY1" fmla="*/ 953 h 174878"/>
                <a:gd name="connsiteX2" fmla="*/ 0 w 52439"/>
                <a:gd name="connsiteY2" fmla="*/ 8819 h 174878"/>
                <a:gd name="connsiteX3" fmla="*/ 0 w 52439"/>
                <a:gd name="connsiteY3" fmla="*/ 166138 h 174878"/>
                <a:gd name="connsiteX4" fmla="*/ 5244 w 52439"/>
                <a:gd name="connsiteY4" fmla="*/ 174004 h 174878"/>
                <a:gd name="connsiteX5" fmla="*/ 8740 w 52439"/>
                <a:gd name="connsiteY5" fmla="*/ 174878 h 174878"/>
                <a:gd name="connsiteX6" fmla="*/ 13984 w 52439"/>
                <a:gd name="connsiteY6" fmla="*/ 173130 h 174878"/>
                <a:gd name="connsiteX7" fmla="*/ 48944 w 52439"/>
                <a:gd name="connsiteY7" fmla="*/ 146910 h 174878"/>
                <a:gd name="connsiteX8" fmla="*/ 52440 w 52439"/>
                <a:gd name="connsiteY8" fmla="*/ 139918 h 174878"/>
                <a:gd name="connsiteX9" fmla="*/ 52440 w 52439"/>
                <a:gd name="connsiteY9" fmla="*/ 35039 h 174878"/>
                <a:gd name="connsiteX10" fmla="*/ 48944 w 52439"/>
                <a:gd name="connsiteY10" fmla="*/ 28047 h 174878"/>
                <a:gd name="connsiteX11" fmla="*/ 13984 w 52439"/>
                <a:gd name="connsiteY11" fmla="*/ 1827 h 174878"/>
                <a:gd name="connsiteX12" fmla="*/ 34960 w 52439"/>
                <a:gd name="connsiteY12" fmla="*/ 135548 h 174878"/>
                <a:gd name="connsiteX13" fmla="*/ 17480 w 52439"/>
                <a:gd name="connsiteY13" fmla="*/ 148658 h 174878"/>
                <a:gd name="connsiteX14" fmla="*/ 17480 w 52439"/>
                <a:gd name="connsiteY14" fmla="*/ 26299 h 174878"/>
                <a:gd name="connsiteX15" fmla="*/ 34960 w 52439"/>
                <a:gd name="connsiteY15" fmla="*/ 39409 h 174878"/>
                <a:gd name="connsiteX16" fmla="*/ 34960 w 52439"/>
                <a:gd name="connsiteY16" fmla="*/ 135548 h 17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39" h="174878">
                  <a:moveTo>
                    <a:pt x="13984" y="1827"/>
                  </a:moveTo>
                  <a:cubicBezTo>
                    <a:pt x="11362" y="79"/>
                    <a:pt x="7866" y="-795"/>
                    <a:pt x="5244" y="953"/>
                  </a:cubicBezTo>
                  <a:cubicBezTo>
                    <a:pt x="2622" y="2701"/>
                    <a:pt x="0" y="5323"/>
                    <a:pt x="0" y="8819"/>
                  </a:cubicBezTo>
                  <a:lnTo>
                    <a:pt x="0" y="166138"/>
                  </a:lnTo>
                  <a:cubicBezTo>
                    <a:pt x="0" y="169634"/>
                    <a:pt x="1748" y="172256"/>
                    <a:pt x="5244" y="174004"/>
                  </a:cubicBezTo>
                  <a:cubicBezTo>
                    <a:pt x="6118" y="174878"/>
                    <a:pt x="7866" y="174878"/>
                    <a:pt x="8740" y="174878"/>
                  </a:cubicBezTo>
                  <a:cubicBezTo>
                    <a:pt x="10488" y="174878"/>
                    <a:pt x="12236" y="174004"/>
                    <a:pt x="13984" y="173130"/>
                  </a:cubicBezTo>
                  <a:lnTo>
                    <a:pt x="48944" y="146910"/>
                  </a:lnTo>
                  <a:cubicBezTo>
                    <a:pt x="51566" y="145162"/>
                    <a:pt x="52440" y="142540"/>
                    <a:pt x="52440" y="139918"/>
                  </a:cubicBezTo>
                  <a:lnTo>
                    <a:pt x="52440" y="35039"/>
                  </a:lnTo>
                  <a:cubicBezTo>
                    <a:pt x="52440" y="32417"/>
                    <a:pt x="51566" y="29795"/>
                    <a:pt x="48944" y="28047"/>
                  </a:cubicBezTo>
                  <a:lnTo>
                    <a:pt x="13984" y="1827"/>
                  </a:lnTo>
                  <a:close/>
                  <a:moveTo>
                    <a:pt x="34960" y="135548"/>
                  </a:moveTo>
                  <a:lnTo>
                    <a:pt x="17480" y="148658"/>
                  </a:lnTo>
                  <a:lnTo>
                    <a:pt x="17480" y="26299"/>
                  </a:lnTo>
                  <a:lnTo>
                    <a:pt x="34960" y="39409"/>
                  </a:lnTo>
                  <a:lnTo>
                    <a:pt x="34960" y="135548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2D389C9F-6C07-45A2-8C44-53840F262D61}"/>
                </a:ext>
              </a:extLst>
            </p:cNvPr>
            <p:cNvSpPr/>
            <p:nvPr/>
          </p:nvSpPr>
          <p:spPr>
            <a:xfrm>
              <a:off x="1589487" y="8678273"/>
              <a:ext cx="52439" cy="174878"/>
            </a:xfrm>
            <a:custGeom>
              <a:avLst/>
              <a:gdLst>
                <a:gd name="connsiteX0" fmla="*/ 47196 w 52439"/>
                <a:gd name="connsiteY0" fmla="*/ 953 h 174878"/>
                <a:gd name="connsiteX1" fmla="*/ 38456 w 52439"/>
                <a:gd name="connsiteY1" fmla="*/ 1827 h 174878"/>
                <a:gd name="connsiteX2" fmla="*/ 3496 w 52439"/>
                <a:gd name="connsiteY2" fmla="*/ 28047 h 174878"/>
                <a:gd name="connsiteX3" fmla="*/ 0 w 52439"/>
                <a:gd name="connsiteY3" fmla="*/ 35039 h 174878"/>
                <a:gd name="connsiteX4" fmla="*/ 0 w 52439"/>
                <a:gd name="connsiteY4" fmla="*/ 139918 h 174878"/>
                <a:gd name="connsiteX5" fmla="*/ 3496 w 52439"/>
                <a:gd name="connsiteY5" fmla="*/ 146910 h 174878"/>
                <a:gd name="connsiteX6" fmla="*/ 38456 w 52439"/>
                <a:gd name="connsiteY6" fmla="*/ 173130 h 174878"/>
                <a:gd name="connsiteX7" fmla="*/ 43700 w 52439"/>
                <a:gd name="connsiteY7" fmla="*/ 174878 h 174878"/>
                <a:gd name="connsiteX8" fmla="*/ 47196 w 52439"/>
                <a:gd name="connsiteY8" fmla="*/ 174004 h 174878"/>
                <a:gd name="connsiteX9" fmla="*/ 52440 w 52439"/>
                <a:gd name="connsiteY9" fmla="*/ 166138 h 174878"/>
                <a:gd name="connsiteX10" fmla="*/ 52440 w 52439"/>
                <a:gd name="connsiteY10" fmla="*/ 8819 h 174878"/>
                <a:gd name="connsiteX11" fmla="*/ 47196 w 52439"/>
                <a:gd name="connsiteY11" fmla="*/ 953 h 174878"/>
                <a:gd name="connsiteX12" fmla="*/ 34960 w 52439"/>
                <a:gd name="connsiteY12" fmla="*/ 148658 h 174878"/>
                <a:gd name="connsiteX13" fmla="*/ 17480 w 52439"/>
                <a:gd name="connsiteY13" fmla="*/ 135548 h 174878"/>
                <a:gd name="connsiteX14" fmla="*/ 17480 w 52439"/>
                <a:gd name="connsiteY14" fmla="*/ 39409 h 174878"/>
                <a:gd name="connsiteX15" fmla="*/ 34960 w 52439"/>
                <a:gd name="connsiteY15" fmla="*/ 26299 h 174878"/>
                <a:gd name="connsiteX16" fmla="*/ 34960 w 52439"/>
                <a:gd name="connsiteY16" fmla="*/ 148658 h 17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39" h="174878">
                  <a:moveTo>
                    <a:pt x="47196" y="953"/>
                  </a:moveTo>
                  <a:cubicBezTo>
                    <a:pt x="44574" y="-795"/>
                    <a:pt x="41078" y="79"/>
                    <a:pt x="38456" y="1827"/>
                  </a:cubicBezTo>
                  <a:lnTo>
                    <a:pt x="3496" y="28047"/>
                  </a:lnTo>
                  <a:cubicBezTo>
                    <a:pt x="874" y="29795"/>
                    <a:pt x="0" y="32417"/>
                    <a:pt x="0" y="35039"/>
                  </a:cubicBezTo>
                  <a:lnTo>
                    <a:pt x="0" y="139918"/>
                  </a:lnTo>
                  <a:cubicBezTo>
                    <a:pt x="0" y="142540"/>
                    <a:pt x="874" y="145162"/>
                    <a:pt x="3496" y="146910"/>
                  </a:cubicBezTo>
                  <a:lnTo>
                    <a:pt x="38456" y="173130"/>
                  </a:lnTo>
                  <a:cubicBezTo>
                    <a:pt x="40204" y="174004"/>
                    <a:pt x="41952" y="174878"/>
                    <a:pt x="43700" y="174878"/>
                  </a:cubicBezTo>
                  <a:cubicBezTo>
                    <a:pt x="45448" y="174878"/>
                    <a:pt x="46322" y="174878"/>
                    <a:pt x="47196" y="174004"/>
                  </a:cubicBezTo>
                  <a:cubicBezTo>
                    <a:pt x="49818" y="172256"/>
                    <a:pt x="52440" y="169634"/>
                    <a:pt x="52440" y="166138"/>
                  </a:cubicBezTo>
                  <a:lnTo>
                    <a:pt x="52440" y="8819"/>
                  </a:lnTo>
                  <a:cubicBezTo>
                    <a:pt x="52440" y="5323"/>
                    <a:pt x="50692" y="2701"/>
                    <a:pt x="47196" y="953"/>
                  </a:cubicBezTo>
                  <a:close/>
                  <a:moveTo>
                    <a:pt x="34960" y="148658"/>
                  </a:moveTo>
                  <a:lnTo>
                    <a:pt x="17480" y="135548"/>
                  </a:lnTo>
                  <a:lnTo>
                    <a:pt x="17480" y="39409"/>
                  </a:lnTo>
                  <a:lnTo>
                    <a:pt x="34960" y="26299"/>
                  </a:lnTo>
                  <a:lnTo>
                    <a:pt x="34960" y="148658"/>
                  </a:ln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52F6E504-8B15-41E2-A29C-2875A99BD85F}"/>
                </a:ext>
              </a:extLst>
            </p:cNvPr>
            <p:cNvSpPr/>
            <p:nvPr/>
          </p:nvSpPr>
          <p:spPr>
            <a:xfrm>
              <a:off x="1379728" y="8905591"/>
              <a:ext cx="52439" cy="34959"/>
            </a:xfrm>
            <a:custGeom>
              <a:avLst/>
              <a:gdLst>
                <a:gd name="connsiteX0" fmla="*/ 26220 w 52439"/>
                <a:gd name="connsiteY0" fmla="*/ 0 h 34959"/>
                <a:gd name="connsiteX1" fmla="*/ 0 w 52439"/>
                <a:gd name="connsiteY1" fmla="*/ 26220 h 34959"/>
                <a:gd name="connsiteX2" fmla="*/ 8740 w 52439"/>
                <a:gd name="connsiteY2" fmla="*/ 34960 h 34959"/>
                <a:gd name="connsiteX3" fmla="*/ 17480 w 52439"/>
                <a:gd name="connsiteY3" fmla="*/ 26220 h 34959"/>
                <a:gd name="connsiteX4" fmla="*/ 26220 w 52439"/>
                <a:gd name="connsiteY4" fmla="*/ 17480 h 34959"/>
                <a:gd name="connsiteX5" fmla="*/ 34960 w 52439"/>
                <a:gd name="connsiteY5" fmla="*/ 26220 h 34959"/>
                <a:gd name="connsiteX6" fmla="*/ 43700 w 52439"/>
                <a:gd name="connsiteY6" fmla="*/ 34960 h 34959"/>
                <a:gd name="connsiteX7" fmla="*/ 52440 w 52439"/>
                <a:gd name="connsiteY7" fmla="*/ 26220 h 34959"/>
                <a:gd name="connsiteX8" fmla="*/ 26220 w 52439"/>
                <a:gd name="connsiteY8" fmla="*/ 0 h 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39" h="34959">
                  <a:moveTo>
                    <a:pt x="26220" y="0"/>
                  </a:moveTo>
                  <a:cubicBezTo>
                    <a:pt x="11362" y="0"/>
                    <a:pt x="0" y="11362"/>
                    <a:pt x="0" y="26220"/>
                  </a:cubicBezTo>
                  <a:cubicBezTo>
                    <a:pt x="0" y="31464"/>
                    <a:pt x="3496" y="34960"/>
                    <a:pt x="8740" y="34960"/>
                  </a:cubicBezTo>
                  <a:cubicBezTo>
                    <a:pt x="13984" y="34960"/>
                    <a:pt x="17480" y="31464"/>
                    <a:pt x="17480" y="26220"/>
                  </a:cubicBezTo>
                  <a:cubicBezTo>
                    <a:pt x="17480" y="20976"/>
                    <a:pt x="20976" y="17480"/>
                    <a:pt x="26220" y="17480"/>
                  </a:cubicBezTo>
                  <a:cubicBezTo>
                    <a:pt x="31464" y="17480"/>
                    <a:pt x="34960" y="20976"/>
                    <a:pt x="34960" y="26220"/>
                  </a:cubicBezTo>
                  <a:cubicBezTo>
                    <a:pt x="34960" y="31464"/>
                    <a:pt x="38456" y="34960"/>
                    <a:pt x="43700" y="34960"/>
                  </a:cubicBezTo>
                  <a:cubicBezTo>
                    <a:pt x="48944" y="34960"/>
                    <a:pt x="52440" y="31464"/>
                    <a:pt x="52440" y="26220"/>
                  </a:cubicBezTo>
                  <a:cubicBezTo>
                    <a:pt x="52440" y="11362"/>
                    <a:pt x="41078" y="0"/>
                    <a:pt x="26220" y="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FE59E732-E50F-4A1E-B902-510865D2B939}"/>
                </a:ext>
              </a:extLst>
            </p:cNvPr>
            <p:cNvSpPr/>
            <p:nvPr/>
          </p:nvSpPr>
          <p:spPr>
            <a:xfrm>
              <a:off x="1449648" y="8905591"/>
              <a:ext cx="52439" cy="34959"/>
            </a:xfrm>
            <a:custGeom>
              <a:avLst/>
              <a:gdLst>
                <a:gd name="connsiteX0" fmla="*/ 26220 w 52439"/>
                <a:gd name="connsiteY0" fmla="*/ 0 h 34959"/>
                <a:gd name="connsiteX1" fmla="*/ 0 w 52439"/>
                <a:gd name="connsiteY1" fmla="*/ 26220 h 34959"/>
                <a:gd name="connsiteX2" fmla="*/ 8740 w 52439"/>
                <a:gd name="connsiteY2" fmla="*/ 34960 h 34959"/>
                <a:gd name="connsiteX3" fmla="*/ 17480 w 52439"/>
                <a:gd name="connsiteY3" fmla="*/ 26220 h 34959"/>
                <a:gd name="connsiteX4" fmla="*/ 26220 w 52439"/>
                <a:gd name="connsiteY4" fmla="*/ 17480 h 34959"/>
                <a:gd name="connsiteX5" fmla="*/ 34960 w 52439"/>
                <a:gd name="connsiteY5" fmla="*/ 26220 h 34959"/>
                <a:gd name="connsiteX6" fmla="*/ 43700 w 52439"/>
                <a:gd name="connsiteY6" fmla="*/ 34960 h 34959"/>
                <a:gd name="connsiteX7" fmla="*/ 52440 w 52439"/>
                <a:gd name="connsiteY7" fmla="*/ 26220 h 34959"/>
                <a:gd name="connsiteX8" fmla="*/ 26220 w 52439"/>
                <a:gd name="connsiteY8" fmla="*/ 0 h 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39" h="34959">
                  <a:moveTo>
                    <a:pt x="26220" y="0"/>
                  </a:moveTo>
                  <a:cubicBezTo>
                    <a:pt x="11362" y="0"/>
                    <a:pt x="0" y="11362"/>
                    <a:pt x="0" y="26220"/>
                  </a:cubicBezTo>
                  <a:cubicBezTo>
                    <a:pt x="0" y="31464"/>
                    <a:pt x="3496" y="34960"/>
                    <a:pt x="8740" y="34960"/>
                  </a:cubicBezTo>
                  <a:cubicBezTo>
                    <a:pt x="13984" y="34960"/>
                    <a:pt x="17480" y="31464"/>
                    <a:pt x="17480" y="26220"/>
                  </a:cubicBezTo>
                  <a:cubicBezTo>
                    <a:pt x="17480" y="20976"/>
                    <a:pt x="20976" y="17480"/>
                    <a:pt x="26220" y="17480"/>
                  </a:cubicBezTo>
                  <a:cubicBezTo>
                    <a:pt x="31464" y="17480"/>
                    <a:pt x="34960" y="20976"/>
                    <a:pt x="34960" y="26220"/>
                  </a:cubicBezTo>
                  <a:cubicBezTo>
                    <a:pt x="34960" y="31464"/>
                    <a:pt x="38456" y="34960"/>
                    <a:pt x="43700" y="34960"/>
                  </a:cubicBezTo>
                  <a:cubicBezTo>
                    <a:pt x="48944" y="34960"/>
                    <a:pt x="52440" y="31464"/>
                    <a:pt x="52440" y="26220"/>
                  </a:cubicBezTo>
                  <a:cubicBezTo>
                    <a:pt x="52440" y="11362"/>
                    <a:pt x="41078" y="0"/>
                    <a:pt x="26220" y="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63A64EE-C59F-413B-9CF8-58AA402F7208}"/>
                </a:ext>
              </a:extLst>
            </p:cNvPr>
            <p:cNvSpPr/>
            <p:nvPr/>
          </p:nvSpPr>
          <p:spPr>
            <a:xfrm>
              <a:off x="1519567" y="8905591"/>
              <a:ext cx="52439" cy="34959"/>
            </a:xfrm>
            <a:custGeom>
              <a:avLst/>
              <a:gdLst>
                <a:gd name="connsiteX0" fmla="*/ 26220 w 52439"/>
                <a:gd name="connsiteY0" fmla="*/ 0 h 34959"/>
                <a:gd name="connsiteX1" fmla="*/ 0 w 52439"/>
                <a:gd name="connsiteY1" fmla="*/ 26220 h 34959"/>
                <a:gd name="connsiteX2" fmla="*/ 8740 w 52439"/>
                <a:gd name="connsiteY2" fmla="*/ 34960 h 34959"/>
                <a:gd name="connsiteX3" fmla="*/ 17480 w 52439"/>
                <a:gd name="connsiteY3" fmla="*/ 26220 h 34959"/>
                <a:gd name="connsiteX4" fmla="*/ 26220 w 52439"/>
                <a:gd name="connsiteY4" fmla="*/ 17480 h 34959"/>
                <a:gd name="connsiteX5" fmla="*/ 34960 w 52439"/>
                <a:gd name="connsiteY5" fmla="*/ 26220 h 34959"/>
                <a:gd name="connsiteX6" fmla="*/ 43700 w 52439"/>
                <a:gd name="connsiteY6" fmla="*/ 34960 h 34959"/>
                <a:gd name="connsiteX7" fmla="*/ 52440 w 52439"/>
                <a:gd name="connsiteY7" fmla="*/ 26220 h 34959"/>
                <a:gd name="connsiteX8" fmla="*/ 26220 w 52439"/>
                <a:gd name="connsiteY8" fmla="*/ 0 h 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39" h="34959">
                  <a:moveTo>
                    <a:pt x="26220" y="0"/>
                  </a:moveTo>
                  <a:cubicBezTo>
                    <a:pt x="11362" y="0"/>
                    <a:pt x="0" y="11362"/>
                    <a:pt x="0" y="26220"/>
                  </a:cubicBezTo>
                  <a:cubicBezTo>
                    <a:pt x="0" y="31464"/>
                    <a:pt x="3496" y="34960"/>
                    <a:pt x="8740" y="34960"/>
                  </a:cubicBezTo>
                  <a:cubicBezTo>
                    <a:pt x="13984" y="34960"/>
                    <a:pt x="17480" y="31464"/>
                    <a:pt x="17480" y="26220"/>
                  </a:cubicBezTo>
                  <a:cubicBezTo>
                    <a:pt x="17480" y="20976"/>
                    <a:pt x="20976" y="17480"/>
                    <a:pt x="26220" y="17480"/>
                  </a:cubicBezTo>
                  <a:cubicBezTo>
                    <a:pt x="31464" y="17480"/>
                    <a:pt x="34960" y="20976"/>
                    <a:pt x="34960" y="26220"/>
                  </a:cubicBezTo>
                  <a:cubicBezTo>
                    <a:pt x="34960" y="31464"/>
                    <a:pt x="38456" y="34960"/>
                    <a:pt x="43700" y="34960"/>
                  </a:cubicBezTo>
                  <a:cubicBezTo>
                    <a:pt x="48944" y="34960"/>
                    <a:pt x="52440" y="31464"/>
                    <a:pt x="52440" y="26220"/>
                  </a:cubicBezTo>
                  <a:cubicBezTo>
                    <a:pt x="52440" y="11362"/>
                    <a:pt x="41078" y="0"/>
                    <a:pt x="26220" y="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8CE4E691-AC9E-4B4A-BDDF-BA656B0524E7}"/>
                </a:ext>
              </a:extLst>
            </p:cNvPr>
            <p:cNvSpPr/>
            <p:nvPr/>
          </p:nvSpPr>
          <p:spPr>
            <a:xfrm>
              <a:off x="1589487" y="8905591"/>
              <a:ext cx="52439" cy="34959"/>
            </a:xfrm>
            <a:custGeom>
              <a:avLst/>
              <a:gdLst>
                <a:gd name="connsiteX0" fmla="*/ 26220 w 52439"/>
                <a:gd name="connsiteY0" fmla="*/ 0 h 34959"/>
                <a:gd name="connsiteX1" fmla="*/ 0 w 52439"/>
                <a:gd name="connsiteY1" fmla="*/ 26220 h 34959"/>
                <a:gd name="connsiteX2" fmla="*/ 8740 w 52439"/>
                <a:gd name="connsiteY2" fmla="*/ 34960 h 34959"/>
                <a:gd name="connsiteX3" fmla="*/ 17480 w 52439"/>
                <a:gd name="connsiteY3" fmla="*/ 26220 h 34959"/>
                <a:gd name="connsiteX4" fmla="*/ 26220 w 52439"/>
                <a:gd name="connsiteY4" fmla="*/ 17480 h 34959"/>
                <a:gd name="connsiteX5" fmla="*/ 34960 w 52439"/>
                <a:gd name="connsiteY5" fmla="*/ 26220 h 34959"/>
                <a:gd name="connsiteX6" fmla="*/ 43700 w 52439"/>
                <a:gd name="connsiteY6" fmla="*/ 34960 h 34959"/>
                <a:gd name="connsiteX7" fmla="*/ 52440 w 52439"/>
                <a:gd name="connsiteY7" fmla="*/ 26220 h 34959"/>
                <a:gd name="connsiteX8" fmla="*/ 26220 w 52439"/>
                <a:gd name="connsiteY8" fmla="*/ 0 h 3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39" h="34959">
                  <a:moveTo>
                    <a:pt x="26220" y="0"/>
                  </a:moveTo>
                  <a:cubicBezTo>
                    <a:pt x="11362" y="0"/>
                    <a:pt x="0" y="11362"/>
                    <a:pt x="0" y="26220"/>
                  </a:cubicBezTo>
                  <a:cubicBezTo>
                    <a:pt x="0" y="31464"/>
                    <a:pt x="3496" y="34960"/>
                    <a:pt x="8740" y="34960"/>
                  </a:cubicBezTo>
                  <a:cubicBezTo>
                    <a:pt x="13984" y="34960"/>
                    <a:pt x="17480" y="31464"/>
                    <a:pt x="17480" y="26220"/>
                  </a:cubicBezTo>
                  <a:cubicBezTo>
                    <a:pt x="17480" y="20976"/>
                    <a:pt x="20976" y="17480"/>
                    <a:pt x="26220" y="17480"/>
                  </a:cubicBezTo>
                  <a:cubicBezTo>
                    <a:pt x="31464" y="17480"/>
                    <a:pt x="34960" y="20976"/>
                    <a:pt x="34960" y="26220"/>
                  </a:cubicBezTo>
                  <a:cubicBezTo>
                    <a:pt x="34960" y="31464"/>
                    <a:pt x="38456" y="34960"/>
                    <a:pt x="43700" y="34960"/>
                  </a:cubicBezTo>
                  <a:cubicBezTo>
                    <a:pt x="48944" y="34960"/>
                    <a:pt x="52440" y="31464"/>
                    <a:pt x="52440" y="26220"/>
                  </a:cubicBezTo>
                  <a:cubicBezTo>
                    <a:pt x="52440" y="11362"/>
                    <a:pt x="41078" y="0"/>
                    <a:pt x="26220" y="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47E2F1E4-C9AD-46A6-9263-B7C8A769F216}"/>
                </a:ext>
              </a:extLst>
            </p:cNvPr>
            <p:cNvSpPr/>
            <p:nvPr/>
          </p:nvSpPr>
          <p:spPr>
            <a:xfrm>
              <a:off x="1392838" y="8870631"/>
              <a:ext cx="26219" cy="26219"/>
            </a:xfrm>
            <a:custGeom>
              <a:avLst/>
              <a:gdLst>
                <a:gd name="connsiteX0" fmla="*/ 26220 w 26219"/>
                <a:gd name="connsiteY0" fmla="*/ 13110 h 26219"/>
                <a:gd name="connsiteX1" fmla="*/ 13110 w 26219"/>
                <a:gd name="connsiteY1" fmla="*/ 0 h 26219"/>
                <a:gd name="connsiteX2" fmla="*/ 0 w 26219"/>
                <a:gd name="connsiteY2" fmla="*/ 13110 h 26219"/>
                <a:gd name="connsiteX3" fmla="*/ 13110 w 26219"/>
                <a:gd name="connsiteY3" fmla="*/ 26220 h 26219"/>
                <a:gd name="connsiteX4" fmla="*/ 26220 w 26219"/>
                <a:gd name="connsiteY4" fmla="*/ 13110 h 26219"/>
                <a:gd name="connsiteX5" fmla="*/ 13110 w 26219"/>
                <a:gd name="connsiteY5" fmla="*/ 17480 h 26219"/>
                <a:gd name="connsiteX6" fmla="*/ 13110 w 26219"/>
                <a:gd name="connsiteY6" fmla="*/ 17480 h 26219"/>
                <a:gd name="connsiteX7" fmla="*/ 13110 w 26219"/>
                <a:gd name="connsiteY7" fmla="*/ 17480 h 26219"/>
                <a:gd name="connsiteX8" fmla="*/ 13110 w 26219"/>
                <a:gd name="connsiteY8" fmla="*/ 17480 h 26219"/>
                <a:gd name="connsiteX9" fmla="*/ 17480 w 26219"/>
                <a:gd name="connsiteY9" fmla="*/ 14858 h 26219"/>
                <a:gd name="connsiteX10" fmla="*/ 17480 w 26219"/>
                <a:gd name="connsiteY10" fmla="*/ 13110 h 26219"/>
                <a:gd name="connsiteX11" fmla="*/ 17480 w 26219"/>
                <a:gd name="connsiteY11" fmla="*/ 11362 h 26219"/>
                <a:gd name="connsiteX12" fmla="*/ 17480 w 26219"/>
                <a:gd name="connsiteY12" fmla="*/ 13110 h 26219"/>
                <a:gd name="connsiteX13" fmla="*/ 17480 w 26219"/>
                <a:gd name="connsiteY13" fmla="*/ 14858 h 26219"/>
                <a:gd name="connsiteX14" fmla="*/ 13984 w 26219"/>
                <a:gd name="connsiteY14" fmla="*/ 8740 h 26219"/>
                <a:gd name="connsiteX15" fmla="*/ 13984 w 26219"/>
                <a:gd name="connsiteY15" fmla="*/ 8740 h 26219"/>
                <a:gd name="connsiteX16" fmla="*/ 13984 w 26219"/>
                <a:gd name="connsiteY16" fmla="*/ 8740 h 26219"/>
                <a:gd name="connsiteX17" fmla="*/ 13984 w 26219"/>
                <a:gd name="connsiteY17" fmla="*/ 8740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26220" y="13110"/>
                  </a:moveTo>
                  <a:cubicBezTo>
                    <a:pt x="26220" y="6118"/>
                    <a:pt x="20102" y="0"/>
                    <a:pt x="13110" y="0"/>
                  </a:cubicBez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ubicBezTo>
                    <a:pt x="20102" y="26220"/>
                    <a:pt x="26220" y="20102"/>
                    <a:pt x="26220" y="13110"/>
                  </a:cubicBezTo>
                  <a:close/>
                  <a:moveTo>
                    <a:pt x="13110" y="17480"/>
                  </a:moveTo>
                  <a:cubicBezTo>
                    <a:pt x="13110" y="17480"/>
                    <a:pt x="13110" y="17480"/>
                    <a:pt x="13110" y="17480"/>
                  </a:cubicBezTo>
                  <a:cubicBezTo>
                    <a:pt x="13110" y="17480"/>
                    <a:pt x="13110" y="17480"/>
                    <a:pt x="13110" y="17480"/>
                  </a:cubicBezTo>
                  <a:lnTo>
                    <a:pt x="13110" y="17480"/>
                  </a:lnTo>
                  <a:close/>
                  <a:moveTo>
                    <a:pt x="17480" y="14858"/>
                  </a:moveTo>
                  <a:cubicBezTo>
                    <a:pt x="17480" y="13984"/>
                    <a:pt x="17480" y="13984"/>
                    <a:pt x="17480" y="13110"/>
                  </a:cubicBezTo>
                  <a:cubicBezTo>
                    <a:pt x="17480" y="12236"/>
                    <a:pt x="17480" y="12236"/>
                    <a:pt x="17480" y="11362"/>
                  </a:cubicBezTo>
                  <a:cubicBezTo>
                    <a:pt x="17480" y="12236"/>
                    <a:pt x="17480" y="12236"/>
                    <a:pt x="17480" y="13110"/>
                  </a:cubicBezTo>
                  <a:cubicBezTo>
                    <a:pt x="17480" y="13984"/>
                    <a:pt x="17480" y="13984"/>
                    <a:pt x="17480" y="14858"/>
                  </a:cubicBezTo>
                  <a:close/>
                  <a:moveTo>
                    <a:pt x="13984" y="8740"/>
                  </a:moveTo>
                  <a:cubicBezTo>
                    <a:pt x="13110" y="8740"/>
                    <a:pt x="13110" y="8740"/>
                    <a:pt x="13984" y="8740"/>
                  </a:cubicBezTo>
                  <a:lnTo>
                    <a:pt x="13984" y="8740"/>
                  </a:lnTo>
                  <a:cubicBezTo>
                    <a:pt x="13110" y="8740"/>
                    <a:pt x="13110" y="8740"/>
                    <a:pt x="13984" y="874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7F859C0B-50D3-4864-A27F-6A06C74F67D7}"/>
                </a:ext>
              </a:extLst>
            </p:cNvPr>
            <p:cNvSpPr/>
            <p:nvPr/>
          </p:nvSpPr>
          <p:spPr>
            <a:xfrm>
              <a:off x="1462758" y="8870631"/>
              <a:ext cx="26219" cy="26219"/>
            </a:xfrm>
            <a:custGeom>
              <a:avLst/>
              <a:gdLst>
                <a:gd name="connsiteX0" fmla="*/ 26220 w 26219"/>
                <a:gd name="connsiteY0" fmla="*/ 13110 h 26219"/>
                <a:gd name="connsiteX1" fmla="*/ 13110 w 26219"/>
                <a:gd name="connsiteY1" fmla="*/ 0 h 26219"/>
                <a:gd name="connsiteX2" fmla="*/ 0 w 26219"/>
                <a:gd name="connsiteY2" fmla="*/ 13110 h 26219"/>
                <a:gd name="connsiteX3" fmla="*/ 13110 w 26219"/>
                <a:gd name="connsiteY3" fmla="*/ 26220 h 26219"/>
                <a:gd name="connsiteX4" fmla="*/ 26220 w 26219"/>
                <a:gd name="connsiteY4" fmla="*/ 13110 h 26219"/>
                <a:gd name="connsiteX5" fmla="*/ 13110 w 26219"/>
                <a:gd name="connsiteY5" fmla="*/ 17480 h 26219"/>
                <a:gd name="connsiteX6" fmla="*/ 13110 w 26219"/>
                <a:gd name="connsiteY6" fmla="*/ 17480 h 26219"/>
                <a:gd name="connsiteX7" fmla="*/ 13110 w 26219"/>
                <a:gd name="connsiteY7" fmla="*/ 17480 h 26219"/>
                <a:gd name="connsiteX8" fmla="*/ 13110 w 26219"/>
                <a:gd name="connsiteY8" fmla="*/ 17480 h 26219"/>
                <a:gd name="connsiteX9" fmla="*/ 17480 w 26219"/>
                <a:gd name="connsiteY9" fmla="*/ 14858 h 26219"/>
                <a:gd name="connsiteX10" fmla="*/ 17480 w 26219"/>
                <a:gd name="connsiteY10" fmla="*/ 13110 h 26219"/>
                <a:gd name="connsiteX11" fmla="*/ 17480 w 26219"/>
                <a:gd name="connsiteY11" fmla="*/ 11362 h 26219"/>
                <a:gd name="connsiteX12" fmla="*/ 17480 w 26219"/>
                <a:gd name="connsiteY12" fmla="*/ 13110 h 26219"/>
                <a:gd name="connsiteX13" fmla="*/ 17480 w 26219"/>
                <a:gd name="connsiteY13" fmla="*/ 14858 h 26219"/>
                <a:gd name="connsiteX14" fmla="*/ 13984 w 26219"/>
                <a:gd name="connsiteY14" fmla="*/ 8740 h 26219"/>
                <a:gd name="connsiteX15" fmla="*/ 13984 w 26219"/>
                <a:gd name="connsiteY15" fmla="*/ 8740 h 26219"/>
                <a:gd name="connsiteX16" fmla="*/ 13984 w 26219"/>
                <a:gd name="connsiteY16" fmla="*/ 8740 h 26219"/>
                <a:gd name="connsiteX17" fmla="*/ 13984 w 26219"/>
                <a:gd name="connsiteY17" fmla="*/ 8740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26220" y="13110"/>
                  </a:moveTo>
                  <a:cubicBezTo>
                    <a:pt x="26220" y="6118"/>
                    <a:pt x="20102" y="0"/>
                    <a:pt x="13110" y="0"/>
                  </a:cubicBez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ubicBezTo>
                    <a:pt x="20102" y="26220"/>
                    <a:pt x="26220" y="20102"/>
                    <a:pt x="26220" y="13110"/>
                  </a:cubicBezTo>
                  <a:close/>
                  <a:moveTo>
                    <a:pt x="13110" y="17480"/>
                  </a:moveTo>
                  <a:cubicBezTo>
                    <a:pt x="13110" y="17480"/>
                    <a:pt x="13110" y="17480"/>
                    <a:pt x="13110" y="17480"/>
                  </a:cubicBezTo>
                  <a:cubicBezTo>
                    <a:pt x="13110" y="17480"/>
                    <a:pt x="13110" y="17480"/>
                    <a:pt x="13110" y="17480"/>
                  </a:cubicBezTo>
                  <a:lnTo>
                    <a:pt x="13110" y="17480"/>
                  </a:lnTo>
                  <a:close/>
                  <a:moveTo>
                    <a:pt x="17480" y="14858"/>
                  </a:moveTo>
                  <a:cubicBezTo>
                    <a:pt x="17480" y="13984"/>
                    <a:pt x="17480" y="13984"/>
                    <a:pt x="17480" y="13110"/>
                  </a:cubicBezTo>
                  <a:cubicBezTo>
                    <a:pt x="17480" y="12236"/>
                    <a:pt x="17480" y="12236"/>
                    <a:pt x="17480" y="11362"/>
                  </a:cubicBezTo>
                  <a:cubicBezTo>
                    <a:pt x="17480" y="12236"/>
                    <a:pt x="17480" y="12236"/>
                    <a:pt x="17480" y="13110"/>
                  </a:cubicBezTo>
                  <a:cubicBezTo>
                    <a:pt x="17480" y="13984"/>
                    <a:pt x="17480" y="13984"/>
                    <a:pt x="17480" y="14858"/>
                  </a:cubicBezTo>
                  <a:close/>
                  <a:moveTo>
                    <a:pt x="13984" y="8740"/>
                  </a:moveTo>
                  <a:cubicBezTo>
                    <a:pt x="13110" y="8740"/>
                    <a:pt x="13110" y="8740"/>
                    <a:pt x="13984" y="8740"/>
                  </a:cubicBezTo>
                  <a:lnTo>
                    <a:pt x="13984" y="8740"/>
                  </a:lnTo>
                  <a:cubicBezTo>
                    <a:pt x="13110" y="8740"/>
                    <a:pt x="13110" y="8740"/>
                    <a:pt x="13984" y="874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005A6A13-26BE-46A4-BB63-68454F3066DC}"/>
                </a:ext>
              </a:extLst>
            </p:cNvPr>
            <p:cNvSpPr/>
            <p:nvPr/>
          </p:nvSpPr>
          <p:spPr>
            <a:xfrm>
              <a:off x="1532677" y="8870631"/>
              <a:ext cx="26219" cy="26219"/>
            </a:xfrm>
            <a:custGeom>
              <a:avLst/>
              <a:gdLst>
                <a:gd name="connsiteX0" fmla="*/ 26220 w 26219"/>
                <a:gd name="connsiteY0" fmla="*/ 13110 h 26219"/>
                <a:gd name="connsiteX1" fmla="*/ 13110 w 26219"/>
                <a:gd name="connsiteY1" fmla="*/ 0 h 26219"/>
                <a:gd name="connsiteX2" fmla="*/ 0 w 26219"/>
                <a:gd name="connsiteY2" fmla="*/ 13110 h 26219"/>
                <a:gd name="connsiteX3" fmla="*/ 13110 w 26219"/>
                <a:gd name="connsiteY3" fmla="*/ 26220 h 26219"/>
                <a:gd name="connsiteX4" fmla="*/ 26220 w 26219"/>
                <a:gd name="connsiteY4" fmla="*/ 13110 h 26219"/>
                <a:gd name="connsiteX5" fmla="*/ 13110 w 26219"/>
                <a:gd name="connsiteY5" fmla="*/ 17480 h 26219"/>
                <a:gd name="connsiteX6" fmla="*/ 13110 w 26219"/>
                <a:gd name="connsiteY6" fmla="*/ 17480 h 26219"/>
                <a:gd name="connsiteX7" fmla="*/ 13110 w 26219"/>
                <a:gd name="connsiteY7" fmla="*/ 17480 h 26219"/>
                <a:gd name="connsiteX8" fmla="*/ 13110 w 26219"/>
                <a:gd name="connsiteY8" fmla="*/ 17480 h 26219"/>
                <a:gd name="connsiteX9" fmla="*/ 17480 w 26219"/>
                <a:gd name="connsiteY9" fmla="*/ 14858 h 26219"/>
                <a:gd name="connsiteX10" fmla="*/ 17480 w 26219"/>
                <a:gd name="connsiteY10" fmla="*/ 13110 h 26219"/>
                <a:gd name="connsiteX11" fmla="*/ 17480 w 26219"/>
                <a:gd name="connsiteY11" fmla="*/ 11362 h 26219"/>
                <a:gd name="connsiteX12" fmla="*/ 17480 w 26219"/>
                <a:gd name="connsiteY12" fmla="*/ 13110 h 26219"/>
                <a:gd name="connsiteX13" fmla="*/ 17480 w 26219"/>
                <a:gd name="connsiteY13" fmla="*/ 14858 h 26219"/>
                <a:gd name="connsiteX14" fmla="*/ 13984 w 26219"/>
                <a:gd name="connsiteY14" fmla="*/ 8740 h 26219"/>
                <a:gd name="connsiteX15" fmla="*/ 13984 w 26219"/>
                <a:gd name="connsiteY15" fmla="*/ 8740 h 26219"/>
                <a:gd name="connsiteX16" fmla="*/ 13984 w 26219"/>
                <a:gd name="connsiteY16" fmla="*/ 8740 h 26219"/>
                <a:gd name="connsiteX17" fmla="*/ 13984 w 26219"/>
                <a:gd name="connsiteY17" fmla="*/ 8740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26220" y="13110"/>
                  </a:moveTo>
                  <a:cubicBezTo>
                    <a:pt x="26220" y="6118"/>
                    <a:pt x="20102" y="0"/>
                    <a:pt x="13110" y="0"/>
                  </a:cubicBez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ubicBezTo>
                    <a:pt x="20102" y="26220"/>
                    <a:pt x="26220" y="20102"/>
                    <a:pt x="26220" y="13110"/>
                  </a:cubicBezTo>
                  <a:close/>
                  <a:moveTo>
                    <a:pt x="13110" y="17480"/>
                  </a:moveTo>
                  <a:cubicBezTo>
                    <a:pt x="13110" y="17480"/>
                    <a:pt x="13110" y="17480"/>
                    <a:pt x="13110" y="17480"/>
                  </a:cubicBezTo>
                  <a:cubicBezTo>
                    <a:pt x="13110" y="17480"/>
                    <a:pt x="13110" y="17480"/>
                    <a:pt x="13110" y="17480"/>
                  </a:cubicBezTo>
                  <a:lnTo>
                    <a:pt x="13110" y="17480"/>
                  </a:lnTo>
                  <a:close/>
                  <a:moveTo>
                    <a:pt x="17480" y="14858"/>
                  </a:moveTo>
                  <a:cubicBezTo>
                    <a:pt x="17480" y="13984"/>
                    <a:pt x="17480" y="13984"/>
                    <a:pt x="17480" y="13110"/>
                  </a:cubicBezTo>
                  <a:cubicBezTo>
                    <a:pt x="17480" y="12236"/>
                    <a:pt x="17480" y="12236"/>
                    <a:pt x="17480" y="11362"/>
                  </a:cubicBezTo>
                  <a:cubicBezTo>
                    <a:pt x="17480" y="12236"/>
                    <a:pt x="17480" y="12236"/>
                    <a:pt x="17480" y="13110"/>
                  </a:cubicBezTo>
                  <a:cubicBezTo>
                    <a:pt x="17480" y="13984"/>
                    <a:pt x="17480" y="13984"/>
                    <a:pt x="17480" y="14858"/>
                  </a:cubicBezTo>
                  <a:close/>
                  <a:moveTo>
                    <a:pt x="13984" y="8740"/>
                  </a:moveTo>
                  <a:cubicBezTo>
                    <a:pt x="13110" y="8740"/>
                    <a:pt x="13110" y="8740"/>
                    <a:pt x="13984" y="8740"/>
                  </a:cubicBezTo>
                  <a:lnTo>
                    <a:pt x="13984" y="8740"/>
                  </a:lnTo>
                  <a:cubicBezTo>
                    <a:pt x="13110" y="8740"/>
                    <a:pt x="13110" y="8740"/>
                    <a:pt x="13984" y="874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981E92C4-01C9-417F-87AB-0E10BD15FC49}"/>
                </a:ext>
              </a:extLst>
            </p:cNvPr>
            <p:cNvSpPr/>
            <p:nvPr/>
          </p:nvSpPr>
          <p:spPr>
            <a:xfrm>
              <a:off x="1602597" y="8870631"/>
              <a:ext cx="26219" cy="26219"/>
            </a:xfrm>
            <a:custGeom>
              <a:avLst/>
              <a:gdLst>
                <a:gd name="connsiteX0" fmla="*/ 26220 w 26219"/>
                <a:gd name="connsiteY0" fmla="*/ 13110 h 26219"/>
                <a:gd name="connsiteX1" fmla="*/ 13110 w 26219"/>
                <a:gd name="connsiteY1" fmla="*/ 0 h 26219"/>
                <a:gd name="connsiteX2" fmla="*/ 0 w 26219"/>
                <a:gd name="connsiteY2" fmla="*/ 13110 h 26219"/>
                <a:gd name="connsiteX3" fmla="*/ 13110 w 26219"/>
                <a:gd name="connsiteY3" fmla="*/ 26220 h 26219"/>
                <a:gd name="connsiteX4" fmla="*/ 26220 w 26219"/>
                <a:gd name="connsiteY4" fmla="*/ 13110 h 26219"/>
                <a:gd name="connsiteX5" fmla="*/ 13110 w 26219"/>
                <a:gd name="connsiteY5" fmla="*/ 17480 h 26219"/>
                <a:gd name="connsiteX6" fmla="*/ 13110 w 26219"/>
                <a:gd name="connsiteY6" fmla="*/ 17480 h 26219"/>
                <a:gd name="connsiteX7" fmla="*/ 13110 w 26219"/>
                <a:gd name="connsiteY7" fmla="*/ 17480 h 26219"/>
                <a:gd name="connsiteX8" fmla="*/ 13110 w 26219"/>
                <a:gd name="connsiteY8" fmla="*/ 17480 h 26219"/>
                <a:gd name="connsiteX9" fmla="*/ 17480 w 26219"/>
                <a:gd name="connsiteY9" fmla="*/ 14858 h 26219"/>
                <a:gd name="connsiteX10" fmla="*/ 17480 w 26219"/>
                <a:gd name="connsiteY10" fmla="*/ 13110 h 26219"/>
                <a:gd name="connsiteX11" fmla="*/ 17480 w 26219"/>
                <a:gd name="connsiteY11" fmla="*/ 11362 h 26219"/>
                <a:gd name="connsiteX12" fmla="*/ 17480 w 26219"/>
                <a:gd name="connsiteY12" fmla="*/ 13110 h 26219"/>
                <a:gd name="connsiteX13" fmla="*/ 17480 w 26219"/>
                <a:gd name="connsiteY13" fmla="*/ 14858 h 26219"/>
                <a:gd name="connsiteX14" fmla="*/ 13984 w 26219"/>
                <a:gd name="connsiteY14" fmla="*/ 8740 h 26219"/>
                <a:gd name="connsiteX15" fmla="*/ 13984 w 26219"/>
                <a:gd name="connsiteY15" fmla="*/ 8740 h 26219"/>
                <a:gd name="connsiteX16" fmla="*/ 13984 w 26219"/>
                <a:gd name="connsiteY16" fmla="*/ 8740 h 26219"/>
                <a:gd name="connsiteX17" fmla="*/ 13984 w 26219"/>
                <a:gd name="connsiteY17" fmla="*/ 8740 h 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9" h="26219">
                  <a:moveTo>
                    <a:pt x="26220" y="13110"/>
                  </a:moveTo>
                  <a:cubicBezTo>
                    <a:pt x="26220" y="6118"/>
                    <a:pt x="20102" y="0"/>
                    <a:pt x="13110" y="0"/>
                  </a:cubicBezTo>
                  <a:cubicBezTo>
                    <a:pt x="6118" y="0"/>
                    <a:pt x="0" y="6118"/>
                    <a:pt x="0" y="13110"/>
                  </a:cubicBezTo>
                  <a:cubicBezTo>
                    <a:pt x="0" y="20102"/>
                    <a:pt x="6118" y="26220"/>
                    <a:pt x="13110" y="26220"/>
                  </a:cubicBezTo>
                  <a:cubicBezTo>
                    <a:pt x="20102" y="26220"/>
                    <a:pt x="26220" y="20102"/>
                    <a:pt x="26220" y="13110"/>
                  </a:cubicBezTo>
                  <a:close/>
                  <a:moveTo>
                    <a:pt x="13110" y="17480"/>
                  </a:moveTo>
                  <a:cubicBezTo>
                    <a:pt x="13110" y="17480"/>
                    <a:pt x="13110" y="17480"/>
                    <a:pt x="13110" y="17480"/>
                  </a:cubicBezTo>
                  <a:cubicBezTo>
                    <a:pt x="13110" y="17480"/>
                    <a:pt x="13110" y="17480"/>
                    <a:pt x="13110" y="17480"/>
                  </a:cubicBezTo>
                  <a:lnTo>
                    <a:pt x="13110" y="17480"/>
                  </a:lnTo>
                  <a:close/>
                  <a:moveTo>
                    <a:pt x="17480" y="14858"/>
                  </a:moveTo>
                  <a:cubicBezTo>
                    <a:pt x="17480" y="13984"/>
                    <a:pt x="17480" y="13984"/>
                    <a:pt x="17480" y="13110"/>
                  </a:cubicBezTo>
                  <a:cubicBezTo>
                    <a:pt x="17480" y="12236"/>
                    <a:pt x="17480" y="12236"/>
                    <a:pt x="17480" y="11362"/>
                  </a:cubicBezTo>
                  <a:cubicBezTo>
                    <a:pt x="17480" y="12236"/>
                    <a:pt x="17480" y="12236"/>
                    <a:pt x="17480" y="13110"/>
                  </a:cubicBezTo>
                  <a:cubicBezTo>
                    <a:pt x="17480" y="13984"/>
                    <a:pt x="17480" y="13984"/>
                    <a:pt x="17480" y="14858"/>
                  </a:cubicBezTo>
                  <a:close/>
                  <a:moveTo>
                    <a:pt x="13984" y="8740"/>
                  </a:moveTo>
                  <a:cubicBezTo>
                    <a:pt x="13110" y="8740"/>
                    <a:pt x="13110" y="8740"/>
                    <a:pt x="13984" y="8740"/>
                  </a:cubicBezTo>
                  <a:lnTo>
                    <a:pt x="13984" y="8740"/>
                  </a:lnTo>
                  <a:cubicBezTo>
                    <a:pt x="13110" y="8740"/>
                    <a:pt x="13110" y="8740"/>
                    <a:pt x="13984" y="8740"/>
                  </a:cubicBezTo>
                  <a:close/>
                </a:path>
              </a:pathLst>
            </a:custGeom>
            <a:grpFill/>
            <a:ln w="87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297" name="Graphique 1906">
            <a:extLst>
              <a:ext uri="{FF2B5EF4-FFF2-40B4-BE49-F238E27FC236}">
                <a16:creationId xmlns:a16="http://schemas.microsoft.com/office/drawing/2014/main" id="{818CB5B7-9763-4FBB-8845-6D71D5E28236}"/>
              </a:ext>
            </a:extLst>
          </p:cNvPr>
          <p:cNvGrpSpPr/>
          <p:nvPr userDrawn="1"/>
        </p:nvGrpSpPr>
        <p:grpSpPr>
          <a:xfrm>
            <a:off x="8254562" y="5379271"/>
            <a:ext cx="295963" cy="226905"/>
            <a:chOff x="957423" y="16599578"/>
            <a:chExt cx="295963" cy="226905"/>
          </a:xfrm>
          <a:solidFill>
            <a:schemeClr val="tx1"/>
          </a:solidFill>
        </p:grpSpPr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F23BBE2D-43F0-43A4-B887-51AFAD81DDBE}"/>
                </a:ext>
              </a:extLst>
            </p:cNvPr>
            <p:cNvSpPr/>
            <p:nvPr/>
          </p:nvSpPr>
          <p:spPr>
            <a:xfrm>
              <a:off x="957423" y="16599578"/>
              <a:ext cx="39461" cy="19730"/>
            </a:xfrm>
            <a:custGeom>
              <a:avLst/>
              <a:gdLst>
                <a:gd name="connsiteX0" fmla="*/ 29596 w 39461"/>
                <a:gd name="connsiteY0" fmla="*/ 19731 h 19730"/>
                <a:gd name="connsiteX1" fmla="*/ 39462 w 39461"/>
                <a:gd name="connsiteY1" fmla="*/ 9865 h 19730"/>
                <a:gd name="connsiteX2" fmla="*/ 29596 w 39461"/>
                <a:gd name="connsiteY2" fmla="*/ 0 h 19730"/>
                <a:gd name="connsiteX3" fmla="*/ 9865 w 39461"/>
                <a:gd name="connsiteY3" fmla="*/ 0 h 19730"/>
                <a:gd name="connsiteX4" fmla="*/ 0 w 39461"/>
                <a:gd name="connsiteY4" fmla="*/ 9865 h 19730"/>
                <a:gd name="connsiteX5" fmla="*/ 9865 w 39461"/>
                <a:gd name="connsiteY5" fmla="*/ 19731 h 19730"/>
                <a:gd name="connsiteX6" fmla="*/ 29596 w 39461"/>
                <a:gd name="connsiteY6" fmla="*/ 19731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61" h="19730">
                  <a:moveTo>
                    <a:pt x="29596" y="19731"/>
                  </a:moveTo>
                  <a:cubicBezTo>
                    <a:pt x="35516" y="19731"/>
                    <a:pt x="39462" y="15784"/>
                    <a:pt x="39462" y="9865"/>
                  </a:cubicBezTo>
                  <a:cubicBezTo>
                    <a:pt x="39462" y="3946"/>
                    <a:pt x="35516" y="0"/>
                    <a:pt x="29596" y="0"/>
                  </a:cubicBez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4"/>
                    <a:pt x="3946" y="19731"/>
                    <a:pt x="9865" y="19731"/>
                  </a:cubicBezTo>
                  <a:lnTo>
                    <a:pt x="29596" y="19731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F25C6863-9B9D-4CCB-A213-965B3C92FF33}"/>
                </a:ext>
              </a:extLst>
            </p:cNvPr>
            <p:cNvSpPr/>
            <p:nvPr/>
          </p:nvSpPr>
          <p:spPr>
            <a:xfrm>
              <a:off x="1016615" y="16599578"/>
              <a:ext cx="39461" cy="19730"/>
            </a:xfrm>
            <a:custGeom>
              <a:avLst/>
              <a:gdLst>
                <a:gd name="connsiteX0" fmla="*/ 9865 w 39461"/>
                <a:gd name="connsiteY0" fmla="*/ 19731 h 19730"/>
                <a:gd name="connsiteX1" fmla="*/ 29596 w 39461"/>
                <a:gd name="connsiteY1" fmla="*/ 19731 h 19730"/>
                <a:gd name="connsiteX2" fmla="*/ 39462 w 39461"/>
                <a:gd name="connsiteY2" fmla="*/ 9865 h 19730"/>
                <a:gd name="connsiteX3" fmla="*/ 29596 w 39461"/>
                <a:gd name="connsiteY3" fmla="*/ 0 h 19730"/>
                <a:gd name="connsiteX4" fmla="*/ 9865 w 39461"/>
                <a:gd name="connsiteY4" fmla="*/ 0 h 19730"/>
                <a:gd name="connsiteX5" fmla="*/ 0 w 39461"/>
                <a:gd name="connsiteY5" fmla="*/ 9865 h 19730"/>
                <a:gd name="connsiteX6" fmla="*/ 9865 w 39461"/>
                <a:gd name="connsiteY6" fmla="*/ 19731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61" h="19730">
                  <a:moveTo>
                    <a:pt x="9865" y="19731"/>
                  </a:moveTo>
                  <a:lnTo>
                    <a:pt x="29596" y="19731"/>
                  </a:lnTo>
                  <a:cubicBezTo>
                    <a:pt x="35516" y="19731"/>
                    <a:pt x="39462" y="15784"/>
                    <a:pt x="39462" y="9865"/>
                  </a:cubicBezTo>
                  <a:cubicBezTo>
                    <a:pt x="39462" y="3946"/>
                    <a:pt x="35516" y="0"/>
                    <a:pt x="29596" y="0"/>
                  </a:cubicBez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4"/>
                    <a:pt x="3946" y="19731"/>
                    <a:pt x="9865" y="19731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35921603-9204-4CBB-8FC9-270BD7431A5D}"/>
                </a:ext>
              </a:extLst>
            </p:cNvPr>
            <p:cNvSpPr/>
            <p:nvPr/>
          </p:nvSpPr>
          <p:spPr>
            <a:xfrm>
              <a:off x="1154731" y="16599578"/>
              <a:ext cx="39461" cy="19730"/>
            </a:xfrm>
            <a:custGeom>
              <a:avLst/>
              <a:gdLst>
                <a:gd name="connsiteX0" fmla="*/ 9865 w 39461"/>
                <a:gd name="connsiteY0" fmla="*/ 19731 h 19730"/>
                <a:gd name="connsiteX1" fmla="*/ 29596 w 39461"/>
                <a:gd name="connsiteY1" fmla="*/ 19731 h 19730"/>
                <a:gd name="connsiteX2" fmla="*/ 39462 w 39461"/>
                <a:gd name="connsiteY2" fmla="*/ 9865 h 19730"/>
                <a:gd name="connsiteX3" fmla="*/ 29596 w 39461"/>
                <a:gd name="connsiteY3" fmla="*/ 0 h 19730"/>
                <a:gd name="connsiteX4" fmla="*/ 9865 w 39461"/>
                <a:gd name="connsiteY4" fmla="*/ 0 h 19730"/>
                <a:gd name="connsiteX5" fmla="*/ 0 w 39461"/>
                <a:gd name="connsiteY5" fmla="*/ 9865 h 19730"/>
                <a:gd name="connsiteX6" fmla="*/ 9865 w 39461"/>
                <a:gd name="connsiteY6" fmla="*/ 19731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61" h="19730">
                  <a:moveTo>
                    <a:pt x="9865" y="19731"/>
                  </a:moveTo>
                  <a:lnTo>
                    <a:pt x="29596" y="19731"/>
                  </a:lnTo>
                  <a:cubicBezTo>
                    <a:pt x="35516" y="19731"/>
                    <a:pt x="39462" y="15784"/>
                    <a:pt x="39462" y="9865"/>
                  </a:cubicBezTo>
                  <a:cubicBezTo>
                    <a:pt x="39462" y="3946"/>
                    <a:pt x="35516" y="0"/>
                    <a:pt x="29596" y="0"/>
                  </a:cubicBez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4"/>
                    <a:pt x="3946" y="19731"/>
                    <a:pt x="9865" y="19731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B2CCC41B-21DE-4BA2-97E4-55DCD25C701C}"/>
                </a:ext>
              </a:extLst>
            </p:cNvPr>
            <p:cNvSpPr/>
            <p:nvPr/>
          </p:nvSpPr>
          <p:spPr>
            <a:xfrm>
              <a:off x="1213924" y="16599578"/>
              <a:ext cx="39461" cy="19730"/>
            </a:xfrm>
            <a:custGeom>
              <a:avLst/>
              <a:gdLst>
                <a:gd name="connsiteX0" fmla="*/ 29596 w 39461"/>
                <a:gd name="connsiteY0" fmla="*/ 0 h 19730"/>
                <a:gd name="connsiteX1" fmla="*/ 9865 w 39461"/>
                <a:gd name="connsiteY1" fmla="*/ 0 h 19730"/>
                <a:gd name="connsiteX2" fmla="*/ 0 w 39461"/>
                <a:gd name="connsiteY2" fmla="*/ 9865 h 19730"/>
                <a:gd name="connsiteX3" fmla="*/ 9865 w 39461"/>
                <a:gd name="connsiteY3" fmla="*/ 19731 h 19730"/>
                <a:gd name="connsiteX4" fmla="*/ 29596 w 39461"/>
                <a:gd name="connsiteY4" fmla="*/ 19731 h 19730"/>
                <a:gd name="connsiteX5" fmla="*/ 39462 w 39461"/>
                <a:gd name="connsiteY5" fmla="*/ 9865 h 19730"/>
                <a:gd name="connsiteX6" fmla="*/ 29596 w 39461"/>
                <a:gd name="connsiteY6" fmla="*/ 0 h 1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61" h="19730">
                  <a:moveTo>
                    <a:pt x="29596" y="0"/>
                  </a:moveTo>
                  <a:lnTo>
                    <a:pt x="9865" y="0"/>
                  </a:lnTo>
                  <a:cubicBezTo>
                    <a:pt x="3946" y="0"/>
                    <a:pt x="0" y="3946"/>
                    <a:pt x="0" y="9865"/>
                  </a:cubicBezTo>
                  <a:cubicBezTo>
                    <a:pt x="0" y="15784"/>
                    <a:pt x="3946" y="19731"/>
                    <a:pt x="9865" y="19731"/>
                  </a:cubicBezTo>
                  <a:lnTo>
                    <a:pt x="29596" y="19731"/>
                  </a:lnTo>
                  <a:cubicBezTo>
                    <a:pt x="35516" y="19731"/>
                    <a:pt x="39462" y="15784"/>
                    <a:pt x="39462" y="9865"/>
                  </a:cubicBezTo>
                  <a:cubicBezTo>
                    <a:pt x="39462" y="3946"/>
                    <a:pt x="35516" y="0"/>
                    <a:pt x="29596" y="0"/>
                  </a:cubicBez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9806092-2C37-4755-966C-AB3E29B87B10}"/>
                </a:ext>
              </a:extLst>
            </p:cNvPr>
            <p:cNvSpPr/>
            <p:nvPr/>
          </p:nvSpPr>
          <p:spPr>
            <a:xfrm>
              <a:off x="967288" y="16618569"/>
              <a:ext cx="277218" cy="207914"/>
            </a:xfrm>
            <a:custGeom>
              <a:avLst/>
              <a:gdLst>
                <a:gd name="connsiteX0" fmla="*/ 246636 w 277218"/>
                <a:gd name="connsiteY0" fmla="*/ 31322 h 207914"/>
                <a:gd name="connsiteX1" fmla="*/ 246636 w 277218"/>
                <a:gd name="connsiteY1" fmla="*/ 10605 h 207914"/>
                <a:gd name="connsiteX2" fmla="*/ 236771 w 277218"/>
                <a:gd name="connsiteY2" fmla="*/ 740 h 207914"/>
                <a:gd name="connsiteX3" fmla="*/ 226905 w 277218"/>
                <a:gd name="connsiteY3" fmla="*/ 10605 h 207914"/>
                <a:gd name="connsiteX4" fmla="*/ 226905 w 277218"/>
                <a:gd name="connsiteY4" fmla="*/ 30336 h 207914"/>
                <a:gd name="connsiteX5" fmla="*/ 211121 w 277218"/>
                <a:gd name="connsiteY5" fmla="*/ 30336 h 207914"/>
                <a:gd name="connsiteX6" fmla="*/ 65112 w 277218"/>
                <a:gd name="connsiteY6" fmla="*/ 30336 h 207914"/>
                <a:gd name="connsiteX7" fmla="*/ 49327 w 277218"/>
                <a:gd name="connsiteY7" fmla="*/ 30336 h 207914"/>
                <a:gd name="connsiteX8" fmla="*/ 49327 w 277218"/>
                <a:gd name="connsiteY8" fmla="*/ 10605 h 207914"/>
                <a:gd name="connsiteX9" fmla="*/ 39462 w 277218"/>
                <a:gd name="connsiteY9" fmla="*/ 740 h 207914"/>
                <a:gd name="connsiteX10" fmla="*/ 29596 w 277218"/>
                <a:gd name="connsiteY10" fmla="*/ 10605 h 207914"/>
                <a:gd name="connsiteX11" fmla="*/ 29596 w 277218"/>
                <a:gd name="connsiteY11" fmla="*/ 31322 h 207914"/>
                <a:gd name="connsiteX12" fmla="*/ 0 w 277218"/>
                <a:gd name="connsiteY12" fmla="*/ 67825 h 207914"/>
                <a:gd name="connsiteX13" fmla="*/ 0 w 277218"/>
                <a:gd name="connsiteY13" fmla="*/ 71770 h 207914"/>
                <a:gd name="connsiteX14" fmla="*/ 37489 w 277218"/>
                <a:gd name="connsiteY14" fmla="*/ 109260 h 207914"/>
                <a:gd name="connsiteX15" fmla="*/ 65112 w 277218"/>
                <a:gd name="connsiteY15" fmla="*/ 109260 h 207914"/>
                <a:gd name="connsiteX16" fmla="*/ 71031 w 277218"/>
                <a:gd name="connsiteY16" fmla="*/ 114192 h 207914"/>
                <a:gd name="connsiteX17" fmla="*/ 33543 w 277218"/>
                <a:gd name="connsiteY17" fmla="*/ 187197 h 207914"/>
                <a:gd name="connsiteX18" fmla="*/ 43408 w 277218"/>
                <a:gd name="connsiteY18" fmla="*/ 195089 h 207914"/>
                <a:gd name="connsiteX19" fmla="*/ 45381 w 277218"/>
                <a:gd name="connsiteY19" fmla="*/ 195089 h 207914"/>
                <a:gd name="connsiteX20" fmla="*/ 53273 w 277218"/>
                <a:gd name="connsiteY20" fmla="*/ 183250 h 207914"/>
                <a:gd name="connsiteX21" fmla="*/ 89776 w 277218"/>
                <a:gd name="connsiteY21" fmla="*/ 127018 h 207914"/>
                <a:gd name="connsiteX22" fmla="*/ 115426 w 277218"/>
                <a:gd name="connsiteY22" fmla="*/ 136883 h 207914"/>
                <a:gd name="connsiteX23" fmla="*/ 99641 w 277218"/>
                <a:gd name="connsiteY23" fmla="*/ 168452 h 207914"/>
                <a:gd name="connsiteX24" fmla="*/ 139103 w 277218"/>
                <a:gd name="connsiteY24" fmla="*/ 207914 h 207914"/>
                <a:gd name="connsiteX25" fmla="*/ 178565 w 277218"/>
                <a:gd name="connsiteY25" fmla="*/ 168452 h 207914"/>
                <a:gd name="connsiteX26" fmla="*/ 162780 w 277218"/>
                <a:gd name="connsiteY26" fmla="*/ 136883 h 207914"/>
                <a:gd name="connsiteX27" fmla="*/ 187443 w 277218"/>
                <a:gd name="connsiteY27" fmla="*/ 127018 h 207914"/>
                <a:gd name="connsiteX28" fmla="*/ 224932 w 277218"/>
                <a:gd name="connsiteY28" fmla="*/ 182264 h 207914"/>
                <a:gd name="connsiteX29" fmla="*/ 232824 w 277218"/>
                <a:gd name="connsiteY29" fmla="*/ 194102 h 207914"/>
                <a:gd name="connsiteX30" fmla="*/ 234798 w 277218"/>
                <a:gd name="connsiteY30" fmla="*/ 194102 h 207914"/>
                <a:gd name="connsiteX31" fmla="*/ 244663 w 277218"/>
                <a:gd name="connsiteY31" fmla="*/ 186211 h 207914"/>
                <a:gd name="connsiteX32" fmla="*/ 206188 w 277218"/>
                <a:gd name="connsiteY32" fmla="*/ 114192 h 207914"/>
                <a:gd name="connsiteX33" fmla="*/ 212107 w 277218"/>
                <a:gd name="connsiteY33" fmla="*/ 109260 h 207914"/>
                <a:gd name="connsiteX34" fmla="*/ 239730 w 277218"/>
                <a:gd name="connsiteY34" fmla="*/ 109260 h 207914"/>
                <a:gd name="connsiteX35" fmla="*/ 277219 w 277218"/>
                <a:gd name="connsiteY35" fmla="*/ 71770 h 207914"/>
                <a:gd name="connsiteX36" fmla="*/ 277219 w 277218"/>
                <a:gd name="connsiteY36" fmla="*/ 67825 h 207914"/>
                <a:gd name="connsiteX37" fmla="*/ 246636 w 277218"/>
                <a:gd name="connsiteY37" fmla="*/ 31322 h 207914"/>
                <a:gd name="connsiteX38" fmla="*/ 138116 w 277218"/>
                <a:gd name="connsiteY38" fmla="*/ 188183 h 207914"/>
                <a:gd name="connsiteX39" fmla="*/ 118385 w 277218"/>
                <a:gd name="connsiteY39" fmla="*/ 168452 h 207914"/>
                <a:gd name="connsiteX40" fmla="*/ 138116 w 277218"/>
                <a:gd name="connsiteY40" fmla="*/ 148721 h 207914"/>
                <a:gd name="connsiteX41" fmla="*/ 157847 w 277218"/>
                <a:gd name="connsiteY41" fmla="*/ 168452 h 207914"/>
                <a:gd name="connsiteX42" fmla="*/ 138116 w 277218"/>
                <a:gd name="connsiteY42" fmla="*/ 188183 h 207914"/>
                <a:gd name="connsiteX43" fmla="*/ 256502 w 277218"/>
                <a:gd name="connsiteY43" fmla="*/ 71770 h 207914"/>
                <a:gd name="connsiteX44" fmla="*/ 238744 w 277218"/>
                <a:gd name="connsiteY44" fmla="*/ 89529 h 207914"/>
                <a:gd name="connsiteX45" fmla="*/ 207174 w 277218"/>
                <a:gd name="connsiteY45" fmla="*/ 89529 h 207914"/>
                <a:gd name="connsiteX46" fmla="*/ 200269 w 277218"/>
                <a:gd name="connsiteY46" fmla="*/ 92489 h 207914"/>
                <a:gd name="connsiteX47" fmla="*/ 75964 w 277218"/>
                <a:gd name="connsiteY47" fmla="*/ 92489 h 207914"/>
                <a:gd name="connsiteX48" fmla="*/ 69058 w 277218"/>
                <a:gd name="connsiteY48" fmla="*/ 89529 h 207914"/>
                <a:gd name="connsiteX49" fmla="*/ 37489 w 277218"/>
                <a:gd name="connsiteY49" fmla="*/ 89529 h 207914"/>
                <a:gd name="connsiteX50" fmla="*/ 19731 w 277218"/>
                <a:gd name="connsiteY50" fmla="*/ 71770 h 207914"/>
                <a:gd name="connsiteX51" fmla="*/ 19731 w 277218"/>
                <a:gd name="connsiteY51" fmla="*/ 67825 h 207914"/>
                <a:gd name="connsiteX52" fmla="*/ 37489 w 277218"/>
                <a:gd name="connsiteY52" fmla="*/ 50067 h 207914"/>
                <a:gd name="connsiteX53" fmla="*/ 69058 w 277218"/>
                <a:gd name="connsiteY53" fmla="*/ 50067 h 207914"/>
                <a:gd name="connsiteX54" fmla="*/ 75964 w 277218"/>
                <a:gd name="connsiteY54" fmla="*/ 47107 h 207914"/>
                <a:gd name="connsiteX55" fmla="*/ 200269 w 277218"/>
                <a:gd name="connsiteY55" fmla="*/ 47107 h 207914"/>
                <a:gd name="connsiteX56" fmla="*/ 207174 w 277218"/>
                <a:gd name="connsiteY56" fmla="*/ 50067 h 207914"/>
                <a:gd name="connsiteX57" fmla="*/ 238744 w 277218"/>
                <a:gd name="connsiteY57" fmla="*/ 50067 h 207914"/>
                <a:gd name="connsiteX58" fmla="*/ 256502 w 277218"/>
                <a:gd name="connsiteY58" fmla="*/ 67825 h 207914"/>
                <a:gd name="connsiteX59" fmla="*/ 256502 w 277218"/>
                <a:gd name="connsiteY59" fmla="*/ 71770 h 20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77218" h="207914">
                  <a:moveTo>
                    <a:pt x="246636" y="31322"/>
                  </a:moveTo>
                  <a:lnTo>
                    <a:pt x="246636" y="10605"/>
                  </a:lnTo>
                  <a:cubicBezTo>
                    <a:pt x="246636" y="4686"/>
                    <a:pt x="242690" y="740"/>
                    <a:pt x="236771" y="740"/>
                  </a:cubicBezTo>
                  <a:cubicBezTo>
                    <a:pt x="230851" y="740"/>
                    <a:pt x="226905" y="4686"/>
                    <a:pt x="226905" y="10605"/>
                  </a:cubicBezTo>
                  <a:lnTo>
                    <a:pt x="226905" y="30336"/>
                  </a:lnTo>
                  <a:lnTo>
                    <a:pt x="211121" y="30336"/>
                  </a:lnTo>
                  <a:cubicBezTo>
                    <a:pt x="167713" y="-10112"/>
                    <a:pt x="108520" y="-10112"/>
                    <a:pt x="65112" y="30336"/>
                  </a:cubicBezTo>
                  <a:lnTo>
                    <a:pt x="49327" y="30336"/>
                  </a:lnTo>
                  <a:lnTo>
                    <a:pt x="49327" y="10605"/>
                  </a:lnTo>
                  <a:cubicBezTo>
                    <a:pt x="49327" y="4686"/>
                    <a:pt x="45381" y="740"/>
                    <a:pt x="39462" y="740"/>
                  </a:cubicBezTo>
                  <a:cubicBezTo>
                    <a:pt x="33543" y="740"/>
                    <a:pt x="29596" y="4686"/>
                    <a:pt x="29596" y="10605"/>
                  </a:cubicBezTo>
                  <a:lnTo>
                    <a:pt x="29596" y="31322"/>
                  </a:lnTo>
                  <a:cubicBezTo>
                    <a:pt x="12825" y="35269"/>
                    <a:pt x="0" y="50067"/>
                    <a:pt x="0" y="67825"/>
                  </a:cubicBezTo>
                  <a:lnTo>
                    <a:pt x="0" y="71770"/>
                  </a:lnTo>
                  <a:cubicBezTo>
                    <a:pt x="0" y="92489"/>
                    <a:pt x="16771" y="109260"/>
                    <a:pt x="37489" y="109260"/>
                  </a:cubicBezTo>
                  <a:lnTo>
                    <a:pt x="65112" y="109260"/>
                  </a:lnTo>
                  <a:cubicBezTo>
                    <a:pt x="67085" y="111232"/>
                    <a:pt x="69058" y="113206"/>
                    <a:pt x="71031" y="114192"/>
                  </a:cubicBezTo>
                  <a:cubicBezTo>
                    <a:pt x="46368" y="128991"/>
                    <a:pt x="27623" y="159573"/>
                    <a:pt x="33543" y="187197"/>
                  </a:cubicBezTo>
                  <a:cubicBezTo>
                    <a:pt x="34529" y="192130"/>
                    <a:pt x="38475" y="195089"/>
                    <a:pt x="43408" y="195089"/>
                  </a:cubicBezTo>
                  <a:cubicBezTo>
                    <a:pt x="44395" y="195089"/>
                    <a:pt x="44395" y="195089"/>
                    <a:pt x="45381" y="195089"/>
                  </a:cubicBezTo>
                  <a:cubicBezTo>
                    <a:pt x="50314" y="194102"/>
                    <a:pt x="54260" y="188183"/>
                    <a:pt x="53273" y="183250"/>
                  </a:cubicBezTo>
                  <a:cubicBezTo>
                    <a:pt x="48341" y="161547"/>
                    <a:pt x="68072" y="135896"/>
                    <a:pt x="89776" y="127018"/>
                  </a:cubicBezTo>
                  <a:cubicBezTo>
                    <a:pt x="97668" y="131951"/>
                    <a:pt x="106547" y="134910"/>
                    <a:pt x="115426" y="136883"/>
                  </a:cubicBezTo>
                  <a:cubicBezTo>
                    <a:pt x="105560" y="143789"/>
                    <a:pt x="99641" y="155627"/>
                    <a:pt x="99641" y="168452"/>
                  </a:cubicBezTo>
                  <a:cubicBezTo>
                    <a:pt x="99641" y="190156"/>
                    <a:pt x="117399" y="207914"/>
                    <a:pt x="139103" y="207914"/>
                  </a:cubicBezTo>
                  <a:cubicBezTo>
                    <a:pt x="160807" y="207914"/>
                    <a:pt x="178565" y="190156"/>
                    <a:pt x="178565" y="168452"/>
                  </a:cubicBezTo>
                  <a:cubicBezTo>
                    <a:pt x="178565" y="155627"/>
                    <a:pt x="172645" y="143789"/>
                    <a:pt x="162780" y="136883"/>
                  </a:cubicBezTo>
                  <a:cubicBezTo>
                    <a:pt x="171659" y="134910"/>
                    <a:pt x="179551" y="131951"/>
                    <a:pt x="187443" y="127018"/>
                  </a:cubicBezTo>
                  <a:cubicBezTo>
                    <a:pt x="209147" y="135896"/>
                    <a:pt x="229865" y="160559"/>
                    <a:pt x="224932" y="182264"/>
                  </a:cubicBezTo>
                  <a:cubicBezTo>
                    <a:pt x="223946" y="187197"/>
                    <a:pt x="227892" y="193116"/>
                    <a:pt x="232824" y="194102"/>
                  </a:cubicBezTo>
                  <a:cubicBezTo>
                    <a:pt x="233811" y="194102"/>
                    <a:pt x="233811" y="194102"/>
                    <a:pt x="234798" y="194102"/>
                  </a:cubicBezTo>
                  <a:cubicBezTo>
                    <a:pt x="239730" y="194102"/>
                    <a:pt x="243676" y="191143"/>
                    <a:pt x="244663" y="186211"/>
                  </a:cubicBezTo>
                  <a:cubicBezTo>
                    <a:pt x="249596" y="157601"/>
                    <a:pt x="230851" y="128991"/>
                    <a:pt x="206188" y="114192"/>
                  </a:cubicBezTo>
                  <a:cubicBezTo>
                    <a:pt x="208161" y="112220"/>
                    <a:pt x="210134" y="110246"/>
                    <a:pt x="212107" y="109260"/>
                  </a:cubicBezTo>
                  <a:lnTo>
                    <a:pt x="239730" y="109260"/>
                  </a:lnTo>
                  <a:cubicBezTo>
                    <a:pt x="260448" y="109260"/>
                    <a:pt x="277219" y="92489"/>
                    <a:pt x="277219" y="71770"/>
                  </a:cubicBezTo>
                  <a:lnTo>
                    <a:pt x="277219" y="67825"/>
                  </a:lnTo>
                  <a:cubicBezTo>
                    <a:pt x="276232" y="50067"/>
                    <a:pt x="263407" y="35269"/>
                    <a:pt x="246636" y="31322"/>
                  </a:cubicBezTo>
                  <a:close/>
                  <a:moveTo>
                    <a:pt x="138116" y="188183"/>
                  </a:moveTo>
                  <a:cubicBezTo>
                    <a:pt x="127264" y="188183"/>
                    <a:pt x="118385" y="179304"/>
                    <a:pt x="118385" y="168452"/>
                  </a:cubicBezTo>
                  <a:cubicBezTo>
                    <a:pt x="118385" y="157601"/>
                    <a:pt x="127264" y="148721"/>
                    <a:pt x="138116" y="148721"/>
                  </a:cubicBezTo>
                  <a:cubicBezTo>
                    <a:pt x="148968" y="148721"/>
                    <a:pt x="157847" y="157601"/>
                    <a:pt x="157847" y="168452"/>
                  </a:cubicBezTo>
                  <a:cubicBezTo>
                    <a:pt x="157847" y="179304"/>
                    <a:pt x="148968" y="188183"/>
                    <a:pt x="138116" y="188183"/>
                  </a:cubicBezTo>
                  <a:close/>
                  <a:moveTo>
                    <a:pt x="256502" y="71770"/>
                  </a:moveTo>
                  <a:cubicBezTo>
                    <a:pt x="256502" y="81636"/>
                    <a:pt x="248609" y="89529"/>
                    <a:pt x="238744" y="89529"/>
                  </a:cubicBezTo>
                  <a:lnTo>
                    <a:pt x="207174" y="89529"/>
                  </a:lnTo>
                  <a:cubicBezTo>
                    <a:pt x="204215" y="89529"/>
                    <a:pt x="202242" y="90515"/>
                    <a:pt x="200269" y="92489"/>
                  </a:cubicBezTo>
                  <a:cubicBezTo>
                    <a:pt x="162780" y="129977"/>
                    <a:pt x="113453" y="129977"/>
                    <a:pt x="75964" y="92489"/>
                  </a:cubicBezTo>
                  <a:cubicBezTo>
                    <a:pt x="73991" y="90515"/>
                    <a:pt x="72018" y="89529"/>
                    <a:pt x="69058" y="89529"/>
                  </a:cubicBezTo>
                  <a:lnTo>
                    <a:pt x="37489" y="89529"/>
                  </a:lnTo>
                  <a:cubicBezTo>
                    <a:pt x="27623" y="89529"/>
                    <a:pt x="19731" y="81636"/>
                    <a:pt x="19731" y="71770"/>
                  </a:cubicBezTo>
                  <a:lnTo>
                    <a:pt x="19731" y="67825"/>
                  </a:lnTo>
                  <a:cubicBezTo>
                    <a:pt x="19731" y="57960"/>
                    <a:pt x="27623" y="50067"/>
                    <a:pt x="37489" y="50067"/>
                  </a:cubicBezTo>
                  <a:lnTo>
                    <a:pt x="69058" y="50067"/>
                  </a:lnTo>
                  <a:cubicBezTo>
                    <a:pt x="72018" y="50067"/>
                    <a:pt x="73991" y="49081"/>
                    <a:pt x="75964" y="47107"/>
                  </a:cubicBezTo>
                  <a:cubicBezTo>
                    <a:pt x="113453" y="9619"/>
                    <a:pt x="162780" y="9619"/>
                    <a:pt x="200269" y="47107"/>
                  </a:cubicBezTo>
                  <a:cubicBezTo>
                    <a:pt x="202242" y="49081"/>
                    <a:pt x="204215" y="50067"/>
                    <a:pt x="207174" y="50067"/>
                  </a:cubicBezTo>
                  <a:lnTo>
                    <a:pt x="238744" y="50067"/>
                  </a:lnTo>
                  <a:cubicBezTo>
                    <a:pt x="248609" y="50067"/>
                    <a:pt x="256502" y="57960"/>
                    <a:pt x="256502" y="67825"/>
                  </a:cubicBezTo>
                  <a:lnTo>
                    <a:pt x="256502" y="71770"/>
                  </a:lnTo>
                  <a:close/>
                </a:path>
              </a:pathLst>
            </a:custGeom>
            <a:grpFill/>
            <a:ln w="986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303" name="Forme libre : forme 302">
            <a:extLst>
              <a:ext uri="{FF2B5EF4-FFF2-40B4-BE49-F238E27FC236}">
                <a16:creationId xmlns:a16="http://schemas.microsoft.com/office/drawing/2014/main" id="{D2A1017C-4726-4BF9-B5A8-E6203FC52228}"/>
              </a:ext>
            </a:extLst>
          </p:cNvPr>
          <p:cNvSpPr/>
          <p:nvPr userDrawn="1"/>
        </p:nvSpPr>
        <p:spPr>
          <a:xfrm>
            <a:off x="9331748" y="5358497"/>
            <a:ext cx="254506" cy="245905"/>
          </a:xfrm>
          <a:custGeom>
            <a:avLst/>
            <a:gdLst>
              <a:gd name="connsiteX0" fmla="*/ 303725 w 303724"/>
              <a:gd name="connsiteY0" fmla="*/ 9014 h 293458"/>
              <a:gd name="connsiteX1" fmla="*/ 303725 w 303724"/>
              <a:gd name="connsiteY1" fmla="*/ 7011 h 293458"/>
              <a:gd name="connsiteX2" fmla="*/ 303725 w 303724"/>
              <a:gd name="connsiteY2" fmla="*/ 6009 h 293458"/>
              <a:gd name="connsiteX3" fmla="*/ 302723 w 303724"/>
              <a:gd name="connsiteY3" fmla="*/ 4006 h 293458"/>
              <a:gd name="connsiteX4" fmla="*/ 302723 w 303724"/>
              <a:gd name="connsiteY4" fmla="*/ 3005 h 293458"/>
              <a:gd name="connsiteX5" fmla="*/ 302723 w 303724"/>
              <a:gd name="connsiteY5" fmla="*/ 3005 h 293458"/>
              <a:gd name="connsiteX6" fmla="*/ 301722 w 303724"/>
              <a:gd name="connsiteY6" fmla="*/ 2003 h 293458"/>
              <a:gd name="connsiteX7" fmla="*/ 300720 w 303724"/>
              <a:gd name="connsiteY7" fmla="*/ 1002 h 293458"/>
              <a:gd name="connsiteX8" fmla="*/ 300720 w 303724"/>
              <a:gd name="connsiteY8" fmla="*/ 1002 h 293458"/>
              <a:gd name="connsiteX9" fmla="*/ 299719 w 303724"/>
              <a:gd name="connsiteY9" fmla="*/ 1002 h 293458"/>
              <a:gd name="connsiteX10" fmla="*/ 297716 w 303724"/>
              <a:gd name="connsiteY10" fmla="*/ 0 h 293458"/>
              <a:gd name="connsiteX11" fmla="*/ 295712 w 303724"/>
              <a:gd name="connsiteY11" fmla="*/ 0 h 293458"/>
              <a:gd name="connsiteX12" fmla="*/ 293709 w 303724"/>
              <a:gd name="connsiteY12" fmla="*/ 0 h 293458"/>
              <a:gd name="connsiteX13" fmla="*/ 291706 w 303724"/>
              <a:gd name="connsiteY13" fmla="*/ 0 h 293458"/>
              <a:gd name="connsiteX14" fmla="*/ 290705 w 303724"/>
              <a:gd name="connsiteY14" fmla="*/ 0 h 293458"/>
              <a:gd name="connsiteX15" fmla="*/ 8263 w 303724"/>
              <a:gd name="connsiteY15" fmla="*/ 114179 h 293458"/>
              <a:gd name="connsiteX16" fmla="*/ 5258 w 303724"/>
              <a:gd name="connsiteY16" fmla="*/ 116182 h 293458"/>
              <a:gd name="connsiteX17" fmla="*/ 5258 w 303724"/>
              <a:gd name="connsiteY17" fmla="*/ 143224 h 293458"/>
              <a:gd name="connsiteX18" fmla="*/ 11268 w 303724"/>
              <a:gd name="connsiteY18" fmla="*/ 146229 h 293458"/>
              <a:gd name="connsiteX19" fmla="*/ 121440 w 303724"/>
              <a:gd name="connsiteY19" fmla="*/ 153240 h 293458"/>
              <a:gd name="connsiteX20" fmla="*/ 121440 w 303724"/>
              <a:gd name="connsiteY20" fmla="*/ 216338 h 293458"/>
              <a:gd name="connsiteX21" fmla="*/ 125446 w 303724"/>
              <a:gd name="connsiteY21" fmla="*/ 224351 h 293458"/>
              <a:gd name="connsiteX22" fmla="*/ 131456 w 303724"/>
              <a:gd name="connsiteY22" fmla="*/ 226354 h 293458"/>
              <a:gd name="connsiteX23" fmla="*/ 135462 w 303724"/>
              <a:gd name="connsiteY23" fmla="*/ 225352 h 293458"/>
              <a:gd name="connsiteX24" fmla="*/ 171518 w 303724"/>
              <a:gd name="connsiteY24" fmla="*/ 211330 h 293458"/>
              <a:gd name="connsiteX25" fmla="*/ 198560 w 303724"/>
              <a:gd name="connsiteY25" fmla="*/ 284445 h 293458"/>
              <a:gd name="connsiteX26" fmla="*/ 200564 w 303724"/>
              <a:gd name="connsiteY26" fmla="*/ 288451 h 293458"/>
              <a:gd name="connsiteX27" fmla="*/ 213584 w 303724"/>
              <a:gd name="connsiteY27" fmla="*/ 293459 h 293458"/>
              <a:gd name="connsiteX28" fmla="*/ 226604 w 303724"/>
              <a:gd name="connsiteY28" fmla="*/ 288451 h 293458"/>
              <a:gd name="connsiteX29" fmla="*/ 229609 w 303724"/>
              <a:gd name="connsiteY29" fmla="*/ 284445 h 293458"/>
              <a:gd name="connsiteX30" fmla="*/ 303725 w 303724"/>
              <a:gd name="connsiteY30" fmla="*/ 12019 h 293458"/>
              <a:gd name="connsiteX31" fmla="*/ 303725 w 303724"/>
              <a:gd name="connsiteY31" fmla="*/ 11017 h 293458"/>
              <a:gd name="connsiteX32" fmla="*/ 303725 w 303724"/>
              <a:gd name="connsiteY32" fmla="*/ 9014 h 293458"/>
              <a:gd name="connsiteX33" fmla="*/ 252645 w 303724"/>
              <a:gd name="connsiteY33" fmla="*/ 36056 h 293458"/>
              <a:gd name="connsiteX34" fmla="*/ 154492 w 303724"/>
              <a:gd name="connsiteY34" fmla="*/ 134210 h 293458"/>
              <a:gd name="connsiteX35" fmla="*/ 29296 w 303724"/>
              <a:gd name="connsiteY35" fmla="*/ 126197 h 293458"/>
              <a:gd name="connsiteX36" fmla="*/ 252645 w 303724"/>
              <a:gd name="connsiteY36" fmla="*/ 36056 h 293458"/>
              <a:gd name="connsiteX37" fmla="*/ 141471 w 303724"/>
              <a:gd name="connsiteY37" fmla="*/ 201315 h 293458"/>
              <a:gd name="connsiteX38" fmla="*/ 141471 w 303724"/>
              <a:gd name="connsiteY38" fmla="*/ 153240 h 293458"/>
              <a:gd name="connsiteX39" fmla="*/ 150485 w 303724"/>
              <a:gd name="connsiteY39" fmla="*/ 154241 h 293458"/>
              <a:gd name="connsiteX40" fmla="*/ 164507 w 303724"/>
              <a:gd name="connsiteY40" fmla="*/ 192301 h 293458"/>
              <a:gd name="connsiteX41" fmla="*/ 141471 w 303724"/>
              <a:gd name="connsiteY41" fmla="*/ 201315 h 293458"/>
              <a:gd name="connsiteX42" fmla="*/ 212582 w 303724"/>
              <a:gd name="connsiteY42" fmla="*/ 267418 h 293458"/>
              <a:gd name="connsiteX43" fmla="*/ 185540 w 303724"/>
              <a:gd name="connsiteY43" fmla="*/ 194304 h 293458"/>
              <a:gd name="connsiteX44" fmla="*/ 185540 w 303724"/>
              <a:gd name="connsiteY44" fmla="*/ 194304 h 293458"/>
              <a:gd name="connsiteX45" fmla="*/ 185540 w 303724"/>
              <a:gd name="connsiteY45" fmla="*/ 194304 h 293458"/>
              <a:gd name="connsiteX46" fmla="*/ 168513 w 303724"/>
              <a:gd name="connsiteY46" fmla="*/ 147230 h 293458"/>
              <a:gd name="connsiteX47" fmla="*/ 273678 w 303724"/>
              <a:gd name="connsiteY47" fmla="*/ 42066 h 293458"/>
              <a:gd name="connsiteX48" fmla="*/ 212582 w 303724"/>
              <a:gd name="connsiteY48" fmla="*/ 267418 h 29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3724" h="293458">
                <a:moveTo>
                  <a:pt x="303725" y="9014"/>
                </a:moveTo>
                <a:cubicBezTo>
                  <a:pt x="303725" y="8013"/>
                  <a:pt x="303725" y="8013"/>
                  <a:pt x="303725" y="7011"/>
                </a:cubicBezTo>
                <a:cubicBezTo>
                  <a:pt x="303725" y="6009"/>
                  <a:pt x="303725" y="6009"/>
                  <a:pt x="303725" y="6009"/>
                </a:cubicBezTo>
                <a:cubicBezTo>
                  <a:pt x="303725" y="5008"/>
                  <a:pt x="303725" y="5008"/>
                  <a:pt x="302723" y="4006"/>
                </a:cubicBezTo>
                <a:cubicBezTo>
                  <a:pt x="302723" y="4006"/>
                  <a:pt x="302723" y="3005"/>
                  <a:pt x="302723" y="3005"/>
                </a:cubicBezTo>
                <a:cubicBezTo>
                  <a:pt x="302723" y="3005"/>
                  <a:pt x="302723" y="3005"/>
                  <a:pt x="302723" y="3005"/>
                </a:cubicBezTo>
                <a:cubicBezTo>
                  <a:pt x="302723" y="3005"/>
                  <a:pt x="301722" y="2003"/>
                  <a:pt x="301722" y="2003"/>
                </a:cubicBezTo>
                <a:cubicBezTo>
                  <a:pt x="301722" y="2003"/>
                  <a:pt x="300720" y="1002"/>
                  <a:pt x="300720" y="1002"/>
                </a:cubicBezTo>
                <a:cubicBezTo>
                  <a:pt x="300720" y="1002"/>
                  <a:pt x="300720" y="1002"/>
                  <a:pt x="300720" y="1002"/>
                </a:cubicBezTo>
                <a:cubicBezTo>
                  <a:pt x="300720" y="1002"/>
                  <a:pt x="299719" y="1002"/>
                  <a:pt x="299719" y="1002"/>
                </a:cubicBezTo>
                <a:cubicBezTo>
                  <a:pt x="298717" y="1002"/>
                  <a:pt x="298717" y="1002"/>
                  <a:pt x="297716" y="0"/>
                </a:cubicBezTo>
                <a:cubicBezTo>
                  <a:pt x="296714" y="0"/>
                  <a:pt x="296714" y="0"/>
                  <a:pt x="295712" y="0"/>
                </a:cubicBezTo>
                <a:cubicBezTo>
                  <a:pt x="294711" y="0"/>
                  <a:pt x="294711" y="0"/>
                  <a:pt x="293709" y="0"/>
                </a:cubicBezTo>
                <a:cubicBezTo>
                  <a:pt x="292708" y="0"/>
                  <a:pt x="292708" y="0"/>
                  <a:pt x="291706" y="0"/>
                </a:cubicBezTo>
                <a:cubicBezTo>
                  <a:pt x="291706" y="0"/>
                  <a:pt x="290705" y="0"/>
                  <a:pt x="290705" y="0"/>
                </a:cubicBezTo>
                <a:lnTo>
                  <a:pt x="8263" y="114179"/>
                </a:lnTo>
                <a:cubicBezTo>
                  <a:pt x="7261" y="115180"/>
                  <a:pt x="6260" y="115180"/>
                  <a:pt x="5258" y="116182"/>
                </a:cubicBezTo>
                <a:cubicBezTo>
                  <a:pt x="-1753" y="123193"/>
                  <a:pt x="-1753" y="135211"/>
                  <a:pt x="5258" y="143224"/>
                </a:cubicBezTo>
                <a:cubicBezTo>
                  <a:pt x="7261" y="145227"/>
                  <a:pt x="9265" y="146229"/>
                  <a:pt x="11268" y="146229"/>
                </a:cubicBezTo>
                <a:lnTo>
                  <a:pt x="121440" y="153240"/>
                </a:lnTo>
                <a:lnTo>
                  <a:pt x="121440" y="216338"/>
                </a:lnTo>
                <a:cubicBezTo>
                  <a:pt x="121440" y="219343"/>
                  <a:pt x="123443" y="222348"/>
                  <a:pt x="125446" y="224351"/>
                </a:cubicBezTo>
                <a:cubicBezTo>
                  <a:pt x="127449" y="225352"/>
                  <a:pt x="129452" y="226354"/>
                  <a:pt x="131456" y="226354"/>
                </a:cubicBezTo>
                <a:cubicBezTo>
                  <a:pt x="132457" y="226354"/>
                  <a:pt x="134460" y="226354"/>
                  <a:pt x="135462" y="225352"/>
                </a:cubicBezTo>
                <a:lnTo>
                  <a:pt x="171518" y="211330"/>
                </a:lnTo>
                <a:lnTo>
                  <a:pt x="198560" y="284445"/>
                </a:lnTo>
                <a:cubicBezTo>
                  <a:pt x="199562" y="285446"/>
                  <a:pt x="199562" y="287449"/>
                  <a:pt x="200564" y="288451"/>
                </a:cubicBezTo>
                <a:cubicBezTo>
                  <a:pt x="204570" y="292457"/>
                  <a:pt x="208576" y="293459"/>
                  <a:pt x="213584" y="293459"/>
                </a:cubicBezTo>
                <a:cubicBezTo>
                  <a:pt x="218592" y="293459"/>
                  <a:pt x="223600" y="291456"/>
                  <a:pt x="226604" y="288451"/>
                </a:cubicBezTo>
                <a:cubicBezTo>
                  <a:pt x="227606" y="287449"/>
                  <a:pt x="228607" y="285446"/>
                  <a:pt x="229609" y="284445"/>
                </a:cubicBezTo>
                <a:lnTo>
                  <a:pt x="303725" y="12019"/>
                </a:lnTo>
                <a:cubicBezTo>
                  <a:pt x="303725" y="12019"/>
                  <a:pt x="303725" y="11017"/>
                  <a:pt x="303725" y="11017"/>
                </a:cubicBezTo>
                <a:cubicBezTo>
                  <a:pt x="303725" y="10016"/>
                  <a:pt x="303725" y="9014"/>
                  <a:pt x="303725" y="9014"/>
                </a:cubicBezTo>
                <a:close/>
                <a:moveTo>
                  <a:pt x="252645" y="36056"/>
                </a:moveTo>
                <a:lnTo>
                  <a:pt x="154492" y="134210"/>
                </a:lnTo>
                <a:lnTo>
                  <a:pt x="29296" y="126197"/>
                </a:lnTo>
                <a:lnTo>
                  <a:pt x="252645" y="36056"/>
                </a:lnTo>
                <a:close/>
                <a:moveTo>
                  <a:pt x="141471" y="201315"/>
                </a:moveTo>
                <a:lnTo>
                  <a:pt x="141471" y="153240"/>
                </a:lnTo>
                <a:lnTo>
                  <a:pt x="150485" y="154241"/>
                </a:lnTo>
                <a:lnTo>
                  <a:pt x="164507" y="192301"/>
                </a:lnTo>
                <a:lnTo>
                  <a:pt x="141471" y="201315"/>
                </a:lnTo>
                <a:close/>
                <a:moveTo>
                  <a:pt x="212582" y="267418"/>
                </a:moveTo>
                <a:lnTo>
                  <a:pt x="185540" y="194304"/>
                </a:lnTo>
                <a:cubicBezTo>
                  <a:pt x="185540" y="194304"/>
                  <a:pt x="185540" y="194304"/>
                  <a:pt x="185540" y="194304"/>
                </a:cubicBezTo>
                <a:cubicBezTo>
                  <a:pt x="185540" y="194304"/>
                  <a:pt x="185540" y="194304"/>
                  <a:pt x="185540" y="194304"/>
                </a:cubicBezTo>
                <a:lnTo>
                  <a:pt x="168513" y="147230"/>
                </a:lnTo>
                <a:lnTo>
                  <a:pt x="273678" y="42066"/>
                </a:lnTo>
                <a:lnTo>
                  <a:pt x="212582" y="267418"/>
                </a:lnTo>
                <a:close/>
              </a:path>
            </a:pathLst>
          </a:custGeom>
          <a:solidFill>
            <a:schemeClr val="tx1"/>
          </a:solidFill>
          <a:ln w="99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E224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04" name="Graphique 303">
            <a:extLst>
              <a:ext uri="{FF2B5EF4-FFF2-40B4-BE49-F238E27FC236}">
                <a16:creationId xmlns:a16="http://schemas.microsoft.com/office/drawing/2014/main" id="{DC1AA961-6A28-4E83-83FE-821CB6F7CA1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28206" y="5326866"/>
            <a:ext cx="346105" cy="268550"/>
          </a:xfrm>
          <a:prstGeom prst="rect">
            <a:avLst/>
          </a:prstGeom>
        </p:spPr>
      </p:pic>
      <p:sp>
        <p:nvSpPr>
          <p:cNvPr id="306" name="Titre 1">
            <a:extLst>
              <a:ext uri="{FF2B5EF4-FFF2-40B4-BE49-F238E27FC236}">
                <a16:creationId xmlns:a16="http://schemas.microsoft.com/office/drawing/2014/main" id="{EFB7505C-2210-4ACB-9643-C81C364A7BC8}"/>
              </a:ext>
            </a:extLst>
          </p:cNvPr>
          <p:cNvSpPr txBox="1">
            <a:spLocks/>
          </p:cNvSpPr>
          <p:nvPr userDrawn="1"/>
        </p:nvSpPr>
        <p:spPr>
          <a:xfrm>
            <a:off x="2714119" y="733480"/>
            <a:ext cx="6630761" cy="644004"/>
          </a:xfrm>
          <a:prstGeom prst="rect">
            <a:avLst/>
          </a:prstGeom>
        </p:spPr>
        <p:txBody>
          <a:bodyPr vert="horz" wrap="square" lIns="0" tIns="72000" rIns="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fr-FR" sz="3600" b="1" i="0" u="none" strike="noStrike" kern="1200" cap="none" spc="-1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Poppins Medium" panose="000006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-10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Poppins Medium" panose="00000600000000000000" pitchFamily="2" charset="0"/>
              </a:rPr>
              <a:t>Essentials</a:t>
            </a:r>
          </a:p>
        </p:txBody>
      </p:sp>
      <p:sp>
        <p:nvSpPr>
          <p:cNvPr id="307" name="Espace réservé du texte 2">
            <a:extLst>
              <a:ext uri="{FF2B5EF4-FFF2-40B4-BE49-F238E27FC236}">
                <a16:creationId xmlns:a16="http://schemas.microsoft.com/office/drawing/2014/main" id="{1B3B4973-724A-4593-8BE7-0F0571264512}"/>
              </a:ext>
            </a:extLst>
          </p:cNvPr>
          <p:cNvSpPr txBox="1">
            <a:spLocks/>
          </p:cNvSpPr>
          <p:nvPr userDrawn="1"/>
        </p:nvSpPr>
        <p:spPr>
          <a:xfrm>
            <a:off x="3653647" y="418796"/>
            <a:ext cx="4751705" cy="299295"/>
          </a:xfrm>
          <a:prstGeom prst="rect">
            <a:avLst/>
          </a:prstGeom>
        </p:spPr>
        <p:txBody>
          <a:bodyPr vert="horz" wrap="square" lIns="0" tIns="72000" rIns="0" bIns="72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  <a:lvl2pPr marL="266700" indent="-142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7675" indent="-142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381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Poppins" panose="00000500000000000000" pitchFamily="2" charset="0"/>
              </a:rPr>
              <a:t>icons</a:t>
            </a:r>
          </a:p>
        </p:txBody>
      </p:sp>
      <p:pic>
        <p:nvPicPr>
          <p:cNvPr id="308" name="Graphique 307">
            <a:extLst>
              <a:ext uri="{FF2B5EF4-FFF2-40B4-BE49-F238E27FC236}">
                <a16:creationId xmlns:a16="http://schemas.microsoft.com/office/drawing/2014/main" id="{856A8064-0768-46E7-9877-605113254ACE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01">
    <p:bg>
      <p:bgPr>
        <a:gradFill>
          <a:gsLst>
            <a:gs pos="10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6D246B63-2E61-4455-9195-286705BD1133}"/>
              </a:ext>
            </a:extLst>
          </p:cNvPr>
          <p:cNvSpPr/>
          <p:nvPr userDrawn="1"/>
        </p:nvSpPr>
        <p:spPr>
          <a:xfrm>
            <a:off x="7200039" y="3077029"/>
            <a:ext cx="4108450" cy="3780971"/>
          </a:xfrm>
          <a:prstGeom prst="triangle">
            <a:avLst/>
          </a:prstGeom>
          <a:gradFill flip="none" rotWithShape="1">
            <a:gsLst>
              <a:gs pos="89000">
                <a:schemeClr val="accent3">
                  <a:alpha val="50000"/>
                </a:schemeClr>
              </a:gs>
              <a:gs pos="0">
                <a:schemeClr val="accent3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E1F2BDA7-9010-40D7-AE1A-52299F945912}"/>
              </a:ext>
            </a:extLst>
          </p:cNvPr>
          <p:cNvSpPr/>
          <p:nvPr userDrawn="1"/>
        </p:nvSpPr>
        <p:spPr>
          <a:xfrm rot="10800000">
            <a:off x="7571514" y="-3"/>
            <a:ext cx="3365500" cy="3077029"/>
          </a:xfrm>
          <a:prstGeom prst="triangle">
            <a:avLst/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9C6A1741-11FA-423B-B72F-1241BAF1929E}"/>
              </a:ext>
            </a:extLst>
          </p:cNvPr>
          <p:cNvSpPr/>
          <p:nvPr userDrawn="1"/>
        </p:nvSpPr>
        <p:spPr>
          <a:xfrm rot="10800000">
            <a:off x="9178063" y="-4"/>
            <a:ext cx="3013937" cy="5443541"/>
          </a:xfrm>
          <a:prstGeom prst="triangle">
            <a:avLst>
              <a:gd name="adj" fmla="val 0"/>
            </a:avLst>
          </a:pr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042E73A3-5C84-4DCC-A154-85BFF6F1906A}"/>
              </a:ext>
            </a:extLst>
          </p:cNvPr>
          <p:cNvSpPr/>
          <p:nvPr userDrawn="1"/>
        </p:nvSpPr>
        <p:spPr>
          <a:xfrm rot="10800000">
            <a:off x="6743699" y="-1"/>
            <a:ext cx="2696303" cy="2465192"/>
          </a:xfrm>
          <a:prstGeom prst="triangle">
            <a:avLst/>
          </a:pr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0BBD0D7E-7C40-4661-9ED3-150245540DBB}"/>
              </a:ext>
            </a:extLst>
          </p:cNvPr>
          <p:cNvSpPr/>
          <p:nvPr userDrawn="1"/>
        </p:nvSpPr>
        <p:spPr>
          <a:xfrm rot="10800000">
            <a:off x="1" y="-2"/>
            <a:ext cx="1973942" cy="362625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CCE3D1C9-2E67-450E-89F2-B7E9DBE6F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520B0AD3-3A53-4B0D-A97C-47D932BAA5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4" y="5951907"/>
            <a:ext cx="6034913" cy="257369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fr-FR" sz="1200" b="0" i="0" u="none" strike="noStrike" kern="1200" cap="all" spc="15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/>
              <a:t>This is a subtitle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3BA7374-18A5-43CD-8DE6-57ED9A1C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857084"/>
            <a:ext cx="6034913" cy="984885"/>
          </a:xfrm>
        </p:spPr>
        <p:txBody>
          <a:bodyPr tIns="0" bIns="0" anchor="b"/>
          <a:lstStyle>
            <a:lvl1pPr>
              <a:lnSpc>
                <a:spcPct val="80000"/>
              </a:lnSpc>
              <a:defRPr lang="fr-FR" sz="8000" b="1" kern="1200" spc="-3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Section title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4C50390E-87AB-4C85-BF73-5DD684EC8A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7124" y="912333"/>
            <a:ext cx="1044576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03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02">
    <p:bg>
      <p:bgPr>
        <a:gradFill>
          <a:gsLst>
            <a:gs pos="10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5968AC89-45B4-42AE-9960-A944E25BEF70}"/>
              </a:ext>
            </a:extLst>
          </p:cNvPr>
          <p:cNvSpPr/>
          <p:nvPr userDrawn="1"/>
        </p:nvSpPr>
        <p:spPr>
          <a:xfrm rot="10800000">
            <a:off x="1" y="-2"/>
            <a:ext cx="1973942" cy="362625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84E408D6-9EB2-4916-A89D-2DDE5F3C1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912333"/>
            <a:ext cx="1044576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2A9CDFDC-2186-412E-8EC8-58587EBE10C4}"/>
              </a:ext>
            </a:extLst>
          </p:cNvPr>
          <p:cNvSpPr/>
          <p:nvPr userDrawn="1"/>
        </p:nvSpPr>
        <p:spPr>
          <a:xfrm>
            <a:off x="7200039" y="3077029"/>
            <a:ext cx="4108450" cy="3780971"/>
          </a:xfrm>
          <a:prstGeom prst="triangle">
            <a:avLst/>
          </a:prstGeom>
          <a:gradFill flip="none" rotWithShape="1">
            <a:gsLst>
              <a:gs pos="89000">
                <a:schemeClr val="accent1">
                  <a:alpha val="50000"/>
                </a:schemeClr>
              </a:gs>
              <a:gs pos="0">
                <a:schemeClr val="accent1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ECBEACB6-F759-4ECA-B240-99F73014C415}"/>
              </a:ext>
            </a:extLst>
          </p:cNvPr>
          <p:cNvSpPr/>
          <p:nvPr userDrawn="1"/>
        </p:nvSpPr>
        <p:spPr>
          <a:xfrm rot="10800000">
            <a:off x="7571514" y="-3"/>
            <a:ext cx="3365500" cy="3077029"/>
          </a:xfrm>
          <a:prstGeom prst="triangle">
            <a:avLst/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1DA7B28C-4AFB-41A9-96C6-CDF4D29849C2}"/>
              </a:ext>
            </a:extLst>
          </p:cNvPr>
          <p:cNvSpPr/>
          <p:nvPr userDrawn="1"/>
        </p:nvSpPr>
        <p:spPr>
          <a:xfrm rot="10800000">
            <a:off x="9178063" y="-4"/>
            <a:ext cx="3013937" cy="5443541"/>
          </a:xfrm>
          <a:prstGeom prst="triangle">
            <a:avLst>
              <a:gd name="adj" fmla="val 0"/>
            </a:avLst>
          </a:prstGeom>
          <a:gradFill>
            <a:gsLst>
              <a:gs pos="8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B20594A5-F50A-4B6C-AD69-4A68DD137AEF}"/>
              </a:ext>
            </a:extLst>
          </p:cNvPr>
          <p:cNvSpPr/>
          <p:nvPr userDrawn="1"/>
        </p:nvSpPr>
        <p:spPr>
          <a:xfrm rot="10800000">
            <a:off x="6743699" y="-1"/>
            <a:ext cx="2696303" cy="2465192"/>
          </a:xfrm>
          <a:prstGeom prst="triangle">
            <a:avLst/>
          </a:prstGeom>
          <a:gradFill>
            <a:gsLst>
              <a:gs pos="8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F7C3B3B8-0E67-48E3-856C-2BFADE169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0A6B3A53-8CD8-414A-9755-23FF1D2B3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4" y="5951907"/>
            <a:ext cx="6034913" cy="257369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fr-FR" sz="1200" b="0" i="0" u="none" strike="noStrike" kern="1200" cap="all" spc="15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/>
              <a:t>This is a subtitle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5043B6FA-934E-4284-9CF1-D901C638D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857084"/>
            <a:ext cx="6034913" cy="984885"/>
          </a:xfrm>
        </p:spPr>
        <p:txBody>
          <a:bodyPr tIns="0" bIns="0" anchor="b"/>
          <a:lstStyle>
            <a:lvl1pPr>
              <a:lnSpc>
                <a:spcPct val="80000"/>
              </a:lnSpc>
              <a:defRPr lang="fr-FR" sz="8000" b="1" kern="1200" spc="-3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943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03">
    <p:bg>
      <p:bgPr>
        <a:gradFill>
          <a:gsLst>
            <a:gs pos="100000">
              <a:schemeClr val="tx2"/>
            </a:gs>
            <a:gs pos="0">
              <a:schemeClr val="tx2">
                <a:lumMod val="80000"/>
                <a:lumOff val="2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AB6B182E-99DF-4723-B316-3A147B57B8C5}"/>
              </a:ext>
            </a:extLst>
          </p:cNvPr>
          <p:cNvSpPr/>
          <p:nvPr userDrawn="1"/>
        </p:nvSpPr>
        <p:spPr>
          <a:xfrm rot="10800000">
            <a:off x="1" y="-2"/>
            <a:ext cx="1973942" cy="362625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FF62B84E-F2ED-447B-A3B6-A29EB19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4" y="912333"/>
            <a:ext cx="1044576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43D82A84-D3BC-40DF-A81A-A0FCCB5FE25A}"/>
              </a:ext>
            </a:extLst>
          </p:cNvPr>
          <p:cNvSpPr/>
          <p:nvPr userDrawn="1"/>
        </p:nvSpPr>
        <p:spPr>
          <a:xfrm>
            <a:off x="7200039" y="3077029"/>
            <a:ext cx="4108450" cy="3780971"/>
          </a:xfrm>
          <a:prstGeom prst="triangle">
            <a:avLst/>
          </a:prstGeom>
          <a:gradFill flip="none" rotWithShape="1">
            <a:gsLst>
              <a:gs pos="89000">
                <a:schemeClr val="accent4">
                  <a:alpha val="60000"/>
                </a:schemeClr>
              </a:gs>
              <a:gs pos="0">
                <a:schemeClr val="accent4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5776A1FB-8E2C-4E6B-9CBD-15E9085455EE}"/>
              </a:ext>
            </a:extLst>
          </p:cNvPr>
          <p:cNvSpPr/>
          <p:nvPr userDrawn="1"/>
        </p:nvSpPr>
        <p:spPr>
          <a:xfrm rot="10800000">
            <a:off x="7571514" y="-3"/>
            <a:ext cx="3365500" cy="3077029"/>
          </a:xfrm>
          <a:prstGeom prst="triangle">
            <a:avLst/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51FF7D94-AA8E-4E7C-931D-FB70E36FABF5}"/>
              </a:ext>
            </a:extLst>
          </p:cNvPr>
          <p:cNvSpPr/>
          <p:nvPr userDrawn="1"/>
        </p:nvSpPr>
        <p:spPr>
          <a:xfrm rot="10800000">
            <a:off x="9178063" y="-4"/>
            <a:ext cx="3013937" cy="5443541"/>
          </a:xfrm>
          <a:prstGeom prst="triangle">
            <a:avLst>
              <a:gd name="adj" fmla="val 0"/>
            </a:avLst>
          </a:prstGeom>
          <a:gradFill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1DF12E19-3631-48F3-B37E-1E49216DA0CA}"/>
              </a:ext>
            </a:extLst>
          </p:cNvPr>
          <p:cNvSpPr/>
          <p:nvPr userDrawn="1"/>
        </p:nvSpPr>
        <p:spPr>
          <a:xfrm rot="10800000">
            <a:off x="6743699" y="-1"/>
            <a:ext cx="2696303" cy="2465192"/>
          </a:xfrm>
          <a:prstGeom prst="triangle">
            <a:avLst/>
          </a:prstGeom>
          <a:gradFill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E5E7AC53-53E5-4E28-AEEB-61E6737CA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178D3FD3-3DBA-490A-B4D3-7C3488522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4" y="5951907"/>
            <a:ext cx="6034913" cy="257369"/>
          </a:xfrm>
          <a:prstGeom prst="rect">
            <a:avLst/>
          </a:prstGeom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kumimoji="0" lang="fr-FR" sz="1200" b="0" i="0" u="none" strike="noStrike" kern="1200" cap="all" spc="15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/>
              <a:t>This is a subtitle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C331DF09-964E-4CCD-8609-6F4D699CF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857084"/>
            <a:ext cx="6034913" cy="984885"/>
          </a:xfrm>
        </p:spPr>
        <p:txBody>
          <a:bodyPr tIns="0" bIns="0" anchor="b"/>
          <a:lstStyle>
            <a:lvl1pPr>
              <a:lnSpc>
                <a:spcPct val="80000"/>
              </a:lnSpc>
              <a:defRPr lang="fr-FR" sz="8000" b="1" kern="1200" spc="-30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1444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entence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253515E9-CCA0-4B1B-8B00-BAFF0B6BE28B}"/>
              </a:ext>
            </a:extLst>
          </p:cNvPr>
          <p:cNvGrpSpPr/>
          <p:nvPr userDrawn="1"/>
        </p:nvGrpSpPr>
        <p:grpSpPr>
          <a:xfrm>
            <a:off x="1127125" y="5498848"/>
            <a:ext cx="599205" cy="599205"/>
            <a:chOff x="843515" y="2029612"/>
            <a:chExt cx="599205" cy="59920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1F7BEE6-5F49-438B-B6CF-2BBFA69826AE}"/>
                </a:ext>
              </a:extLst>
            </p:cNvPr>
            <p:cNvSpPr/>
            <p:nvPr/>
          </p:nvSpPr>
          <p:spPr>
            <a:xfrm>
              <a:off x="843515" y="2029612"/>
              <a:ext cx="599205" cy="599205"/>
            </a:xfrm>
            <a:prstGeom prst="ellipse">
              <a:avLst/>
            </a:prstGeom>
            <a:noFill/>
            <a:ln w="3175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248C35C6-CACA-4365-A73A-93CCF17264FA}"/>
                </a:ext>
              </a:extLst>
            </p:cNvPr>
            <p:cNvSpPr txBox="1">
              <a:spLocks/>
            </p:cNvSpPr>
            <p:nvPr/>
          </p:nvSpPr>
          <p:spPr>
            <a:xfrm>
              <a:off x="1047667" y="2252178"/>
              <a:ext cx="190900" cy="154072"/>
            </a:xfrm>
            <a:custGeom>
              <a:avLst/>
              <a:gdLst/>
              <a:ahLst/>
              <a:cxnLst/>
              <a:rect l="l" t="t" r="r" b="b"/>
              <a:pathLst>
                <a:path w="154839" h="124968">
                  <a:moveTo>
                    <a:pt x="92050" y="0"/>
                  </a:moveTo>
                  <a:lnTo>
                    <a:pt x="154839" y="0"/>
                  </a:lnTo>
                  <a:lnTo>
                    <a:pt x="147524" y="124968"/>
                  </a:lnTo>
                  <a:lnTo>
                    <a:pt x="99975" y="124968"/>
                  </a:lnTo>
                  <a:close/>
                  <a:moveTo>
                    <a:pt x="0" y="0"/>
                  </a:moveTo>
                  <a:lnTo>
                    <a:pt x="62789" y="0"/>
                  </a:lnTo>
                  <a:lnTo>
                    <a:pt x="55474" y="124968"/>
                  </a:lnTo>
                  <a:lnTo>
                    <a:pt x="7925" y="1249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4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r-FR" sz="4800" b="0" i="0" u="none" strike="noStrike" kern="1200" cap="none" spc="-250" normalizeH="0" baseline="0" noProof="0">
                <a:ln>
                  <a:noFill/>
                </a:ln>
                <a:solidFill>
                  <a:srgbClr val="020308"/>
                </a:solidFill>
                <a:effectLst/>
                <a:uLnTx/>
                <a:uFillTx/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endParaRPr>
            </a:p>
          </p:txBody>
        </p:sp>
      </p:grpSp>
      <p:pic>
        <p:nvPicPr>
          <p:cNvPr id="30" name="Graphique 29">
            <a:extLst>
              <a:ext uri="{FF2B5EF4-FFF2-40B4-BE49-F238E27FC236}">
                <a16:creationId xmlns:a16="http://schemas.microsoft.com/office/drawing/2014/main" id="{BBF12922-3BD6-4CE8-A263-EEE8FCF59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239E94C4-7C56-4A72-BA68-7FD306A8BE56}"/>
              </a:ext>
            </a:extLst>
          </p:cNvPr>
          <p:cNvSpPr/>
          <p:nvPr userDrawn="1"/>
        </p:nvSpPr>
        <p:spPr>
          <a:xfrm>
            <a:off x="9124950" y="1223641"/>
            <a:ext cx="3067050" cy="563436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43011892-9AEA-43CA-9707-55B72F3E3460}"/>
              </a:ext>
            </a:extLst>
          </p:cNvPr>
          <p:cNvSpPr/>
          <p:nvPr userDrawn="1"/>
        </p:nvSpPr>
        <p:spPr>
          <a:xfrm>
            <a:off x="9728200" y="0"/>
            <a:ext cx="2463800" cy="3302002"/>
          </a:xfrm>
          <a:custGeom>
            <a:avLst/>
            <a:gdLst>
              <a:gd name="connsiteX0" fmla="*/ 0 w 2463800"/>
              <a:gd name="connsiteY0" fmla="*/ 0 h 3302002"/>
              <a:gd name="connsiteX1" fmla="*/ 2463800 w 2463800"/>
              <a:gd name="connsiteY1" fmla="*/ 0 h 3302002"/>
              <a:gd name="connsiteX2" fmla="*/ 2463800 w 2463800"/>
              <a:gd name="connsiteY2" fmla="*/ 2153085 h 3302002"/>
              <a:gd name="connsiteX3" fmla="*/ 1827691 w 2463800"/>
              <a:gd name="connsiteY3" fmla="*/ 3302002 h 330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3800" h="3302002">
                <a:moveTo>
                  <a:pt x="0" y="0"/>
                </a:moveTo>
                <a:lnTo>
                  <a:pt x="2463800" y="0"/>
                </a:lnTo>
                <a:lnTo>
                  <a:pt x="2463800" y="2153085"/>
                </a:lnTo>
                <a:lnTo>
                  <a:pt x="1827691" y="3302002"/>
                </a:lnTo>
                <a:close/>
              </a:path>
            </a:pathLst>
          </a:custGeom>
          <a:gradFill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86AC75B9-1EC3-4CF8-9F78-2866805990CE}"/>
              </a:ext>
            </a:extLst>
          </p:cNvPr>
          <p:cNvSpPr/>
          <p:nvPr userDrawn="1"/>
        </p:nvSpPr>
        <p:spPr>
          <a:xfrm>
            <a:off x="9034629" y="0"/>
            <a:ext cx="2643480" cy="2387600"/>
          </a:xfrm>
          <a:custGeom>
            <a:avLst/>
            <a:gdLst>
              <a:gd name="connsiteX0" fmla="*/ 0 w 1850284"/>
              <a:gd name="connsiteY0" fmla="*/ 0 h 1671183"/>
              <a:gd name="connsiteX1" fmla="*/ 925017 w 1850284"/>
              <a:gd name="connsiteY1" fmla="*/ 1671184 h 1671183"/>
              <a:gd name="connsiteX2" fmla="*/ 1850284 w 1850284"/>
              <a:gd name="connsiteY2" fmla="*/ 0 h 1671183"/>
              <a:gd name="connsiteX3" fmla="*/ 0 w 1850284"/>
              <a:gd name="connsiteY3" fmla="*/ 0 h 16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284" h="1671183">
                <a:moveTo>
                  <a:pt x="0" y="0"/>
                </a:moveTo>
                <a:lnTo>
                  <a:pt x="925017" y="1671184"/>
                </a:lnTo>
                <a:lnTo>
                  <a:pt x="185028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087E8-5206-41A4-8CA2-DB7B00222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1CFD0A-3F4D-4D11-8E3C-9CFB0AAE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818909"/>
            <a:ext cx="8945789" cy="2853840"/>
          </a:xfrm>
        </p:spPr>
        <p:txBody>
          <a:bodyPr/>
          <a:lstStyle>
            <a:lvl1pPr>
              <a:lnSpc>
                <a:spcPct val="100000"/>
              </a:lnSpc>
              <a:defRPr sz="4400" b="0" spc="-150"/>
            </a:lvl1pPr>
          </a:lstStyle>
          <a:p>
            <a:r>
              <a:rPr lang="fr-FR"/>
              <a:t>“Lorem ipsum dolor sit amet, consectetur adipiscing elit. Nunc vel porttitor eros. Etiam venenatis consequat ipsum sit amet.”</a:t>
            </a:r>
          </a:p>
        </p:txBody>
      </p:sp>
    </p:spTree>
    <p:extLst>
      <p:ext uri="{BB962C8B-B14F-4D97-AF65-F5344CB8AC3E}">
        <p14:creationId xmlns:p14="http://schemas.microsoft.com/office/powerpoint/2010/main" val="2510220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ext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AAE0D38-794C-4E38-BAC7-03B57B474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27125" y="2349499"/>
            <a:ext cx="4751705" cy="32724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75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75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E077312-4B53-499E-AF45-2AFA956A5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908050"/>
            <a:ext cx="4751705" cy="1142602"/>
          </a:xfrm>
        </p:spPr>
        <p:txBody>
          <a:bodyPr tIns="72000" bIns="72000" anchor="t"/>
          <a:lstStyle>
            <a:lvl1pPr>
              <a:defRPr spc="-200" baseline="0"/>
            </a:lvl1pPr>
          </a:lstStyle>
          <a:p>
            <a:r>
              <a:rPr lang="en-US"/>
              <a:t>A long headline on </a:t>
            </a:r>
            <a:br>
              <a:rPr lang="en-US"/>
            </a:br>
            <a:r>
              <a:rPr lang="en-US"/>
              <a:t>two lines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98629020-97B8-4A62-B1EC-40D6EE3A3177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4"/>
              </a:gs>
              <a:gs pos="0">
                <a:schemeClr val="accent4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D164FF1-47C9-4A92-BE78-12A2F61F5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6490" y="5949950"/>
            <a:ext cx="403754" cy="346075"/>
          </a:xfrm>
          <a:prstGeom prst="rect">
            <a:avLst/>
          </a:prstGeom>
        </p:spPr>
      </p:pic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7DC79AE8-F03E-4C32-9918-92075FE38EC8}"/>
              </a:ext>
            </a:extLst>
          </p:cNvPr>
          <p:cNvSpPr/>
          <p:nvPr userDrawn="1"/>
        </p:nvSpPr>
        <p:spPr>
          <a:xfrm rot="10800000" flipH="1">
            <a:off x="11087531" y="-4"/>
            <a:ext cx="1104468" cy="21144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89000">
                <a:schemeClr val="accent2"/>
              </a:gs>
              <a:gs pos="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D1ED1B0E-DD65-4CEB-AC4E-0D566B1158D8}"/>
              </a:ext>
            </a:extLst>
          </p:cNvPr>
          <p:cNvSpPr/>
          <p:nvPr userDrawn="1"/>
        </p:nvSpPr>
        <p:spPr>
          <a:xfrm rot="10800000">
            <a:off x="10617200" y="-1"/>
            <a:ext cx="1467694" cy="1341892"/>
          </a:xfrm>
          <a:prstGeom prst="triangle">
            <a:avLst/>
          </a:prstGeom>
          <a:gradFill flip="none" rotWithShape="1">
            <a:gsLst>
              <a:gs pos="89000">
                <a:schemeClr val="accent3"/>
              </a:gs>
              <a:gs pos="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0D5589D5-EA7B-4108-BEC7-B853DF1F3A11}"/>
              </a:ext>
            </a:extLst>
          </p:cNvPr>
          <p:cNvSpPr/>
          <p:nvPr userDrawn="1"/>
        </p:nvSpPr>
        <p:spPr>
          <a:xfrm rot="10800000">
            <a:off x="11577234" y="0"/>
            <a:ext cx="614766" cy="111034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431F84C-6321-4FEF-B1E7-768667E20D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25" y="593366"/>
            <a:ext cx="4751705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76ACA03F-2A1B-4524-99CA-EDE93D2CA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3170" y="2349499"/>
            <a:ext cx="4751705" cy="32724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>
                <a:solidFill>
                  <a:schemeClr val="tx1">
                    <a:alpha val="75000"/>
                  </a:schemeClr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1">
                    <a:alpha val="75000"/>
                  </a:schemeClr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alpha val="75000"/>
                  </a:schemeClr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100">
                <a:solidFill>
                  <a:schemeClr val="tx1">
                    <a:alpha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07070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ullet column">
    <p:bg>
      <p:bgPr>
        <a:gradFill>
          <a:gsLst>
            <a:gs pos="50000">
              <a:schemeClr val="accent2">
                <a:lumMod val="0"/>
                <a:lumOff val="100000"/>
              </a:schemeClr>
            </a:gs>
            <a:gs pos="0">
              <a:schemeClr val="accent2">
                <a:lumMod val="5000"/>
                <a:lumOff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05C78825-E3A1-4722-9317-FCE9C09272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18173" y="1054216"/>
            <a:ext cx="5452109" cy="4756034"/>
          </a:xfrm>
        </p:spPr>
        <p:txBody>
          <a:bodyPr lIns="0" tIns="0" rIns="0" bIns="0"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1">
                    <a:alpha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400">
                <a:solidFill>
                  <a:schemeClr val="tx1">
                    <a:alpha val="8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400">
                <a:solidFill>
                  <a:schemeClr val="tx1">
                    <a:alpha val="8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200">
                <a:solidFill>
                  <a:schemeClr val="tx1">
                    <a:alpha val="8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100">
                <a:solidFill>
                  <a:schemeClr val="tx1">
                    <a:alpha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688D27-C29B-4613-86D3-C0C3B11D7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908050"/>
            <a:ext cx="3477532" cy="1142602"/>
          </a:xfrm>
        </p:spPr>
        <p:txBody>
          <a:bodyPr tIns="72000" bIns="72000" anchor="t"/>
          <a:lstStyle>
            <a:lvl1pPr>
              <a:defRPr spc="-100" baseline="0"/>
            </a:lvl1pPr>
          </a:lstStyle>
          <a:p>
            <a:r>
              <a:rPr lang="en-US"/>
              <a:t>A long headline on two lines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3DD17A-2AB5-41B6-8C53-F03981A37C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7126" y="593366"/>
            <a:ext cx="3477532" cy="299295"/>
          </a:xfrm>
        </p:spPr>
        <p:txBody>
          <a:bodyPr wrap="square" lIns="0" tIns="72000" rIns="0" bIns="72000"/>
          <a:lstStyle>
            <a:lvl1pPr>
              <a:spcBef>
                <a:spcPts val="0"/>
              </a:spcBef>
              <a:defRPr kumimoji="0" lang="fr-FR" sz="1000" b="0" i="0" u="none" strike="noStrike" kern="1200" cap="all" spc="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/>
              <a:t>Slide subject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494D9BD-5315-4540-9BCE-E922A52BAFC4}"/>
              </a:ext>
            </a:extLst>
          </p:cNvPr>
          <p:cNvGrpSpPr/>
          <p:nvPr userDrawn="1"/>
        </p:nvGrpSpPr>
        <p:grpSpPr>
          <a:xfrm rot="10800000" flipH="1">
            <a:off x="9391650" y="4060096"/>
            <a:ext cx="2800349" cy="2797902"/>
            <a:chOff x="6743699" y="-4"/>
            <a:chExt cx="5448301" cy="5443541"/>
          </a:xfrm>
        </p:grpSpPr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55A51051-F557-4B70-A437-82CE268543F0}"/>
                </a:ext>
              </a:extLst>
            </p:cNvPr>
            <p:cNvSpPr/>
            <p:nvPr userDrawn="1"/>
          </p:nvSpPr>
          <p:spPr>
            <a:xfrm rot="10800000">
              <a:off x="7571514" y="-3"/>
              <a:ext cx="3365500" cy="3077029"/>
            </a:xfrm>
            <a:prstGeom prst="triangle">
              <a:avLst/>
            </a:prstGeom>
            <a:gradFill flip="none" rotWithShape="1">
              <a:gsLst>
                <a:gs pos="89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riangle isocèle 20">
              <a:extLst>
                <a:ext uri="{FF2B5EF4-FFF2-40B4-BE49-F238E27FC236}">
                  <a16:creationId xmlns:a16="http://schemas.microsoft.com/office/drawing/2014/main" id="{0197600C-011C-4082-ADD2-38A572661FD7}"/>
                </a:ext>
              </a:extLst>
            </p:cNvPr>
            <p:cNvSpPr/>
            <p:nvPr userDrawn="1"/>
          </p:nvSpPr>
          <p:spPr>
            <a:xfrm rot="10800000">
              <a:off x="9178063" y="-4"/>
              <a:ext cx="3013937" cy="5443541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89000">
                  <a:schemeClr val="accent4"/>
                </a:gs>
                <a:gs pos="0">
                  <a:schemeClr val="accent4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>
              <a:extLst>
                <a:ext uri="{FF2B5EF4-FFF2-40B4-BE49-F238E27FC236}">
                  <a16:creationId xmlns:a16="http://schemas.microsoft.com/office/drawing/2014/main" id="{3CA37879-11BB-46F4-8105-6BC39B373042}"/>
                </a:ext>
              </a:extLst>
            </p:cNvPr>
            <p:cNvSpPr/>
            <p:nvPr userDrawn="1"/>
          </p:nvSpPr>
          <p:spPr>
            <a:xfrm rot="10800000">
              <a:off x="6743699" y="-1"/>
              <a:ext cx="2696303" cy="2465192"/>
            </a:xfrm>
            <a:prstGeom prst="triangle">
              <a:avLst/>
            </a:prstGeom>
            <a:gradFill>
              <a:gsLst>
                <a:gs pos="89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8E04A88E-5397-46AE-85B2-5BBB91818A27}"/>
              </a:ext>
            </a:extLst>
          </p:cNvPr>
          <p:cNvSpPr/>
          <p:nvPr userDrawn="1"/>
        </p:nvSpPr>
        <p:spPr>
          <a:xfrm>
            <a:off x="0" y="5412920"/>
            <a:ext cx="800100" cy="1445079"/>
          </a:xfrm>
          <a:prstGeom prst="triangle">
            <a:avLst>
              <a:gd name="adj" fmla="val 0"/>
            </a:avLst>
          </a:prstGeom>
          <a:gradFill flip="none" rotWithShape="1">
            <a:gsLst>
              <a:gs pos="89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2339DFC1-7C51-4093-B163-3015E3886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990" y="5949950"/>
            <a:ext cx="403754" cy="34607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6969094-0A31-4079-908E-1DD2471DDFCA}"/>
              </a:ext>
            </a:extLst>
          </p:cNvPr>
          <p:cNvCxnSpPr>
            <a:cxnSpLocks/>
          </p:cNvCxnSpPr>
          <p:nvPr userDrawn="1"/>
        </p:nvCxnSpPr>
        <p:spPr>
          <a:xfrm>
            <a:off x="5226050" y="908050"/>
            <a:ext cx="0" cy="50419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10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76593-5D8F-4F21-B924-29E5A1978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7125" y="6249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fld id="{C9D85668-6233-42A6-9CAE-B414D4FEE2B5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DEED21-87B2-4B76-850B-D908DD5E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9245"/>
            <a:ext cx="4114800" cy="365125"/>
          </a:xfrm>
          <a:prstGeom prst="rect">
            <a:avLst/>
          </a:prstGeom>
        </p:spPr>
        <p:txBody>
          <a:bodyPr vert="horz" lIns="91440" tIns="45720" rIns="91440" bIns="72000" rtlCol="0" anchor="b"/>
          <a:lstStyle>
            <a:lvl1pPr algn="ctr">
              <a:defRPr sz="70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r>
              <a:rPr lang="en-US" cap="all" spc="150">
                <a:ea typeface="Roboto" panose="02000000000000000000" pitchFamily="2" charset="0"/>
                <a:cs typeface="Poppins" panose="00000500000000000000" pitchFamily="2" charset="0"/>
              </a:rPr>
              <a:t>confidential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252A6-0E1B-4A71-823E-64FF466BD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1675" y="6249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fld id="{F5DFEDB4-4EFB-46A9-B7C2-07E7FCC96B9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1D6256-AF6E-483B-B49D-E58002C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908050"/>
            <a:ext cx="9937750" cy="644004"/>
          </a:xfrm>
          <a:prstGeom prst="rect">
            <a:avLst/>
          </a:prstGeom>
        </p:spPr>
        <p:txBody>
          <a:bodyPr vert="horz" wrap="square" lIns="0" tIns="72000" rIns="0" bIns="72000" rtlCol="0" anchor="ctr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1F922-C4F9-4969-A945-2C016B2B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5" y="2349500"/>
            <a:ext cx="9937750" cy="15799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144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3" r:id="rId7"/>
    <p:sldLayoutId id="2147483744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7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74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73" r:id="rId32"/>
    <p:sldLayoutId id="2147483776" r:id="rId33"/>
    <p:sldLayoutId id="2147483777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fr-FR" sz="3600" b="1" i="0" u="none" strike="noStrike" kern="1200" cap="none" spc="-10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n-ea"/>
          <a:cs typeface="Poppins Medium" panose="000006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428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381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47675" indent="-1428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381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0">
          <p15:clr>
            <a:srgbClr val="F26B43"/>
          </p15:clr>
        </p15:guide>
        <p15:guide id="2" orient="horz" pos="148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pos="6970">
          <p15:clr>
            <a:srgbClr val="F26B43"/>
          </p15:clr>
        </p15:guide>
        <p15:guide id="5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8DF2F2-52E1-4DF3-A460-CFCCE137B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4" y="5951907"/>
            <a:ext cx="6249035" cy="257369"/>
          </a:xfrm>
        </p:spPr>
        <p:txBody>
          <a:bodyPr/>
          <a:lstStyle/>
          <a:p>
            <a:r>
              <a:rPr lang="fr-FR" dirty="0"/>
              <a:t>11/02/2026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DA8EBA-F89C-40D9-B2B1-E48A601B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757503"/>
            <a:ext cx="7026276" cy="1994392"/>
          </a:xfrm>
        </p:spPr>
        <p:txBody>
          <a:bodyPr/>
          <a:lstStyle/>
          <a:p>
            <a:r>
              <a:rPr lang="fr-FR" sz="5400" dirty="0"/>
              <a:t>Egalité professionnelle</a:t>
            </a:r>
            <a:br>
              <a:rPr lang="fr-FR" sz="5400" dirty="0"/>
            </a:br>
            <a:r>
              <a:rPr lang="fr-FR" sz="5400" dirty="0"/>
              <a:t>Plan d’actions 2026</a:t>
            </a:r>
            <a:br>
              <a:rPr lang="fr-FR" sz="5400" dirty="0"/>
            </a:br>
            <a:r>
              <a:rPr lang="fr-FR" sz="5400" dirty="0"/>
              <a:t>ARMOR</a:t>
            </a:r>
          </a:p>
        </p:txBody>
      </p:sp>
    </p:spTree>
    <p:extLst>
      <p:ext uri="{BB962C8B-B14F-4D97-AF65-F5344CB8AC3E}">
        <p14:creationId xmlns:p14="http://schemas.microsoft.com/office/powerpoint/2010/main" val="361252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92200C5-6CC2-4EB2-BC4D-C40C3DF2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1" y="982460"/>
            <a:ext cx="9683750" cy="703465"/>
          </a:xfrm>
        </p:spPr>
        <p:txBody>
          <a:bodyPr/>
          <a:lstStyle/>
          <a:p>
            <a:r>
              <a:rPr lang="fr-FR" dirty="0">
                <a:cs typeface="Poppins Medium"/>
              </a:rPr>
              <a:t>Objectifs de progression pour la période 2026</a:t>
            </a:r>
            <a:br>
              <a:rPr lang="fr-FR" dirty="0"/>
            </a:br>
            <a:endParaRPr lang="fr-FR" sz="2000" i="1" dirty="0">
              <a:cs typeface="Poppins Medium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92F835-A511-7B41-8BCB-3A691D9796A0}"/>
              </a:ext>
            </a:extLst>
          </p:cNvPr>
          <p:cNvSpPr txBox="1"/>
          <p:nvPr/>
        </p:nvSpPr>
        <p:spPr>
          <a:xfrm>
            <a:off x="1055688" y="5392110"/>
            <a:ext cx="944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 noter : l’index étant supérieur à 85, ARMOR SAS n’a pas d’obligation de définir et donc publier de plan d’actions.</a:t>
            </a:r>
          </a:p>
          <a:p>
            <a:r>
              <a:rPr lang="fr-FR" sz="1200" dirty="0"/>
              <a:t>Nous faisons néanmoins le choix de maintenir la démarche d’amélioration sur la durée.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818E154-99E2-9121-0C82-C485F010DC6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1010443"/>
              </p:ext>
            </p:extLst>
          </p:nvPr>
        </p:nvGraphicFramePr>
        <p:xfrm>
          <a:off x="1085851" y="1744730"/>
          <a:ext cx="9536113" cy="3647380"/>
        </p:xfrm>
        <a:graphic>
          <a:graphicData uri="http://schemas.openxmlformats.org/drawingml/2006/table">
            <a:tbl>
              <a:tblPr/>
              <a:tblGrid>
                <a:gridCol w="2336644">
                  <a:extLst>
                    <a:ext uri="{9D8B030D-6E8A-4147-A177-3AD203B41FA5}">
                      <a16:colId xmlns:a16="http://schemas.microsoft.com/office/drawing/2014/main" val="264749399"/>
                    </a:ext>
                  </a:extLst>
                </a:gridCol>
                <a:gridCol w="1250974">
                  <a:extLst>
                    <a:ext uri="{9D8B030D-6E8A-4147-A177-3AD203B41FA5}">
                      <a16:colId xmlns:a16="http://schemas.microsoft.com/office/drawing/2014/main" val="3448426750"/>
                    </a:ext>
                  </a:extLst>
                </a:gridCol>
                <a:gridCol w="5948495">
                  <a:extLst>
                    <a:ext uri="{9D8B030D-6E8A-4147-A177-3AD203B41FA5}">
                      <a16:colId xmlns:a16="http://schemas.microsoft.com/office/drawing/2014/main" val="1556453030"/>
                    </a:ext>
                  </a:extLst>
                </a:gridCol>
              </a:tblGrid>
              <a:tr h="338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Indicateurs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Résultats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Plan d’actions 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08321"/>
                  </a:ext>
                </a:extLst>
              </a:tr>
              <a:tr h="643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Indicateur 1 : écarts de rémunération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36/40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 actions menées ces dernières dans le cadre des indicateurs 2 et 3 ont eu un impact positif sur les résultats de l’indicateur 1. Il reste essentiellement 4 tranches pour lesquelles nous allons continuer à mener des analyses plus fines (tranches O4, M4, IC3 et IC4) afin identifier des pistes d’actions individuelles et/ou collectives. 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85822"/>
                  </a:ext>
                </a:extLst>
              </a:tr>
              <a:tr h="6439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Indicateur 2 : écarts de taux d’augmentations individuelles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20/20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Pérenniser les outils d’analyse mis en place en 2023 : qualification de l’ensemble des AI, calcul du taux d’AI par collège.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Utiliser ces outils pendant la campagne de révision salariale annuelle mais aussi pour toute décision de réajustement en cours d’année.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98112"/>
                  </a:ext>
                </a:extLst>
              </a:tr>
              <a:tr h="48298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Indicateur 3 : écarts de taux de promotion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15/15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Pérenniser les outils d’analyse mis en place en 2023 : qualification de l’ensemble des promotions, calcul du taux de promotions par collège.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Utiliser ces outils tout au long de l’année et anticiper les opportunités de promotion.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87428"/>
                  </a:ext>
                </a:extLst>
              </a:tr>
              <a:tr h="545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Indicateur 4 : augmentations au retour de congé maternité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15/15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Maintenir un suivi </a:t>
                      </a:r>
                      <a:r>
                        <a:rPr lang="fr-FR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minima 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trimestriel.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28982"/>
                  </a:ext>
                </a:extLst>
              </a:tr>
              <a:tr h="48298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Indicateur 5 : répartition des 10 plus hautes rémunérations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5/10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 de leviers identifiés à court terme à part des embauches de femmes sur les postes de direction. Les opportunités sont et continueront d’être étudiées (soit via le recrutement externe, soit via la promotion interne).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2623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91/100</a:t>
                      </a: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72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992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675BF49-C421-E340-6A5C-166E43084099}"/>
              </a:ext>
            </a:extLst>
          </p:cNvPr>
          <p:cNvSpPr txBox="1"/>
          <p:nvPr/>
        </p:nvSpPr>
        <p:spPr>
          <a:xfrm>
            <a:off x="1085851" y="6180340"/>
            <a:ext cx="813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Emetteur : Direction des Ressources Humaines ARMOR SAS </a:t>
            </a:r>
            <a:br>
              <a:rPr lang="fr-FR" sz="1400" dirty="0"/>
            </a:br>
            <a:r>
              <a:rPr lang="fr-FR" sz="1400" dirty="0"/>
              <a:t>Date : février 2026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44919AAE-6EC5-59DF-32B5-EC6E7A9163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5851" y="359252"/>
            <a:ext cx="4751705" cy="453183"/>
          </a:xfrm>
        </p:spPr>
        <p:txBody>
          <a:bodyPr/>
          <a:lstStyle/>
          <a:p>
            <a:r>
              <a:rPr lang="fr-FR" b="1" dirty="0"/>
              <a:t>ARMOR SAS</a:t>
            </a:r>
          </a:p>
          <a:p>
            <a:r>
              <a:rPr lang="fr-FR" dirty="0"/>
              <a:t>CALCUL DE L’index de l’éGALITé PROFESSIONNELLE 2025</a:t>
            </a:r>
          </a:p>
        </p:txBody>
      </p:sp>
    </p:spTree>
    <p:extLst>
      <p:ext uri="{BB962C8B-B14F-4D97-AF65-F5344CB8AC3E}">
        <p14:creationId xmlns:p14="http://schemas.microsoft.com/office/powerpoint/2010/main" val="346783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464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ARMOR IIMAK">
  <a:themeElements>
    <a:clrScheme name="Couleurs Armor Group">
      <a:dk1>
        <a:srgbClr val="262169"/>
      </a:dk1>
      <a:lt1>
        <a:sysClr val="window" lastClr="FFFFFF"/>
      </a:lt1>
      <a:dk2>
        <a:srgbClr val="262169"/>
      </a:dk2>
      <a:lt2>
        <a:srgbClr val="FFFFFF"/>
      </a:lt2>
      <a:accent1>
        <a:srgbClr val="D72554"/>
      </a:accent1>
      <a:accent2>
        <a:srgbClr val="7861DB"/>
      </a:accent2>
      <a:accent3>
        <a:srgbClr val="52C6A9"/>
      </a:accent3>
      <a:accent4>
        <a:srgbClr val="A2DFFF"/>
      </a:accent4>
      <a:accent5>
        <a:srgbClr val="000000"/>
      </a:accent5>
      <a:accent6>
        <a:srgbClr val="D72554"/>
      </a:accent6>
      <a:hlink>
        <a:srgbClr val="262169"/>
      </a:hlink>
      <a:folHlink>
        <a:srgbClr val="52C6A9"/>
      </a:folHlink>
    </a:clrScheme>
    <a:fontScheme name="Polices Armor Group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ème ARMOR IIMAK" id="{CB851F8E-5136-4A62-998B-3999169430BB}" vid="{D7595B2F-D9FF-495F-80D8-0B3B0C7005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3AD98C44D0B428819C41B914CDE72" ma:contentTypeVersion="4" ma:contentTypeDescription="Create a new document." ma:contentTypeScope="" ma:versionID="eab312da12b5cdf3ee575fd0bca7eb0e">
  <xsd:schema xmlns:xsd="http://www.w3.org/2001/XMLSchema" xmlns:xs="http://www.w3.org/2001/XMLSchema" xmlns:p="http://schemas.microsoft.com/office/2006/metadata/properties" xmlns:ns2="a7cba395-499a-41a0-abd0-569cee791719" targetNamespace="http://schemas.microsoft.com/office/2006/metadata/properties" ma:root="true" ma:fieldsID="86930d2b45c24ce1f1c8f509047a7888" ns2:_="">
    <xsd:import namespace="a7cba395-499a-41a0-abd0-569cee791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ba395-499a-41a0-abd0-569cee7917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7AD803-EBCF-41E7-8C02-8149C051F4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06F37-BDEE-4D48-95D4-082167935DAC}">
  <ds:schemaRefs>
    <ds:schemaRef ds:uri="http://purl.org/dc/dcmitype/"/>
    <ds:schemaRef ds:uri="http://schemas.microsoft.com/office/infopath/2007/PartnerControls"/>
    <ds:schemaRef ds:uri="a7cba395-499a-41a0-abd0-569cee79171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0C3D5B-4974-42C7-9C6B-0E6C7F2A1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ba395-499a-41a0-abd0-569cee791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ARMOR IIMAK</Template>
  <TotalTime>71</TotalTime>
  <Words>321</Words>
  <Application>Microsoft Office PowerPoint</Application>
  <PresentationFormat>Grand écran</PresentationFormat>
  <Paragraphs>31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Century Gothic</vt:lpstr>
      <vt:lpstr>Poppins Medium</vt:lpstr>
      <vt:lpstr>Roboto Light</vt:lpstr>
      <vt:lpstr>Roboto</vt:lpstr>
      <vt:lpstr>Poppins</vt:lpstr>
      <vt:lpstr>Arial</vt:lpstr>
      <vt:lpstr>Calibri</vt:lpstr>
      <vt:lpstr>Thème ARMOR IIMAK</vt:lpstr>
      <vt:lpstr>Egalité professionnelle Plan d’actions 2026 ARMOR</vt:lpstr>
      <vt:lpstr>Objectifs de progression pour la période 2026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Poupault</dc:creator>
  <cp:lastModifiedBy>PARRA Chrystel</cp:lastModifiedBy>
  <cp:revision>2</cp:revision>
  <dcterms:created xsi:type="dcterms:W3CDTF">2020-11-18T15:53:32Z</dcterms:created>
  <dcterms:modified xsi:type="dcterms:W3CDTF">2026-03-06T13:14:23Z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0x0101005ED3AD98C44D0B428819C41B914CDE72</vt:lpwstr>
  </property>
</Properties>
</file>