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5"/>
  </p:notesMasterIdLst>
  <p:sldIdLst>
    <p:sldId id="258" r:id="rId4"/>
  </p:sldIdLst>
  <p:sldSz cx="12801600" cy="9601200" type="A3"/>
  <p:notesSz cx="9144000" cy="6858000"/>
  <p:defaultTextStyle>
    <a:defPPr>
      <a:defRPr lang="de-DE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92" autoAdjust="0"/>
  </p:normalViewPr>
  <p:slideViewPr>
    <p:cSldViewPr snapToGrid="0">
      <p:cViewPr varScale="1">
        <p:scale>
          <a:sx n="88" d="100"/>
          <a:sy n="88" d="100"/>
        </p:scale>
        <p:origin x="1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32CE0-EC32-4FA8-91C8-7771CA605079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5022A-1A59-4096-B7FA-A2A2E87F53A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8937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719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328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479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65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00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004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6254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939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1569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03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921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5D5BB-9F52-402D-A7F2-257B171035D7}" type="datetimeFigureOut">
              <a:rPr lang="de-CH" smtClean="0"/>
              <a:t>28.11.25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45FCD-EE61-41A0-8B01-E94DDDB2D4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193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644" y="8560958"/>
            <a:ext cx="648000" cy="648000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877586" y="1335264"/>
            <a:ext cx="9343988" cy="59566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Hier das Foto der Gruppen mit den Plakaten zu den Handlungen einfügen.</a:t>
            </a:r>
          </a:p>
          <a:p>
            <a:pPr algn="ctr"/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Wenn die Kinder etwas umgesetzt haben, dürfen sie einen Smiley ausmalen.</a:t>
            </a: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748385" y="7396654"/>
            <a:ext cx="3923190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Wir haben schon etwas gemacht: </a:t>
            </a:r>
            <a:endParaRPr lang="de-CH" dirty="0"/>
          </a:p>
        </p:txBody>
      </p:sp>
      <p:sp>
        <p:nvSpPr>
          <p:cNvPr id="12" name="Smiley 11"/>
          <p:cNvSpPr/>
          <p:nvPr/>
        </p:nvSpPr>
        <p:spPr>
          <a:xfrm flipH="1">
            <a:off x="1272315" y="870495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Smiley 15"/>
          <p:cNvSpPr/>
          <p:nvPr/>
        </p:nvSpPr>
        <p:spPr>
          <a:xfrm flipH="1">
            <a:off x="5025460" y="8098291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Smiley 16"/>
          <p:cNvSpPr/>
          <p:nvPr/>
        </p:nvSpPr>
        <p:spPr>
          <a:xfrm flipH="1">
            <a:off x="5946630" y="858522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Smiley 17"/>
          <p:cNvSpPr/>
          <p:nvPr/>
        </p:nvSpPr>
        <p:spPr>
          <a:xfrm flipH="1">
            <a:off x="7573443" y="8693726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Smiley 18"/>
          <p:cNvSpPr/>
          <p:nvPr/>
        </p:nvSpPr>
        <p:spPr>
          <a:xfrm flipH="1">
            <a:off x="10918799" y="776104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Smiley 19"/>
          <p:cNvSpPr/>
          <p:nvPr/>
        </p:nvSpPr>
        <p:spPr>
          <a:xfrm flipH="1">
            <a:off x="7345250" y="7807246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1" name="Smiley 20"/>
          <p:cNvSpPr/>
          <p:nvPr/>
        </p:nvSpPr>
        <p:spPr>
          <a:xfrm flipH="1">
            <a:off x="9577852" y="800559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Smiley 21"/>
          <p:cNvSpPr/>
          <p:nvPr/>
        </p:nvSpPr>
        <p:spPr>
          <a:xfrm flipH="1">
            <a:off x="4401724" y="8760264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3" name="Smiley 22"/>
          <p:cNvSpPr/>
          <p:nvPr/>
        </p:nvSpPr>
        <p:spPr>
          <a:xfrm flipH="1">
            <a:off x="10313483" y="856095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4" name="Smiley 23"/>
          <p:cNvSpPr/>
          <p:nvPr/>
        </p:nvSpPr>
        <p:spPr>
          <a:xfrm flipH="1">
            <a:off x="8845307" y="8760264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5" name="Smiley 24"/>
          <p:cNvSpPr/>
          <p:nvPr/>
        </p:nvSpPr>
        <p:spPr>
          <a:xfrm flipH="1">
            <a:off x="2874943" y="8515190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6" name="Smiley 25"/>
          <p:cNvSpPr/>
          <p:nvPr/>
        </p:nvSpPr>
        <p:spPr>
          <a:xfrm flipH="1">
            <a:off x="8558210" y="7728377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7" name="Smiley 26"/>
          <p:cNvSpPr/>
          <p:nvPr/>
        </p:nvSpPr>
        <p:spPr>
          <a:xfrm flipH="1">
            <a:off x="2012067" y="8044280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Smiley 27"/>
          <p:cNvSpPr/>
          <p:nvPr/>
        </p:nvSpPr>
        <p:spPr>
          <a:xfrm flipH="1">
            <a:off x="3704301" y="7943811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9" name="Smiley 28"/>
          <p:cNvSpPr/>
          <p:nvPr/>
        </p:nvSpPr>
        <p:spPr>
          <a:xfrm flipH="1">
            <a:off x="864832" y="8005598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0" name="Smiley 29"/>
          <p:cNvSpPr/>
          <p:nvPr/>
        </p:nvSpPr>
        <p:spPr>
          <a:xfrm flipH="1">
            <a:off x="6181741" y="7692597"/>
            <a:ext cx="504000" cy="504000"/>
          </a:xfrm>
          <a:prstGeom prst="smileyFace">
            <a:avLst/>
          </a:prstGeom>
          <a:noFill/>
          <a:ln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Textfeld 3"/>
          <p:cNvSpPr txBox="1"/>
          <p:nvPr/>
        </p:nvSpPr>
        <p:spPr>
          <a:xfrm>
            <a:off x="829458" y="624923"/>
            <a:ext cx="734858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400" b="1" dirty="0"/>
              <a:t>Wir handeln für </a:t>
            </a:r>
            <a:r>
              <a:rPr lang="de-DE" sz="3400" b="1"/>
              <a:t>die Umwelt </a:t>
            </a:r>
            <a:endParaRPr lang="de-CH" sz="3400" b="1" dirty="0"/>
          </a:p>
        </p:txBody>
      </p:sp>
    </p:spTree>
    <p:extLst>
      <p:ext uri="{BB962C8B-B14F-4D97-AF65-F5344CB8AC3E}">
        <p14:creationId xmlns:p14="http://schemas.microsoft.com/office/powerpoint/2010/main" val="357943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7CE4BF573C0643B086C697D649C60B" ma:contentTypeVersion="15" ma:contentTypeDescription="Ein neues Dokument erstellen." ma:contentTypeScope="" ma:versionID="60e72dafda85cdf7316bb10ea2e2f4b6">
  <xsd:schema xmlns:xsd="http://www.w3.org/2001/XMLSchema" xmlns:xs="http://www.w3.org/2001/XMLSchema" xmlns:p="http://schemas.microsoft.com/office/2006/metadata/properties" xmlns:ns2="a6dc8ab8-2af2-4c3e-8937-e226624de757" xmlns:ns3="861afe61-657f-41f9-9cac-4fc79036619b" targetNamespace="http://schemas.microsoft.com/office/2006/metadata/properties" ma:root="true" ma:fieldsID="9c24b149a59bc051b296760093e1a19e" ns2:_="" ns3:_="">
    <xsd:import namespace="a6dc8ab8-2af2-4c3e-8937-e226624de757"/>
    <xsd:import namespace="861afe61-657f-41f9-9cac-4fc7903661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c8ab8-2af2-4c3e-8937-e226624de7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fe836a20-1ca5-4b9e-a38c-57b3d27613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afe61-657f-41f9-9cac-4fc79036619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19d7f1b-d5fe-4958-aa2e-77296fa571ba}" ma:internalName="TaxCatchAll" ma:showField="CatchAllData" ma:web="861afe61-657f-41f9-9cac-4fc7903661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D0C590-44CA-4BC6-8ECE-A020B9BDFE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8C18D6-D6FD-4B19-A98E-A1E04030C4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c8ab8-2af2-4c3e-8937-e226624de757"/>
    <ds:schemaRef ds:uri="861afe61-657f-41f9-9cac-4fc790366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</Words>
  <Application>Microsoft Macintosh PowerPoint</Application>
  <PresentationFormat>A3-Papier (297 x 420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Plakat Geländespiel</dc:title>
  <dc:subject/>
  <dc:creator>Pusch – Praktischer Umweltschutz</dc:creator>
  <cp:keywords/>
  <dc:description/>
  <cp:lastModifiedBy>Leoni Kool</cp:lastModifiedBy>
  <cp:revision>27</cp:revision>
  <dcterms:created xsi:type="dcterms:W3CDTF">2018-04-10T08:10:41Z</dcterms:created>
  <dcterms:modified xsi:type="dcterms:W3CDTF">2025-11-28T13:14:05Z</dcterms:modified>
  <cp:category/>
</cp:coreProperties>
</file>