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handoutMasterIdLst>
    <p:handoutMasterId r:id="rId41"/>
  </p:handoutMasterIdLst>
  <p:sldIdLst>
    <p:sldId id="279" r:id="rId5"/>
    <p:sldId id="275" r:id="rId6"/>
    <p:sldId id="259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82" r:id="rId17"/>
    <p:sldId id="283" r:id="rId18"/>
    <p:sldId id="260" r:id="rId19"/>
    <p:sldId id="261" r:id="rId20"/>
    <p:sldId id="298" r:id="rId21"/>
    <p:sldId id="284" r:id="rId22"/>
    <p:sldId id="292" r:id="rId23"/>
    <p:sldId id="286" r:id="rId24"/>
    <p:sldId id="262" r:id="rId25"/>
    <p:sldId id="263" r:id="rId26"/>
    <p:sldId id="273" r:id="rId27"/>
    <p:sldId id="276" r:id="rId28"/>
    <p:sldId id="277" r:id="rId29"/>
    <p:sldId id="296" r:id="rId30"/>
    <p:sldId id="287" r:id="rId31"/>
    <p:sldId id="288" r:id="rId32"/>
    <p:sldId id="289" r:id="rId33"/>
    <p:sldId id="290" r:id="rId34"/>
    <p:sldId id="291" r:id="rId35"/>
    <p:sldId id="293" r:id="rId36"/>
    <p:sldId id="297" r:id="rId37"/>
    <p:sldId id="274" r:id="rId38"/>
    <p:sldId id="294" r:id="rId39"/>
    <p:sldId id="278" r:id="rId40"/>
  </p:sldIdLst>
  <p:sldSz cx="12192000" cy="6858000"/>
  <p:notesSz cx="6858000" cy="9144000"/>
  <p:defaultTextStyle>
    <a:defPPr>
      <a:defRPr lang="en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apas" id="{955CF4A8-4EEC-D349-8BCA-27A0B23ACC63}">
          <p14:sldIdLst>
            <p14:sldId id="279"/>
            <p14:sldId id="275"/>
          </p14:sldIdLst>
        </p14:section>
        <p14:section name="Separadores" id="{3918F390-7CFD-3541-A729-71BA7EB7F35A}">
          <p14:sldIdLst>
            <p14:sldId id="259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</p14:sldIdLst>
        </p14:section>
        <p14:section name="Indice | Agenda" id="{BF11D510-065C-5840-8BAA-548B11CEA450}">
          <p14:sldIdLst>
            <p14:sldId id="282"/>
            <p14:sldId id="283"/>
          </p14:sldIdLst>
        </p14:section>
        <p14:section name="Corpo Apresentação" id="{2431C19E-C0A7-D948-AB28-E2F2CE769572}">
          <p14:sldIdLst>
            <p14:sldId id="260"/>
            <p14:sldId id="261"/>
            <p14:sldId id="298"/>
            <p14:sldId id="284"/>
            <p14:sldId id="292"/>
            <p14:sldId id="286"/>
            <p14:sldId id="262"/>
            <p14:sldId id="263"/>
            <p14:sldId id="273"/>
            <p14:sldId id="276"/>
            <p14:sldId id="277"/>
            <p14:sldId id="296"/>
          </p14:sldIdLst>
        </p14:section>
        <p14:section name="Modulos" id="{AF3C8706-F3B3-E047-81ED-13142A1462CA}">
          <p14:sldIdLst>
            <p14:sldId id="287"/>
            <p14:sldId id="288"/>
            <p14:sldId id="289"/>
            <p14:sldId id="290"/>
            <p14:sldId id="291"/>
            <p14:sldId id="293"/>
            <p14:sldId id="297"/>
          </p14:sldIdLst>
        </p14:section>
        <p14:section name="Contracapa" id="{8D7469AA-6484-B442-80EA-F492A9CE47DE}">
          <p14:sldIdLst>
            <p14:sldId id="274"/>
          </p14:sldIdLst>
        </p14:section>
        <p14:section name="Cores | Icons" id="{D9D8E7DA-00AD-6C4B-B702-1185862098DD}">
          <p14:sldIdLst>
            <p14:sldId id="294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931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2A3A"/>
    <a:srgbClr val="C7D530"/>
    <a:srgbClr val="26326C"/>
    <a:srgbClr val="0C5E2F"/>
    <a:srgbClr val="983627"/>
    <a:srgbClr val="5B3067"/>
    <a:srgbClr val="74C9E3"/>
    <a:srgbClr val="F39324"/>
    <a:srgbClr val="FFCC00"/>
    <a:srgbClr val="D50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1D9FD0-2078-1E99-EF85-C155745D1797}" v="13" dt="2025-02-14T16:42:16.7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1356" y="486"/>
      </p:cViewPr>
      <p:guideLst>
        <p:guide orient="horz" pos="2931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ao Quaresma" userId="286794d9-2e29-466d-a695-8bf383744bb9" providerId="ADAL" clId="{0AFD8A71-191A-D445-B072-7DA9B8DEFDA6}"/>
    <pc:docChg chg="undo custSel addSld delSld modSld sldOrd addMainMaster delMainMaster modMainMaster modSection">
      <pc:chgData name="Joao Quaresma" userId="286794d9-2e29-466d-a695-8bf383744bb9" providerId="ADAL" clId="{0AFD8A71-191A-D445-B072-7DA9B8DEFDA6}" dt="2023-11-14T18:22:17.486" v="1929" actId="207"/>
      <pc:docMkLst>
        <pc:docMk/>
      </pc:docMkLst>
      <pc:sldChg chg="addSp delSp modSp mod modClrScheme chgLayout">
        <pc:chgData name="Joao Quaresma" userId="286794d9-2e29-466d-a695-8bf383744bb9" providerId="ADAL" clId="{0AFD8A71-191A-D445-B072-7DA9B8DEFDA6}" dt="2023-11-07T15:12:36.449" v="347" actId="700"/>
        <pc:sldMkLst>
          <pc:docMk/>
          <pc:sldMk cId="428967247" sldId="259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5:12:57.985" v="352" actId="700"/>
        <pc:sldMkLst>
          <pc:docMk/>
          <pc:sldMk cId="581879146" sldId="264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5:13:09.213" v="357" actId="700"/>
        <pc:sldMkLst>
          <pc:docMk/>
          <pc:sldMk cId="4290801673" sldId="265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5:13:26.714" v="364" actId="700"/>
        <pc:sldMkLst>
          <pc:docMk/>
          <pc:sldMk cId="2173696693" sldId="266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5:13:43.039" v="369" actId="700"/>
        <pc:sldMkLst>
          <pc:docMk/>
          <pc:sldMk cId="4088019353" sldId="267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5:13:57.496" v="374" actId="700"/>
        <pc:sldMkLst>
          <pc:docMk/>
          <pc:sldMk cId="3480974314" sldId="268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5:14:41.388" v="379" actId="700"/>
        <pc:sldMkLst>
          <pc:docMk/>
          <pc:sldMk cId="2225042579" sldId="269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5:14:53.785" v="384" actId="700"/>
        <pc:sldMkLst>
          <pc:docMk/>
          <pc:sldMk cId="204161903" sldId="270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5:15:04.188" v="389" actId="700"/>
        <pc:sldMkLst>
          <pc:docMk/>
          <pc:sldMk cId="371231792" sldId="271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5:15:15.713" v="394" actId="700"/>
        <pc:sldMkLst>
          <pc:docMk/>
          <pc:sldMk cId="645071162" sldId="272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5:08:26.729" v="322" actId="700"/>
        <pc:sldMkLst>
          <pc:docMk/>
          <pc:sldMk cId="3804142531" sldId="274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6:43:55.416" v="642" actId="700"/>
        <pc:sldMkLst>
          <pc:docMk/>
          <pc:sldMk cId="2436230975" sldId="275"/>
        </pc:sldMkLst>
      </pc:sldChg>
      <pc:sldChg chg="delSp mod">
        <pc:chgData name="Joao Quaresma" userId="286794d9-2e29-466d-a695-8bf383744bb9" providerId="ADAL" clId="{0AFD8A71-191A-D445-B072-7DA9B8DEFDA6}" dt="2023-11-07T14:54:41.367" v="210" actId="478"/>
        <pc:sldMkLst>
          <pc:docMk/>
          <pc:sldMk cId="1513900943" sldId="276"/>
        </pc:sldMkLst>
      </pc:sldChg>
      <pc:sldChg chg="addSp delSp modSp mod modClrScheme chgLayout">
        <pc:chgData name="Joao Quaresma" userId="286794d9-2e29-466d-a695-8bf383744bb9" providerId="ADAL" clId="{0AFD8A71-191A-D445-B072-7DA9B8DEFDA6}" dt="2023-11-07T16:44:19.505" v="651" actId="700"/>
        <pc:sldMkLst>
          <pc:docMk/>
          <pc:sldMk cId="2197817565" sldId="279"/>
        </pc:sldMkLst>
      </pc:sldChg>
      <pc:sldChg chg="modSp mod setBg">
        <pc:chgData name="Joao Quaresma" userId="286794d9-2e29-466d-a695-8bf383744bb9" providerId="ADAL" clId="{0AFD8A71-191A-D445-B072-7DA9B8DEFDA6}" dt="2023-11-14T16:10:44.819" v="1140"/>
        <pc:sldMkLst>
          <pc:docMk/>
          <pc:sldMk cId="439217514" sldId="282"/>
        </pc:sldMkLst>
      </pc:sldChg>
      <pc:sldChg chg="addSp delSp modSp mod setBg modClrScheme chgLayout">
        <pc:chgData name="Joao Quaresma" userId="286794d9-2e29-466d-a695-8bf383744bb9" providerId="ADAL" clId="{0AFD8A71-191A-D445-B072-7DA9B8DEFDA6}" dt="2023-11-14T16:18:01.461" v="1298" actId="14100"/>
        <pc:sldMkLst>
          <pc:docMk/>
          <pc:sldMk cId="2047490251" sldId="283"/>
        </pc:sldMkLst>
      </pc:sldChg>
      <pc:sldChg chg="addSp delSp modSp mod">
        <pc:chgData name="Joao Quaresma" userId="286794d9-2e29-466d-a695-8bf383744bb9" providerId="ADAL" clId="{0AFD8A71-191A-D445-B072-7DA9B8DEFDA6}" dt="2023-11-07T17:22:15.314" v="888" actId="554"/>
        <pc:sldMkLst>
          <pc:docMk/>
          <pc:sldMk cId="311931380" sldId="284"/>
        </pc:sldMkLst>
      </pc:sldChg>
      <pc:sldChg chg="modSp mod">
        <pc:chgData name="Joao Quaresma" userId="286794d9-2e29-466d-a695-8bf383744bb9" providerId="ADAL" clId="{0AFD8A71-191A-D445-B072-7DA9B8DEFDA6}" dt="2023-11-07T15:47:38.673" v="451" actId="1076"/>
        <pc:sldMkLst>
          <pc:docMk/>
          <pc:sldMk cId="500056356" sldId="285"/>
        </pc:sldMkLst>
      </pc:sldChg>
      <pc:sldChg chg="modSp new mod setBg">
        <pc:chgData name="Joao Quaresma" userId="286794d9-2e29-466d-a695-8bf383744bb9" providerId="ADAL" clId="{0AFD8A71-191A-D445-B072-7DA9B8DEFDA6}" dt="2023-11-07T14:47:10.239" v="161" actId="27636"/>
        <pc:sldMkLst>
          <pc:docMk/>
          <pc:sldMk cId="1793717212" sldId="288"/>
        </pc:sldMkLst>
      </pc:sldChg>
      <pc:sldChg chg="new">
        <pc:chgData name="Joao Quaresma" userId="286794d9-2e29-466d-a695-8bf383744bb9" providerId="ADAL" clId="{0AFD8A71-191A-D445-B072-7DA9B8DEFDA6}" dt="2023-11-07T14:51:15.395" v="208" actId="680"/>
        <pc:sldMkLst>
          <pc:docMk/>
          <pc:sldMk cId="4124379277" sldId="289"/>
        </pc:sldMkLst>
      </pc:sldChg>
      <pc:sldChg chg="addSp delSp modSp new mod">
        <pc:chgData name="Joao Quaresma" userId="286794d9-2e29-466d-a695-8bf383744bb9" providerId="ADAL" clId="{0AFD8A71-191A-D445-B072-7DA9B8DEFDA6}" dt="2023-11-07T15:09:18.701" v="324" actId="478"/>
        <pc:sldMkLst>
          <pc:docMk/>
          <pc:sldMk cId="3621584972" sldId="290"/>
        </pc:sldMkLst>
      </pc:sldChg>
      <pc:sldChg chg="new">
        <pc:chgData name="Joao Quaresma" userId="286794d9-2e29-466d-a695-8bf383744bb9" providerId="ADAL" clId="{0AFD8A71-191A-D445-B072-7DA9B8DEFDA6}" dt="2023-11-07T15:12:02.002" v="342" actId="680"/>
        <pc:sldMkLst>
          <pc:docMk/>
          <pc:sldMk cId="2625760375" sldId="291"/>
        </pc:sldMkLst>
      </pc:sldChg>
      <pc:sldChg chg="addSp delSp modSp add mod">
        <pc:chgData name="Joao Quaresma" userId="286794d9-2e29-466d-a695-8bf383744bb9" providerId="ADAL" clId="{0AFD8A71-191A-D445-B072-7DA9B8DEFDA6}" dt="2023-11-07T17:25:11.476" v="900" actId="1035"/>
        <pc:sldMkLst>
          <pc:docMk/>
          <pc:sldMk cId="1389735696" sldId="292"/>
        </pc:sldMkLst>
      </pc:sldChg>
      <pc:sldChg chg="new del">
        <pc:chgData name="Joao Quaresma" userId="286794d9-2e29-466d-a695-8bf383744bb9" providerId="ADAL" clId="{0AFD8A71-191A-D445-B072-7DA9B8DEFDA6}" dt="2023-11-07T15:13:20.913" v="363" actId="680"/>
        <pc:sldMkLst>
          <pc:docMk/>
          <pc:sldMk cId="4103031592" sldId="292"/>
        </pc:sldMkLst>
      </pc:sldChg>
      <pc:sldChg chg="addSp delSp modSp new del mod chgLayout">
        <pc:chgData name="Joao Quaresma" userId="286794d9-2e29-466d-a695-8bf383744bb9" providerId="ADAL" clId="{0AFD8A71-191A-D445-B072-7DA9B8DEFDA6}" dt="2023-11-07T17:17:34.930" v="843" actId="2696"/>
        <pc:sldMkLst>
          <pc:docMk/>
          <pc:sldMk cId="480783957" sldId="293"/>
        </pc:sldMkLst>
      </pc:sldChg>
      <pc:sldChg chg="addSp delSp modSp new mod setBg modClrScheme chgLayout">
        <pc:chgData name="Joao Quaresma" userId="286794d9-2e29-466d-a695-8bf383744bb9" providerId="ADAL" clId="{0AFD8A71-191A-D445-B072-7DA9B8DEFDA6}" dt="2023-11-14T17:59:31.628" v="1711" actId="700"/>
        <pc:sldMkLst>
          <pc:docMk/>
          <pc:sldMk cId="3689276369" sldId="293"/>
        </pc:sldMkLst>
      </pc:sldChg>
      <pc:sldChg chg="addSp delSp modSp new mod">
        <pc:chgData name="Joao Quaresma" userId="286794d9-2e29-466d-a695-8bf383744bb9" providerId="ADAL" clId="{0AFD8A71-191A-D445-B072-7DA9B8DEFDA6}" dt="2023-11-07T18:18:51.420" v="1135" actId="554"/>
        <pc:sldMkLst>
          <pc:docMk/>
          <pc:sldMk cId="3990713406" sldId="294"/>
        </pc:sldMkLst>
      </pc:sldChg>
      <pc:sldChg chg="new del">
        <pc:chgData name="Joao Quaresma" userId="286794d9-2e29-466d-a695-8bf383744bb9" providerId="ADAL" clId="{0AFD8A71-191A-D445-B072-7DA9B8DEFDA6}" dt="2023-11-14T16:21:00.313" v="1301" actId="2696"/>
        <pc:sldMkLst>
          <pc:docMk/>
          <pc:sldMk cId="2410856381" sldId="295"/>
        </pc:sldMkLst>
      </pc:sldChg>
      <pc:sldChg chg="addSp delSp modSp new mod">
        <pc:chgData name="Joao Quaresma" userId="286794d9-2e29-466d-a695-8bf383744bb9" providerId="ADAL" clId="{0AFD8A71-191A-D445-B072-7DA9B8DEFDA6}" dt="2023-11-14T17:45:28.876" v="1612" actId="12789"/>
        <pc:sldMkLst>
          <pc:docMk/>
          <pc:sldMk cId="829952261" sldId="296"/>
        </pc:sldMkLst>
      </pc:sldChg>
      <pc:sldChg chg="new">
        <pc:chgData name="Joao Quaresma" userId="286794d9-2e29-466d-a695-8bf383744bb9" providerId="ADAL" clId="{0AFD8A71-191A-D445-B072-7DA9B8DEFDA6}" dt="2023-11-14T18:08:53.651" v="1913" actId="680"/>
        <pc:sldMkLst>
          <pc:docMk/>
          <pc:sldMk cId="3965520002" sldId="297"/>
        </pc:sldMkLst>
      </pc:sldChg>
      <pc:sldChg chg="addSp delSp modSp add mod setBg modClrScheme chgLayout">
        <pc:chgData name="Joao Quaresma" userId="286794d9-2e29-466d-a695-8bf383744bb9" providerId="ADAL" clId="{0AFD8A71-191A-D445-B072-7DA9B8DEFDA6}" dt="2023-11-14T18:22:17.486" v="1929" actId="207"/>
        <pc:sldMkLst>
          <pc:docMk/>
          <pc:sldMk cId="827106486" sldId="298"/>
        </pc:sldMkLst>
      </pc:sldChg>
      <pc:sldMasterChg chg="addSp delSp modSp mod setBg addSldLayout delSldLayout modSldLayout sldLayoutOrd">
        <pc:chgData name="Joao Quaresma" userId="286794d9-2e29-466d-a695-8bf383744bb9" providerId="ADAL" clId="{0AFD8A71-191A-D445-B072-7DA9B8DEFDA6}" dt="2023-11-14T18:20:27.915" v="1917" actId="6014"/>
        <pc:sldMasterMkLst>
          <pc:docMk/>
          <pc:sldMasterMk cId="1223169882" sldId="2147483648"/>
        </pc:sldMasterMkLst>
        <pc:sldLayoutChg chg="addSp delSp modSp mod setBg">
          <pc:chgData name="Joao Quaresma" userId="286794d9-2e29-466d-a695-8bf383744bb9" providerId="ADAL" clId="{0AFD8A71-191A-D445-B072-7DA9B8DEFDA6}" dt="2023-11-07T15:02:28.840" v="279" actId="208"/>
          <pc:sldLayoutMkLst>
            <pc:docMk/>
            <pc:sldMasterMk cId="1223169882" sldId="2147483648"/>
            <pc:sldLayoutMk cId="96762610" sldId="2147483649"/>
          </pc:sldLayoutMkLst>
        </pc:sldLayoutChg>
        <pc:sldLayoutChg chg="del">
          <pc:chgData name="Joao Quaresma" userId="286794d9-2e29-466d-a695-8bf383744bb9" providerId="ADAL" clId="{0AFD8A71-191A-D445-B072-7DA9B8DEFDA6}" dt="2023-11-07T14:55:33.277" v="215" actId="2696"/>
          <pc:sldLayoutMkLst>
            <pc:docMk/>
            <pc:sldMasterMk cId="1223169882" sldId="2147483648"/>
            <pc:sldLayoutMk cId="251948038" sldId="2147483650"/>
          </pc:sldLayoutMkLst>
        </pc:sldLayoutChg>
        <pc:sldLayoutChg chg="addSp delSp modSp mod">
          <pc:chgData name="Joao Quaresma" userId="286794d9-2e29-466d-a695-8bf383744bb9" providerId="ADAL" clId="{0AFD8A71-191A-D445-B072-7DA9B8DEFDA6}" dt="2023-11-07T14:56:30.005" v="221" actId="478"/>
          <pc:sldLayoutMkLst>
            <pc:docMk/>
            <pc:sldMasterMk cId="1223169882" sldId="2147483648"/>
            <pc:sldLayoutMk cId="3446200522" sldId="2147483655"/>
          </pc:sldLayoutMkLst>
        </pc:sldLayoutChg>
        <pc:sldLayoutChg chg="del">
          <pc:chgData name="Joao Quaresma" userId="286794d9-2e29-466d-a695-8bf383744bb9" providerId="ADAL" clId="{0AFD8A71-191A-D445-B072-7DA9B8DEFDA6}" dt="2023-11-07T14:55:22.115" v="213" actId="2696"/>
          <pc:sldLayoutMkLst>
            <pc:docMk/>
            <pc:sldMasterMk cId="1223169882" sldId="2147483648"/>
            <pc:sldLayoutMk cId="4227912192" sldId="2147483657"/>
          </pc:sldLayoutMkLst>
        </pc:sldLayoutChg>
        <pc:sldLayoutChg chg="del">
          <pc:chgData name="Joao Quaresma" userId="286794d9-2e29-466d-a695-8bf383744bb9" providerId="ADAL" clId="{0AFD8A71-191A-D445-B072-7DA9B8DEFDA6}" dt="2023-11-07T14:55:23.210" v="214" actId="2696"/>
          <pc:sldLayoutMkLst>
            <pc:docMk/>
            <pc:sldMasterMk cId="1223169882" sldId="2147483648"/>
            <pc:sldLayoutMk cId="3283621365" sldId="2147483658"/>
          </pc:sldLayoutMkLst>
        </pc:sldLayoutChg>
        <pc:sldLayoutChg chg="mod">
          <pc:chgData name="Joao Quaresma" userId="286794d9-2e29-466d-a695-8bf383744bb9" providerId="ADAL" clId="{0AFD8A71-191A-D445-B072-7DA9B8DEFDA6}" dt="2023-11-07T14:46:06.501" v="124" actId="6014"/>
          <pc:sldLayoutMkLst>
            <pc:docMk/>
            <pc:sldMasterMk cId="1223169882" sldId="2147483648"/>
            <pc:sldLayoutMk cId="2374750713" sldId="2147483659"/>
          </pc:sldLayoutMkLst>
        </pc:sldLayoutChg>
        <pc:sldLayoutChg chg="addSp delSp modSp new mod">
          <pc:chgData name="Joao Quaresma" userId="286794d9-2e29-466d-a695-8bf383744bb9" providerId="ADAL" clId="{0AFD8A71-191A-D445-B072-7DA9B8DEFDA6}" dt="2023-11-07T14:50:42.423" v="207" actId="6014"/>
          <pc:sldLayoutMkLst>
            <pc:docMk/>
            <pc:sldMasterMk cId="1223169882" sldId="2147483648"/>
            <pc:sldLayoutMk cId="3401685771" sldId="2147483661"/>
          </pc:sldLayoutMkLst>
        </pc:sldLayoutChg>
        <pc:sldLayoutChg chg="delSp new del mod">
          <pc:chgData name="Joao Quaresma" userId="286794d9-2e29-466d-a695-8bf383744bb9" providerId="ADAL" clId="{0AFD8A71-191A-D445-B072-7DA9B8DEFDA6}" dt="2023-11-07T14:55:47.300" v="216" actId="2696"/>
          <pc:sldLayoutMkLst>
            <pc:docMk/>
            <pc:sldMasterMk cId="1223169882" sldId="2147483648"/>
            <pc:sldLayoutMk cId="3898011671" sldId="2147483662"/>
          </pc:sldLayoutMkLst>
        </pc:sldLayoutChg>
        <pc:sldLayoutChg chg="modSp add del mod modTransition setBg">
          <pc:chgData name="Joao Quaresma" userId="286794d9-2e29-466d-a695-8bf383744bb9" providerId="ADAL" clId="{0AFD8A71-191A-D445-B072-7DA9B8DEFDA6}" dt="2023-11-07T15:03:23.629" v="286"/>
          <pc:sldLayoutMkLst>
            <pc:docMk/>
            <pc:sldMasterMk cId="1223169882" sldId="2147483648"/>
            <pc:sldLayoutMk cId="4142053809" sldId="2147483662"/>
          </pc:sldLayoutMkLst>
        </pc:sldLayoutChg>
        <pc:sldLayoutChg chg="addSp delSp modSp new mod setBg">
          <pc:chgData name="Joao Quaresma" userId="286794d9-2e29-466d-a695-8bf383744bb9" providerId="ADAL" clId="{0AFD8A71-191A-D445-B072-7DA9B8DEFDA6}" dt="2023-11-07T15:07:38.720" v="313" actId="6014"/>
          <pc:sldLayoutMkLst>
            <pc:docMk/>
            <pc:sldMasterMk cId="1223169882" sldId="2147483648"/>
            <pc:sldLayoutMk cId="486386771" sldId="2147483663"/>
          </pc:sldLayoutMkLst>
        </pc:sldLayoutChg>
        <pc:sldLayoutChg chg="addSp delSp modSp new mod">
          <pc:chgData name="Joao Quaresma" userId="286794d9-2e29-466d-a695-8bf383744bb9" providerId="ADAL" clId="{0AFD8A71-191A-D445-B072-7DA9B8DEFDA6}" dt="2023-11-07T15:11:33.649" v="341" actId="1076"/>
          <pc:sldLayoutMkLst>
            <pc:docMk/>
            <pc:sldMasterMk cId="1223169882" sldId="2147483648"/>
            <pc:sldLayoutMk cId="2083933681" sldId="2147483664"/>
          </pc:sldLayoutMkLst>
        </pc:sldLayoutChg>
        <pc:sldLayoutChg chg="addSp delSp modSp new mod setBg">
          <pc:chgData name="Joao Quaresma" userId="286794d9-2e29-466d-a695-8bf383744bb9" providerId="ADAL" clId="{0AFD8A71-191A-D445-B072-7DA9B8DEFDA6}" dt="2023-11-07T15:19:04.312" v="421"/>
          <pc:sldLayoutMkLst>
            <pc:docMk/>
            <pc:sldMasterMk cId="1223169882" sldId="2147483648"/>
            <pc:sldLayoutMk cId="3725842127" sldId="2147483665"/>
          </pc:sldLayoutMkLst>
        </pc:sldLayoutChg>
        <pc:sldLayoutChg chg="addSp delSp modSp new mod">
          <pc:chgData name="Joao Quaresma" userId="286794d9-2e29-466d-a695-8bf383744bb9" providerId="ADAL" clId="{0AFD8A71-191A-D445-B072-7DA9B8DEFDA6}" dt="2023-11-07T15:19:08.826" v="423"/>
          <pc:sldLayoutMkLst>
            <pc:docMk/>
            <pc:sldMasterMk cId="1223169882" sldId="2147483648"/>
            <pc:sldLayoutMk cId="1714177661" sldId="2147483666"/>
          </pc:sldLayoutMkLst>
        </pc:sldLayoutChg>
        <pc:sldLayoutChg chg="addSp delSp modSp new mod setBg">
          <pc:chgData name="Joao Quaresma" userId="286794d9-2e29-466d-a695-8bf383744bb9" providerId="ADAL" clId="{0AFD8A71-191A-D445-B072-7DA9B8DEFDA6}" dt="2023-11-07T16:42:32.066" v="631" actId="6014"/>
          <pc:sldLayoutMkLst>
            <pc:docMk/>
            <pc:sldMasterMk cId="1223169882" sldId="2147483648"/>
            <pc:sldLayoutMk cId="1767380755" sldId="2147483667"/>
          </pc:sldLayoutMkLst>
        </pc:sldLayoutChg>
        <pc:sldLayoutChg chg="addSp delSp modSp mod">
          <pc:chgData name="Joao Quaresma" userId="286794d9-2e29-466d-a695-8bf383744bb9" providerId="ADAL" clId="{0AFD8A71-191A-D445-B072-7DA9B8DEFDA6}" dt="2023-11-07T14:46:28.871" v="149"/>
          <pc:sldLayoutMkLst>
            <pc:docMk/>
            <pc:sldMasterMk cId="1223169882" sldId="2147483648"/>
            <pc:sldLayoutMk cId="2765622791" sldId="2147483667"/>
          </pc:sldLayoutMkLst>
        </pc:sldLayoutChg>
        <pc:sldLayoutChg chg="addSp delSp modSp add mod modTransition">
          <pc:chgData name="Joao Quaresma" userId="286794d9-2e29-466d-a695-8bf383744bb9" providerId="ADAL" clId="{0AFD8A71-191A-D445-B072-7DA9B8DEFDA6}" dt="2023-11-07T16:43:11.043" v="635" actId="167"/>
          <pc:sldLayoutMkLst>
            <pc:docMk/>
            <pc:sldMasterMk cId="1223169882" sldId="2147483648"/>
            <pc:sldLayoutMk cId="2831794200" sldId="2147483668"/>
          </pc:sldLayoutMkLst>
        </pc:sldLayoutChg>
        <pc:sldLayoutChg chg="addSp delSp modSp new mod ord setBg">
          <pc:chgData name="Joao Quaresma" userId="286794d9-2e29-466d-a695-8bf383744bb9" providerId="ADAL" clId="{0AFD8A71-191A-D445-B072-7DA9B8DEFDA6}" dt="2023-11-07T17:17:15.246" v="841" actId="1076"/>
          <pc:sldLayoutMkLst>
            <pc:docMk/>
            <pc:sldMasterMk cId="1223169882" sldId="2147483648"/>
            <pc:sldLayoutMk cId="3586883757" sldId="2147483670"/>
          </pc:sldLayoutMkLst>
        </pc:sldLayoutChg>
        <pc:sldLayoutChg chg="addSp delSp modSp mod setBg">
          <pc:chgData name="Joao Quaresma" userId="286794d9-2e29-466d-a695-8bf383744bb9" providerId="ADAL" clId="{0AFD8A71-191A-D445-B072-7DA9B8DEFDA6}" dt="2023-11-14T17:59:01.626" v="1710" actId="478"/>
          <pc:sldLayoutMkLst>
            <pc:docMk/>
            <pc:sldMasterMk cId="1223169882" sldId="2147483648"/>
            <pc:sldLayoutMk cId="4120337442" sldId="2147483670"/>
          </pc:sldLayoutMkLst>
        </pc:sldLayoutChg>
        <pc:sldLayoutChg chg="addSp delSp modSp mod">
          <pc:chgData name="Joao Quaresma" userId="286794d9-2e29-466d-a695-8bf383744bb9" providerId="ADAL" clId="{0AFD8A71-191A-D445-B072-7DA9B8DEFDA6}" dt="2023-11-14T18:08:39.971" v="1912" actId="6014"/>
          <pc:sldLayoutMkLst>
            <pc:docMk/>
            <pc:sldMasterMk cId="1223169882" sldId="2147483648"/>
            <pc:sldLayoutMk cId="1864798353" sldId="2147483672"/>
          </pc:sldLayoutMkLst>
        </pc:sldLayoutChg>
        <pc:sldLayoutChg chg="addSp delSp modSp mod setBg">
          <pc:chgData name="Joao Quaresma" userId="286794d9-2e29-466d-a695-8bf383744bb9" providerId="ADAL" clId="{0AFD8A71-191A-D445-B072-7DA9B8DEFDA6}" dt="2023-11-14T18:20:27.915" v="1917" actId="6014"/>
          <pc:sldLayoutMkLst>
            <pc:docMk/>
            <pc:sldMasterMk cId="1223169882" sldId="2147483648"/>
            <pc:sldLayoutMk cId="3545935327" sldId="2147483672"/>
          </pc:sldLayoutMkLst>
        </pc:sldLayoutChg>
      </pc:sldMasterChg>
      <pc:sldMasterChg chg="new del mod addSldLayout delSldLayout">
        <pc:chgData name="Joao Quaresma" userId="286794d9-2e29-466d-a695-8bf383744bb9" providerId="ADAL" clId="{0AFD8A71-191A-D445-B072-7DA9B8DEFDA6}" dt="2023-11-07T15:17:04.556" v="406" actId="6938"/>
        <pc:sldMasterMkLst>
          <pc:docMk/>
          <pc:sldMasterMk cId="4001143331" sldId="2147483666"/>
        </pc:sldMasterMkLst>
        <pc:sldLayoutChg chg="new del replId">
          <pc:chgData name="Joao Quaresma" userId="286794d9-2e29-466d-a695-8bf383744bb9" providerId="ADAL" clId="{0AFD8A71-191A-D445-B072-7DA9B8DEFDA6}" dt="2023-11-07T15:17:04.556" v="406" actId="6938"/>
          <pc:sldLayoutMkLst>
            <pc:docMk/>
            <pc:sldMasterMk cId="4001143331" sldId="2147483666"/>
            <pc:sldLayoutMk cId="1275949917" sldId="2147483667"/>
          </pc:sldLayoutMkLst>
        </pc:sldLayoutChg>
        <pc:sldLayoutChg chg="new del replId">
          <pc:chgData name="Joao Quaresma" userId="286794d9-2e29-466d-a695-8bf383744bb9" providerId="ADAL" clId="{0AFD8A71-191A-D445-B072-7DA9B8DEFDA6}" dt="2023-11-07T15:17:04.556" v="406" actId="6938"/>
          <pc:sldLayoutMkLst>
            <pc:docMk/>
            <pc:sldMasterMk cId="4001143331" sldId="2147483666"/>
            <pc:sldLayoutMk cId="731637053" sldId="2147483668"/>
          </pc:sldLayoutMkLst>
        </pc:sldLayoutChg>
        <pc:sldLayoutChg chg="new del replId">
          <pc:chgData name="Joao Quaresma" userId="286794d9-2e29-466d-a695-8bf383744bb9" providerId="ADAL" clId="{0AFD8A71-191A-D445-B072-7DA9B8DEFDA6}" dt="2023-11-07T15:17:04.556" v="406" actId="6938"/>
          <pc:sldLayoutMkLst>
            <pc:docMk/>
            <pc:sldMasterMk cId="4001143331" sldId="2147483666"/>
            <pc:sldLayoutMk cId="892652167" sldId="2147483669"/>
          </pc:sldLayoutMkLst>
        </pc:sldLayoutChg>
        <pc:sldLayoutChg chg="new del replId">
          <pc:chgData name="Joao Quaresma" userId="286794d9-2e29-466d-a695-8bf383744bb9" providerId="ADAL" clId="{0AFD8A71-191A-D445-B072-7DA9B8DEFDA6}" dt="2023-11-07T15:17:04.556" v="406" actId="6938"/>
          <pc:sldLayoutMkLst>
            <pc:docMk/>
            <pc:sldMasterMk cId="4001143331" sldId="2147483666"/>
            <pc:sldLayoutMk cId="1121291041" sldId="2147483670"/>
          </pc:sldLayoutMkLst>
        </pc:sldLayoutChg>
        <pc:sldLayoutChg chg="new del replId">
          <pc:chgData name="Joao Quaresma" userId="286794d9-2e29-466d-a695-8bf383744bb9" providerId="ADAL" clId="{0AFD8A71-191A-D445-B072-7DA9B8DEFDA6}" dt="2023-11-07T15:17:04.556" v="406" actId="6938"/>
          <pc:sldLayoutMkLst>
            <pc:docMk/>
            <pc:sldMasterMk cId="4001143331" sldId="2147483666"/>
            <pc:sldLayoutMk cId="1678217152" sldId="2147483671"/>
          </pc:sldLayoutMkLst>
        </pc:sldLayoutChg>
        <pc:sldLayoutChg chg="new del replId">
          <pc:chgData name="Joao Quaresma" userId="286794d9-2e29-466d-a695-8bf383744bb9" providerId="ADAL" clId="{0AFD8A71-191A-D445-B072-7DA9B8DEFDA6}" dt="2023-11-07T15:17:04.556" v="406" actId="6938"/>
          <pc:sldLayoutMkLst>
            <pc:docMk/>
            <pc:sldMasterMk cId="4001143331" sldId="2147483666"/>
            <pc:sldLayoutMk cId="4243041019" sldId="2147483672"/>
          </pc:sldLayoutMkLst>
        </pc:sldLayoutChg>
        <pc:sldLayoutChg chg="new del replId">
          <pc:chgData name="Joao Quaresma" userId="286794d9-2e29-466d-a695-8bf383744bb9" providerId="ADAL" clId="{0AFD8A71-191A-D445-B072-7DA9B8DEFDA6}" dt="2023-11-07T15:17:04.556" v="406" actId="6938"/>
          <pc:sldLayoutMkLst>
            <pc:docMk/>
            <pc:sldMasterMk cId="4001143331" sldId="2147483666"/>
            <pc:sldLayoutMk cId="166338173" sldId="2147483673"/>
          </pc:sldLayoutMkLst>
        </pc:sldLayoutChg>
        <pc:sldLayoutChg chg="new del replId">
          <pc:chgData name="Joao Quaresma" userId="286794d9-2e29-466d-a695-8bf383744bb9" providerId="ADAL" clId="{0AFD8A71-191A-D445-B072-7DA9B8DEFDA6}" dt="2023-11-07T15:17:04.556" v="406" actId="6938"/>
          <pc:sldLayoutMkLst>
            <pc:docMk/>
            <pc:sldMasterMk cId="4001143331" sldId="2147483666"/>
            <pc:sldLayoutMk cId="1241327522" sldId="2147483674"/>
          </pc:sldLayoutMkLst>
        </pc:sldLayoutChg>
        <pc:sldLayoutChg chg="new del replId">
          <pc:chgData name="Joao Quaresma" userId="286794d9-2e29-466d-a695-8bf383744bb9" providerId="ADAL" clId="{0AFD8A71-191A-D445-B072-7DA9B8DEFDA6}" dt="2023-11-07T15:17:04.556" v="406" actId="6938"/>
          <pc:sldLayoutMkLst>
            <pc:docMk/>
            <pc:sldMasterMk cId="4001143331" sldId="2147483666"/>
            <pc:sldLayoutMk cId="2263565495" sldId="2147483675"/>
          </pc:sldLayoutMkLst>
        </pc:sldLayoutChg>
        <pc:sldLayoutChg chg="new del replId">
          <pc:chgData name="Joao Quaresma" userId="286794d9-2e29-466d-a695-8bf383744bb9" providerId="ADAL" clId="{0AFD8A71-191A-D445-B072-7DA9B8DEFDA6}" dt="2023-11-07T15:17:04.556" v="406" actId="6938"/>
          <pc:sldLayoutMkLst>
            <pc:docMk/>
            <pc:sldMasterMk cId="4001143331" sldId="2147483666"/>
            <pc:sldLayoutMk cId="2551851002" sldId="2147483676"/>
          </pc:sldLayoutMkLst>
        </pc:sldLayoutChg>
        <pc:sldLayoutChg chg="new del replId">
          <pc:chgData name="Joao Quaresma" userId="286794d9-2e29-466d-a695-8bf383744bb9" providerId="ADAL" clId="{0AFD8A71-191A-D445-B072-7DA9B8DEFDA6}" dt="2023-11-07T15:17:04.556" v="406" actId="6938"/>
          <pc:sldLayoutMkLst>
            <pc:docMk/>
            <pc:sldMasterMk cId="4001143331" sldId="2147483666"/>
            <pc:sldLayoutMk cId="3321346230" sldId="2147483677"/>
          </pc:sldLayoutMkLst>
        </pc:sldLayoutChg>
      </pc:sldMasterChg>
    </pc:docChg>
  </pc:docChgLst>
  <pc:docChgLst>
    <pc:chgData name="Isabel Trepa" userId="740ba6b6-c4a7-4d9e-93c5-b92c9a3bda78" providerId="ADAL" clId="{9E5A798E-9D2B-463E-A190-70F95D73510D}"/>
    <pc:docChg chg="custSel modSld">
      <pc:chgData name="Isabel Trepa" userId="740ba6b6-c4a7-4d9e-93c5-b92c9a3bda78" providerId="ADAL" clId="{9E5A798E-9D2B-463E-A190-70F95D73510D}" dt="2024-03-25T13:12:37.646" v="42"/>
      <pc:docMkLst>
        <pc:docMk/>
      </pc:docMkLst>
      <pc:sldChg chg="addSp modSp">
        <pc:chgData name="Isabel Trepa" userId="740ba6b6-c4a7-4d9e-93c5-b92c9a3bda78" providerId="ADAL" clId="{9E5A798E-9D2B-463E-A190-70F95D73510D}" dt="2024-03-25T13:09:59.464" v="0"/>
        <pc:sldMkLst>
          <pc:docMk/>
          <pc:sldMk cId="428967247" sldId="259"/>
        </pc:sldMkLst>
      </pc:sldChg>
      <pc:sldChg chg="addSp modSp">
        <pc:chgData name="Isabel Trepa" userId="740ba6b6-c4a7-4d9e-93c5-b92c9a3bda78" providerId="ADAL" clId="{9E5A798E-9D2B-463E-A190-70F95D73510D}" dt="2024-03-25T13:11:10.537" v="21"/>
        <pc:sldMkLst>
          <pc:docMk/>
          <pc:sldMk cId="3377843040" sldId="260"/>
        </pc:sldMkLst>
      </pc:sldChg>
      <pc:sldChg chg="addSp modSp">
        <pc:chgData name="Isabel Trepa" userId="740ba6b6-c4a7-4d9e-93c5-b92c9a3bda78" providerId="ADAL" clId="{9E5A798E-9D2B-463E-A190-70F95D73510D}" dt="2024-03-25T13:11:11.596" v="22"/>
        <pc:sldMkLst>
          <pc:docMk/>
          <pc:sldMk cId="4223720612" sldId="261"/>
        </pc:sldMkLst>
      </pc:sldChg>
      <pc:sldChg chg="addSp modSp">
        <pc:chgData name="Isabel Trepa" userId="740ba6b6-c4a7-4d9e-93c5-b92c9a3bda78" providerId="ADAL" clId="{9E5A798E-9D2B-463E-A190-70F95D73510D}" dt="2024-03-25T13:11:18.165" v="27"/>
        <pc:sldMkLst>
          <pc:docMk/>
          <pc:sldMk cId="507354570" sldId="262"/>
        </pc:sldMkLst>
      </pc:sldChg>
      <pc:sldChg chg="addSp modSp">
        <pc:chgData name="Isabel Trepa" userId="740ba6b6-c4a7-4d9e-93c5-b92c9a3bda78" providerId="ADAL" clId="{9E5A798E-9D2B-463E-A190-70F95D73510D}" dt="2024-03-25T13:11:19.144" v="28"/>
        <pc:sldMkLst>
          <pc:docMk/>
          <pc:sldMk cId="1941465195" sldId="263"/>
        </pc:sldMkLst>
      </pc:sldChg>
      <pc:sldChg chg="addSp modSp">
        <pc:chgData name="Isabel Trepa" userId="740ba6b6-c4a7-4d9e-93c5-b92c9a3bda78" providerId="ADAL" clId="{9E5A798E-9D2B-463E-A190-70F95D73510D}" dt="2024-03-25T13:10:03.029" v="1"/>
        <pc:sldMkLst>
          <pc:docMk/>
          <pc:sldMk cId="581879146" sldId="264"/>
        </pc:sldMkLst>
      </pc:sldChg>
      <pc:sldChg chg="addSp modSp">
        <pc:chgData name="Isabel Trepa" userId="740ba6b6-c4a7-4d9e-93c5-b92c9a3bda78" providerId="ADAL" clId="{9E5A798E-9D2B-463E-A190-70F95D73510D}" dt="2024-03-25T13:10:51.460" v="8"/>
        <pc:sldMkLst>
          <pc:docMk/>
          <pc:sldMk cId="4290801673" sldId="265"/>
        </pc:sldMkLst>
      </pc:sldChg>
      <pc:sldChg chg="addSp modSp">
        <pc:chgData name="Isabel Trepa" userId="740ba6b6-c4a7-4d9e-93c5-b92c9a3bda78" providerId="ADAL" clId="{9E5A798E-9D2B-463E-A190-70F95D73510D}" dt="2024-03-25T13:10:53.383" v="9"/>
        <pc:sldMkLst>
          <pc:docMk/>
          <pc:sldMk cId="2173696693" sldId="266"/>
        </pc:sldMkLst>
      </pc:sldChg>
      <pc:sldChg chg="addSp modSp">
        <pc:chgData name="Isabel Trepa" userId="740ba6b6-c4a7-4d9e-93c5-b92c9a3bda78" providerId="ADAL" clId="{9E5A798E-9D2B-463E-A190-70F95D73510D}" dt="2024-03-25T13:10:54.540" v="10"/>
        <pc:sldMkLst>
          <pc:docMk/>
          <pc:sldMk cId="4088019353" sldId="267"/>
        </pc:sldMkLst>
      </pc:sldChg>
      <pc:sldChg chg="addSp modSp">
        <pc:chgData name="Isabel Trepa" userId="740ba6b6-c4a7-4d9e-93c5-b92c9a3bda78" providerId="ADAL" clId="{9E5A798E-9D2B-463E-A190-70F95D73510D}" dt="2024-03-25T13:10:55.590" v="11"/>
        <pc:sldMkLst>
          <pc:docMk/>
          <pc:sldMk cId="3480974314" sldId="268"/>
        </pc:sldMkLst>
      </pc:sldChg>
      <pc:sldChg chg="addSp modSp">
        <pc:chgData name="Isabel Trepa" userId="740ba6b6-c4a7-4d9e-93c5-b92c9a3bda78" providerId="ADAL" clId="{9E5A798E-9D2B-463E-A190-70F95D73510D}" dt="2024-03-25T13:10:56.536" v="12"/>
        <pc:sldMkLst>
          <pc:docMk/>
          <pc:sldMk cId="2225042579" sldId="269"/>
        </pc:sldMkLst>
      </pc:sldChg>
      <pc:sldChg chg="addSp delSp modSp mod">
        <pc:chgData name="Isabel Trepa" userId="740ba6b6-c4a7-4d9e-93c5-b92c9a3bda78" providerId="ADAL" clId="{9E5A798E-9D2B-463E-A190-70F95D73510D}" dt="2024-03-25T13:11:00.544" v="15" actId="478"/>
        <pc:sldMkLst>
          <pc:docMk/>
          <pc:sldMk cId="204161903" sldId="270"/>
        </pc:sldMkLst>
      </pc:sldChg>
      <pc:sldChg chg="addSp modSp">
        <pc:chgData name="Isabel Trepa" userId="740ba6b6-c4a7-4d9e-93c5-b92c9a3bda78" providerId="ADAL" clId="{9E5A798E-9D2B-463E-A190-70F95D73510D}" dt="2024-03-25T13:11:03.063" v="16"/>
        <pc:sldMkLst>
          <pc:docMk/>
          <pc:sldMk cId="371231792" sldId="271"/>
        </pc:sldMkLst>
      </pc:sldChg>
      <pc:sldChg chg="addSp modSp">
        <pc:chgData name="Isabel Trepa" userId="740ba6b6-c4a7-4d9e-93c5-b92c9a3bda78" providerId="ADAL" clId="{9E5A798E-9D2B-463E-A190-70F95D73510D}" dt="2024-03-25T13:11:06.836" v="18"/>
        <pc:sldMkLst>
          <pc:docMk/>
          <pc:sldMk cId="645071162" sldId="272"/>
        </pc:sldMkLst>
      </pc:sldChg>
      <pc:sldChg chg="addSp modSp">
        <pc:chgData name="Isabel Trepa" userId="740ba6b6-c4a7-4d9e-93c5-b92c9a3bda78" providerId="ADAL" clId="{9E5A798E-9D2B-463E-A190-70F95D73510D}" dt="2024-03-25T13:11:20.229" v="29"/>
        <pc:sldMkLst>
          <pc:docMk/>
          <pc:sldMk cId="858150704" sldId="273"/>
        </pc:sldMkLst>
      </pc:sldChg>
      <pc:sldChg chg="addSp modSp">
        <pc:chgData name="Isabel Trepa" userId="740ba6b6-c4a7-4d9e-93c5-b92c9a3bda78" providerId="ADAL" clId="{9E5A798E-9D2B-463E-A190-70F95D73510D}" dt="2024-03-25T13:12:37.646" v="42"/>
        <pc:sldMkLst>
          <pc:docMk/>
          <pc:sldMk cId="3804142531" sldId="274"/>
        </pc:sldMkLst>
      </pc:sldChg>
      <pc:sldChg chg="addSp delSp modSp mod">
        <pc:chgData name="Isabel Trepa" userId="740ba6b6-c4a7-4d9e-93c5-b92c9a3bda78" providerId="ADAL" clId="{9E5A798E-9D2B-463E-A190-70F95D73510D}" dt="2024-03-25T13:10:38.835" v="6" actId="478"/>
        <pc:sldMkLst>
          <pc:docMk/>
          <pc:sldMk cId="2436230975" sldId="275"/>
        </pc:sldMkLst>
      </pc:sldChg>
      <pc:sldChg chg="addSp modSp">
        <pc:chgData name="Isabel Trepa" userId="740ba6b6-c4a7-4d9e-93c5-b92c9a3bda78" providerId="ADAL" clId="{9E5A798E-9D2B-463E-A190-70F95D73510D}" dt="2024-03-25T13:11:21.511" v="30"/>
        <pc:sldMkLst>
          <pc:docMk/>
          <pc:sldMk cId="1513900943" sldId="276"/>
        </pc:sldMkLst>
      </pc:sldChg>
      <pc:sldChg chg="addSp modSp mod">
        <pc:chgData name="Isabel Trepa" userId="740ba6b6-c4a7-4d9e-93c5-b92c9a3bda78" providerId="ADAL" clId="{9E5A798E-9D2B-463E-A190-70F95D73510D}" dt="2024-03-25T13:12:02.611" v="33" actId="1076"/>
        <pc:sldMkLst>
          <pc:docMk/>
          <pc:sldMk cId="696773040" sldId="277"/>
        </pc:sldMkLst>
      </pc:sldChg>
      <pc:sldChg chg="addSp delSp modSp mod">
        <pc:chgData name="Isabel Trepa" userId="740ba6b6-c4a7-4d9e-93c5-b92c9a3bda78" providerId="ADAL" clId="{9E5A798E-9D2B-463E-A190-70F95D73510D}" dt="2024-03-25T13:10:41.583" v="7" actId="478"/>
        <pc:sldMkLst>
          <pc:docMk/>
          <pc:sldMk cId="2197817565" sldId="279"/>
        </pc:sldMkLst>
      </pc:sldChg>
      <pc:sldChg chg="addSp modSp">
        <pc:chgData name="Isabel Trepa" userId="740ba6b6-c4a7-4d9e-93c5-b92c9a3bda78" providerId="ADAL" clId="{9E5A798E-9D2B-463E-A190-70F95D73510D}" dt="2024-03-25T13:11:08.249" v="19"/>
        <pc:sldMkLst>
          <pc:docMk/>
          <pc:sldMk cId="2047490251" sldId="283"/>
        </pc:sldMkLst>
      </pc:sldChg>
      <pc:sldChg chg="addSp modSp">
        <pc:chgData name="Isabel Trepa" userId="740ba6b6-c4a7-4d9e-93c5-b92c9a3bda78" providerId="ADAL" clId="{9E5A798E-9D2B-463E-A190-70F95D73510D}" dt="2024-03-25T13:11:13.657" v="24"/>
        <pc:sldMkLst>
          <pc:docMk/>
          <pc:sldMk cId="311931380" sldId="284"/>
        </pc:sldMkLst>
      </pc:sldChg>
      <pc:sldChg chg="addSp modSp">
        <pc:chgData name="Isabel Trepa" userId="740ba6b6-c4a7-4d9e-93c5-b92c9a3bda78" providerId="ADAL" clId="{9E5A798E-9D2B-463E-A190-70F95D73510D}" dt="2024-03-25T13:11:16.683" v="26"/>
        <pc:sldMkLst>
          <pc:docMk/>
          <pc:sldMk cId="3613926267" sldId="286"/>
        </pc:sldMkLst>
      </pc:sldChg>
      <pc:sldChg chg="addSp modSp">
        <pc:chgData name="Isabel Trepa" userId="740ba6b6-c4a7-4d9e-93c5-b92c9a3bda78" providerId="ADAL" clId="{9E5A798E-9D2B-463E-A190-70F95D73510D}" dt="2024-03-25T13:12:26.250" v="35"/>
        <pc:sldMkLst>
          <pc:docMk/>
          <pc:sldMk cId="402222611" sldId="287"/>
        </pc:sldMkLst>
      </pc:sldChg>
      <pc:sldChg chg="addSp modSp">
        <pc:chgData name="Isabel Trepa" userId="740ba6b6-c4a7-4d9e-93c5-b92c9a3bda78" providerId="ADAL" clId="{9E5A798E-9D2B-463E-A190-70F95D73510D}" dt="2024-03-25T13:12:28.802" v="36"/>
        <pc:sldMkLst>
          <pc:docMk/>
          <pc:sldMk cId="1793717212" sldId="288"/>
        </pc:sldMkLst>
      </pc:sldChg>
      <pc:sldChg chg="addSp modSp">
        <pc:chgData name="Isabel Trepa" userId="740ba6b6-c4a7-4d9e-93c5-b92c9a3bda78" providerId="ADAL" clId="{9E5A798E-9D2B-463E-A190-70F95D73510D}" dt="2024-03-25T13:12:30.186" v="37"/>
        <pc:sldMkLst>
          <pc:docMk/>
          <pc:sldMk cId="4124379277" sldId="289"/>
        </pc:sldMkLst>
      </pc:sldChg>
      <pc:sldChg chg="addSp modSp">
        <pc:chgData name="Isabel Trepa" userId="740ba6b6-c4a7-4d9e-93c5-b92c9a3bda78" providerId="ADAL" clId="{9E5A798E-9D2B-463E-A190-70F95D73510D}" dt="2024-03-25T13:12:31.115" v="38"/>
        <pc:sldMkLst>
          <pc:docMk/>
          <pc:sldMk cId="3621584972" sldId="290"/>
        </pc:sldMkLst>
      </pc:sldChg>
      <pc:sldChg chg="addSp modSp">
        <pc:chgData name="Isabel Trepa" userId="740ba6b6-c4a7-4d9e-93c5-b92c9a3bda78" providerId="ADAL" clId="{9E5A798E-9D2B-463E-A190-70F95D73510D}" dt="2024-03-25T13:12:32.410" v="39"/>
        <pc:sldMkLst>
          <pc:docMk/>
          <pc:sldMk cId="2625760375" sldId="291"/>
        </pc:sldMkLst>
      </pc:sldChg>
      <pc:sldChg chg="addSp modSp">
        <pc:chgData name="Isabel Trepa" userId="740ba6b6-c4a7-4d9e-93c5-b92c9a3bda78" providerId="ADAL" clId="{9E5A798E-9D2B-463E-A190-70F95D73510D}" dt="2024-03-25T13:11:14.743" v="25"/>
        <pc:sldMkLst>
          <pc:docMk/>
          <pc:sldMk cId="1389735696" sldId="292"/>
        </pc:sldMkLst>
      </pc:sldChg>
      <pc:sldChg chg="addSp modSp">
        <pc:chgData name="Isabel Trepa" userId="740ba6b6-c4a7-4d9e-93c5-b92c9a3bda78" providerId="ADAL" clId="{9E5A798E-9D2B-463E-A190-70F95D73510D}" dt="2024-03-25T13:12:33.607" v="40"/>
        <pc:sldMkLst>
          <pc:docMk/>
          <pc:sldMk cId="3689276369" sldId="293"/>
        </pc:sldMkLst>
      </pc:sldChg>
      <pc:sldChg chg="addSp modSp">
        <pc:chgData name="Isabel Trepa" userId="740ba6b6-c4a7-4d9e-93c5-b92c9a3bda78" providerId="ADAL" clId="{9E5A798E-9D2B-463E-A190-70F95D73510D}" dt="2024-03-25T13:12:24.272" v="34"/>
        <pc:sldMkLst>
          <pc:docMk/>
          <pc:sldMk cId="829952261" sldId="296"/>
        </pc:sldMkLst>
      </pc:sldChg>
      <pc:sldChg chg="addSp modSp">
        <pc:chgData name="Isabel Trepa" userId="740ba6b6-c4a7-4d9e-93c5-b92c9a3bda78" providerId="ADAL" clId="{9E5A798E-9D2B-463E-A190-70F95D73510D}" dt="2024-03-25T13:12:35.875" v="41"/>
        <pc:sldMkLst>
          <pc:docMk/>
          <pc:sldMk cId="3965520002" sldId="297"/>
        </pc:sldMkLst>
      </pc:sldChg>
    </pc:docChg>
  </pc:docChgLst>
  <pc:docChgLst>
    <pc:chgData name="Mariana Modesto" userId="S::mariana.modesto@hkstrategies.com::cc602350-90ed-4734-b1d1-d2b5e488daa8" providerId="AD" clId="Web-{E8DF32A1-5CA8-B839-5F7A-41D7F17717A3}"/>
    <pc:docChg chg="modSld">
      <pc:chgData name="Mariana Modesto" userId="S::mariana.modesto@hkstrategies.com::cc602350-90ed-4734-b1d1-d2b5e488daa8" providerId="AD" clId="Web-{E8DF32A1-5CA8-B839-5F7A-41D7F17717A3}" dt="2023-10-31T16:17:45.266" v="6"/>
      <pc:docMkLst>
        <pc:docMk/>
      </pc:docMkLst>
      <pc:sldChg chg="addSp delSp modSp">
        <pc:chgData name="Mariana Modesto" userId="S::mariana.modesto@hkstrategies.com::cc602350-90ed-4734-b1d1-d2b5e488daa8" providerId="AD" clId="Web-{E8DF32A1-5CA8-B839-5F7A-41D7F17717A3}" dt="2023-10-31T16:17:45.266" v="6"/>
        <pc:sldMkLst>
          <pc:docMk/>
          <pc:sldMk cId="439217514" sldId="282"/>
        </pc:sldMkLst>
      </pc:sldChg>
    </pc:docChg>
  </pc:docChgLst>
  <pc:docChgLst>
    <pc:chgData name="FONSECA Joana S (parceiro)" userId="S::jsgfonseca@parceiro.sonae.pt::1ca41661-fb09-4a5e-84c4-8e1a6946af3e" providerId="AD" clId="Web-{F01D9FD0-2078-1E99-EF85-C155745D1797}"/>
    <pc:docChg chg="modSld">
      <pc:chgData name="FONSECA Joana S (parceiro)" userId="S::jsgfonseca@parceiro.sonae.pt::1ca41661-fb09-4a5e-84c4-8e1a6946af3e" providerId="AD" clId="Web-{F01D9FD0-2078-1E99-EF85-C155745D1797}" dt="2025-02-14T16:42:16.302" v="10" actId="20577"/>
      <pc:docMkLst>
        <pc:docMk/>
      </pc:docMkLst>
      <pc:sldChg chg="addSp delSp">
        <pc:chgData name="FONSECA Joana S (parceiro)" userId="S::jsgfonseca@parceiro.sonae.pt::1ca41661-fb09-4a5e-84c4-8e1a6946af3e" providerId="AD" clId="Web-{F01D9FD0-2078-1E99-EF85-C155745D1797}" dt="2025-02-14T16:40:47.205" v="9"/>
        <pc:sldMkLst>
          <pc:docMk/>
          <pc:sldMk cId="858150704" sldId="273"/>
        </pc:sldMkLst>
        <pc:picChg chg="add del">
          <ac:chgData name="FONSECA Joana S (parceiro)" userId="S::jsgfonseca@parceiro.sonae.pt::1ca41661-fb09-4a5e-84c4-8e1a6946af3e" providerId="AD" clId="Web-{F01D9FD0-2078-1E99-EF85-C155745D1797}" dt="2025-02-14T16:40:47.205" v="9"/>
          <ac:picMkLst>
            <pc:docMk/>
            <pc:sldMk cId="858150704" sldId="273"/>
            <ac:picMk id="24" creationId="{20E82DC6-CB31-4AC4-99C3-84CF80F6705B}"/>
          </ac:picMkLst>
        </pc:picChg>
      </pc:sldChg>
      <pc:sldChg chg="delSp">
        <pc:chgData name="FONSECA Joana S (parceiro)" userId="S::jsgfonseca@parceiro.sonae.pt::1ca41661-fb09-4a5e-84c4-8e1a6946af3e" providerId="AD" clId="Web-{F01D9FD0-2078-1E99-EF85-C155745D1797}" dt="2025-02-14T16:40:42.549" v="7"/>
        <pc:sldMkLst>
          <pc:docMk/>
          <pc:sldMk cId="696773040" sldId="277"/>
        </pc:sldMkLst>
        <pc:picChg chg="del">
          <ac:chgData name="FONSECA Joana S (parceiro)" userId="S::jsgfonseca@parceiro.sonae.pt::1ca41661-fb09-4a5e-84c4-8e1a6946af3e" providerId="AD" clId="Web-{F01D9FD0-2078-1E99-EF85-C155745D1797}" dt="2025-02-14T16:40:38.205" v="0"/>
          <ac:picMkLst>
            <pc:docMk/>
            <pc:sldMk cId="696773040" sldId="277"/>
            <ac:picMk id="12" creationId="{670E02F5-3D5E-E8B7-F62D-FE92B7275E04}"/>
          </ac:picMkLst>
        </pc:picChg>
        <pc:picChg chg="del">
          <ac:chgData name="FONSECA Joana S (parceiro)" userId="S::jsgfonseca@parceiro.sonae.pt::1ca41661-fb09-4a5e-84c4-8e1a6946af3e" providerId="AD" clId="Web-{F01D9FD0-2078-1E99-EF85-C155745D1797}" dt="2025-02-14T16:40:39.408" v="1"/>
          <ac:picMkLst>
            <pc:docMk/>
            <pc:sldMk cId="696773040" sldId="277"/>
            <ac:picMk id="13" creationId="{43D7F695-EBDA-CBD1-6F0F-DF0F4791DDE8}"/>
          </ac:picMkLst>
        </pc:picChg>
        <pc:picChg chg="del">
          <ac:chgData name="FONSECA Joana S (parceiro)" userId="S::jsgfonseca@parceiro.sonae.pt::1ca41661-fb09-4a5e-84c4-8e1a6946af3e" providerId="AD" clId="Web-{F01D9FD0-2078-1E99-EF85-C155745D1797}" dt="2025-02-14T16:40:39.971" v="2"/>
          <ac:picMkLst>
            <pc:docMk/>
            <pc:sldMk cId="696773040" sldId="277"/>
            <ac:picMk id="14" creationId="{AE647114-7069-A033-0761-15A1DFD0429F}"/>
          </ac:picMkLst>
        </pc:picChg>
        <pc:picChg chg="del">
          <ac:chgData name="FONSECA Joana S (parceiro)" userId="S::jsgfonseca@parceiro.sonae.pt::1ca41661-fb09-4a5e-84c4-8e1a6946af3e" providerId="AD" clId="Web-{F01D9FD0-2078-1E99-EF85-C155745D1797}" dt="2025-02-14T16:40:40.486" v="3"/>
          <ac:picMkLst>
            <pc:docMk/>
            <pc:sldMk cId="696773040" sldId="277"/>
            <ac:picMk id="15" creationId="{34C32435-CB43-6ACB-ABBB-C4ABE220D099}"/>
          </ac:picMkLst>
        </pc:picChg>
        <pc:picChg chg="del">
          <ac:chgData name="FONSECA Joana S (parceiro)" userId="S::jsgfonseca@parceiro.sonae.pt::1ca41661-fb09-4a5e-84c4-8e1a6946af3e" providerId="AD" clId="Web-{F01D9FD0-2078-1E99-EF85-C155745D1797}" dt="2025-02-14T16:40:42.549" v="7"/>
          <ac:picMkLst>
            <pc:docMk/>
            <pc:sldMk cId="696773040" sldId="277"/>
            <ac:picMk id="16" creationId="{E42BE3B2-BA01-702C-D275-BD059192B610}"/>
          </ac:picMkLst>
        </pc:picChg>
        <pc:picChg chg="del">
          <ac:chgData name="FONSECA Joana S (parceiro)" userId="S::jsgfonseca@parceiro.sonae.pt::1ca41661-fb09-4a5e-84c4-8e1a6946af3e" providerId="AD" clId="Web-{F01D9FD0-2078-1E99-EF85-C155745D1797}" dt="2025-02-14T16:40:42.002" v="6"/>
          <ac:picMkLst>
            <pc:docMk/>
            <pc:sldMk cId="696773040" sldId="277"/>
            <ac:picMk id="17" creationId="{F1FEC191-27ED-0E18-6B43-5BE08F864090}"/>
          </ac:picMkLst>
        </pc:picChg>
        <pc:picChg chg="del">
          <ac:chgData name="FONSECA Joana S (parceiro)" userId="S::jsgfonseca@parceiro.sonae.pt::1ca41661-fb09-4a5e-84c4-8e1a6946af3e" providerId="AD" clId="Web-{F01D9FD0-2078-1E99-EF85-C155745D1797}" dt="2025-02-14T16:40:41.377" v="5"/>
          <ac:picMkLst>
            <pc:docMk/>
            <pc:sldMk cId="696773040" sldId="277"/>
            <ac:picMk id="18" creationId="{89EA525C-CC8A-1ECF-FAAF-D4DA8B7EEC49}"/>
          </ac:picMkLst>
        </pc:picChg>
        <pc:picChg chg="del">
          <ac:chgData name="FONSECA Joana S (parceiro)" userId="S::jsgfonseca@parceiro.sonae.pt::1ca41661-fb09-4a5e-84c4-8e1a6946af3e" providerId="AD" clId="Web-{F01D9FD0-2078-1E99-EF85-C155745D1797}" dt="2025-02-14T16:40:41.002" v="4"/>
          <ac:picMkLst>
            <pc:docMk/>
            <pc:sldMk cId="696773040" sldId="277"/>
            <ac:picMk id="19" creationId="{F8B44B37-0C8D-C5FA-A230-7FC9CE0B844C}"/>
          </ac:picMkLst>
        </pc:picChg>
      </pc:sldChg>
      <pc:sldChg chg="modSp">
        <pc:chgData name="FONSECA Joana S (parceiro)" userId="S::jsgfonseca@parceiro.sonae.pt::1ca41661-fb09-4a5e-84c4-8e1a6946af3e" providerId="AD" clId="Web-{F01D9FD0-2078-1E99-EF85-C155745D1797}" dt="2025-02-14T16:42:16.302" v="10" actId="20577"/>
        <pc:sldMkLst>
          <pc:docMk/>
          <pc:sldMk cId="144871254" sldId="278"/>
        </pc:sldMkLst>
        <pc:spChg chg="mod">
          <ac:chgData name="FONSECA Joana S (parceiro)" userId="S::jsgfonseca@parceiro.sonae.pt::1ca41661-fb09-4a5e-84c4-8e1a6946af3e" providerId="AD" clId="Web-{F01D9FD0-2078-1E99-EF85-C155745D1797}" dt="2025-02-14T16:42:16.302" v="10" actId="20577"/>
          <ac:spMkLst>
            <pc:docMk/>
            <pc:sldMk cId="144871254" sldId="278"/>
            <ac:spMk id="96" creationId="{D44DE943-D855-BDBA-65FD-52AEFD0A03FB}"/>
          </ac:spMkLst>
        </pc:spChg>
      </pc:sldChg>
    </pc:docChg>
  </pc:docChgLst>
  <pc:docChgLst>
    <pc:chgData name="Mariana Vilela" userId="72a4ea93-a3cd-4fc6-bd30-cae67d44141c" providerId="ADAL" clId="{97B85834-AB61-5241-AB7E-E7BE49E98C4B}"/>
    <pc:docChg chg="undo custSel addSld delSld modSld sldOrd addMainMaster delMainMaster modMainMaster addSection modSection">
      <pc:chgData name="Mariana Vilela" userId="72a4ea93-a3cd-4fc6-bd30-cae67d44141c" providerId="ADAL" clId="{97B85834-AB61-5241-AB7E-E7BE49E98C4B}" dt="2023-11-14T18:12:21.420" v="142" actId="1076"/>
      <pc:docMkLst>
        <pc:docMk/>
      </pc:docMkLst>
      <pc:sldChg chg="addSp delSp modSp mod modClrScheme chgLayout">
        <pc:chgData name="Mariana Vilela" userId="72a4ea93-a3cd-4fc6-bd30-cae67d44141c" providerId="ADAL" clId="{97B85834-AB61-5241-AB7E-E7BE49E98C4B}" dt="2023-11-07T15:33:16.898" v="97" actId="700"/>
        <pc:sldMkLst>
          <pc:docMk/>
          <pc:sldMk cId="428967247" sldId="259"/>
        </pc:sldMkLst>
      </pc:sldChg>
      <pc:sldChg chg="modSp mod">
        <pc:chgData name="Mariana Vilela" userId="72a4ea93-a3cd-4fc6-bd30-cae67d44141c" providerId="ADAL" clId="{97B85834-AB61-5241-AB7E-E7BE49E98C4B}" dt="2023-11-14T18:12:21.420" v="142" actId="1076"/>
        <pc:sldMkLst>
          <pc:docMk/>
          <pc:sldMk cId="1941465195" sldId="263"/>
        </pc:sldMkLst>
      </pc:sldChg>
      <pc:sldChg chg="ord">
        <pc:chgData name="Mariana Vilela" userId="72a4ea93-a3cd-4fc6-bd30-cae67d44141c" providerId="ADAL" clId="{97B85834-AB61-5241-AB7E-E7BE49E98C4B}" dt="2023-11-07T18:03:18.151" v="128" actId="20578"/>
        <pc:sldMkLst>
          <pc:docMk/>
          <pc:sldMk cId="2436230975" sldId="275"/>
        </pc:sldMkLst>
      </pc:sldChg>
      <pc:sldChg chg="addSp delSp modSp mod modClrScheme chgLayout">
        <pc:chgData name="Mariana Vilela" userId="72a4ea93-a3cd-4fc6-bd30-cae67d44141c" providerId="ADAL" clId="{97B85834-AB61-5241-AB7E-E7BE49E98C4B}" dt="2023-11-07T15:33:27.048" v="99" actId="700"/>
        <pc:sldMkLst>
          <pc:docMk/>
          <pc:sldMk cId="2197817565" sldId="279"/>
        </pc:sldMkLst>
      </pc:sldChg>
      <pc:sldChg chg="addSp delSp modSp mod modClrScheme chgLayout">
        <pc:chgData name="Mariana Vilela" userId="72a4ea93-a3cd-4fc6-bd30-cae67d44141c" providerId="ADAL" clId="{97B85834-AB61-5241-AB7E-E7BE49E98C4B}" dt="2023-11-07T18:00:07.801" v="101" actId="700"/>
        <pc:sldMkLst>
          <pc:docMk/>
          <pc:sldMk cId="439217514" sldId="282"/>
        </pc:sldMkLst>
      </pc:sldChg>
      <pc:sldChg chg="modSp mod">
        <pc:chgData name="Mariana Vilela" userId="72a4ea93-a3cd-4fc6-bd30-cae67d44141c" providerId="ADAL" clId="{97B85834-AB61-5241-AB7E-E7BE49E98C4B}" dt="2023-10-31T16:12:11.496" v="45" actId="552"/>
        <pc:sldMkLst>
          <pc:docMk/>
          <pc:sldMk cId="2047490251" sldId="283"/>
        </pc:sldMkLst>
      </pc:sldChg>
      <pc:sldChg chg="modSp mod">
        <pc:chgData name="Mariana Vilela" userId="72a4ea93-a3cd-4fc6-bd30-cae67d44141c" providerId="ADAL" clId="{97B85834-AB61-5241-AB7E-E7BE49E98C4B}" dt="2023-11-07T15:29:48.255" v="88" actId="14100"/>
        <pc:sldMkLst>
          <pc:docMk/>
          <pc:sldMk cId="311931380" sldId="284"/>
        </pc:sldMkLst>
      </pc:sldChg>
      <pc:sldChg chg="modSp del mod">
        <pc:chgData name="Mariana Vilela" userId="72a4ea93-a3cd-4fc6-bd30-cae67d44141c" providerId="ADAL" clId="{97B85834-AB61-5241-AB7E-E7BE49E98C4B}" dt="2023-11-07T18:01:32.673" v="112" actId="2696"/>
        <pc:sldMkLst>
          <pc:docMk/>
          <pc:sldMk cId="500056356" sldId="285"/>
        </pc:sldMkLst>
      </pc:sldChg>
      <pc:sldChg chg="new del">
        <pc:chgData name="Mariana Vilela" userId="72a4ea93-a3cd-4fc6-bd30-cae67d44141c" providerId="ADAL" clId="{97B85834-AB61-5241-AB7E-E7BE49E98C4B}" dt="2023-10-31T16:07:03.887" v="1" actId="680"/>
        <pc:sldMkLst>
          <pc:docMk/>
          <pc:sldMk cId="612012912" sldId="286"/>
        </pc:sldMkLst>
      </pc:sldChg>
      <pc:sldChg chg="new del">
        <pc:chgData name="Mariana Vilela" userId="72a4ea93-a3cd-4fc6-bd30-cae67d44141c" providerId="ADAL" clId="{97B85834-AB61-5241-AB7E-E7BE49E98C4B}" dt="2023-10-31T16:09:26.602" v="21" actId="680"/>
        <pc:sldMkLst>
          <pc:docMk/>
          <pc:sldMk cId="1352756633" sldId="286"/>
        </pc:sldMkLst>
      </pc:sldChg>
      <pc:sldChg chg="new del">
        <pc:chgData name="Mariana Vilela" userId="72a4ea93-a3cd-4fc6-bd30-cae67d44141c" providerId="ADAL" clId="{97B85834-AB61-5241-AB7E-E7BE49E98C4B}" dt="2023-10-31T16:09:12.239" v="19" actId="680"/>
        <pc:sldMkLst>
          <pc:docMk/>
          <pc:sldMk cId="3661627269" sldId="286"/>
        </pc:sldMkLst>
      </pc:sldChg>
      <pc:sldChg chg="modSp mod">
        <pc:chgData name="Mariana Vilela" userId="72a4ea93-a3cd-4fc6-bd30-cae67d44141c" providerId="ADAL" clId="{97B85834-AB61-5241-AB7E-E7BE49E98C4B}" dt="2023-11-07T15:30:25.397" v="93" actId="20577"/>
        <pc:sldMkLst>
          <pc:docMk/>
          <pc:sldMk cId="1793717212" sldId="288"/>
        </pc:sldMkLst>
      </pc:sldChg>
      <pc:sldChg chg="new del">
        <pc:chgData name="Mariana Vilela" userId="72a4ea93-a3cd-4fc6-bd30-cae67d44141c" providerId="ADAL" clId="{97B85834-AB61-5241-AB7E-E7BE49E98C4B}" dt="2023-11-07T15:33:03.670" v="95" actId="680"/>
        <pc:sldMkLst>
          <pc:docMk/>
          <pc:sldMk cId="2972125816" sldId="292"/>
        </pc:sldMkLst>
      </pc:sldChg>
      <pc:sldChg chg="addSp delSp modSp mod">
        <pc:chgData name="Mariana Vilela" userId="72a4ea93-a3cd-4fc6-bd30-cae67d44141c" providerId="ADAL" clId="{97B85834-AB61-5241-AB7E-E7BE49E98C4B}" dt="2023-11-07T18:02:36.888" v="125" actId="931"/>
        <pc:sldMkLst>
          <pc:docMk/>
          <pc:sldMk cId="3689276369" sldId="293"/>
        </pc:sldMkLst>
      </pc:sldChg>
      <pc:sldChg chg="new del">
        <pc:chgData name="Mariana Vilela" userId="72a4ea93-a3cd-4fc6-bd30-cae67d44141c" providerId="ADAL" clId="{97B85834-AB61-5241-AB7E-E7BE49E98C4B}" dt="2023-11-07T18:00:15.846" v="103" actId="680"/>
        <pc:sldMkLst>
          <pc:docMk/>
          <pc:sldMk cId="2025170257" sldId="294"/>
        </pc:sldMkLst>
      </pc:sldChg>
      <pc:sldChg chg="addSp delSp modSp new del mod modClrScheme chgLayout">
        <pc:chgData name="Mariana Vilela" userId="72a4ea93-a3cd-4fc6-bd30-cae67d44141c" providerId="ADAL" clId="{97B85834-AB61-5241-AB7E-E7BE49E98C4B}" dt="2023-11-07T18:00:52.739" v="111" actId="2696"/>
        <pc:sldMkLst>
          <pc:docMk/>
          <pc:sldMk cId="3314330201" sldId="294"/>
        </pc:sldMkLst>
      </pc:sldChg>
      <pc:sldMasterChg chg="addSp delSp modSp mod setBg addSldLayout delSldLayout">
        <pc:chgData name="Mariana Vilela" userId="72a4ea93-a3cd-4fc6-bd30-cae67d44141c" providerId="ADAL" clId="{97B85834-AB61-5241-AB7E-E7BE49E98C4B}" dt="2023-10-31T16:09:35.375" v="31" actId="2696"/>
        <pc:sldMasterMkLst>
          <pc:docMk/>
          <pc:sldMasterMk cId="1223169882" sldId="2147483648"/>
        </pc:sldMasterMkLst>
        <pc:sldLayoutChg chg="add del">
          <pc:chgData name="Mariana Vilela" userId="72a4ea93-a3cd-4fc6-bd30-cae67d44141c" providerId="ADAL" clId="{97B85834-AB61-5241-AB7E-E7BE49E98C4B}" dt="2023-10-31T16:09:35.044" v="29" actId="2696"/>
          <pc:sldLayoutMkLst>
            <pc:docMk/>
            <pc:sldMasterMk cId="1223169882" sldId="2147483648"/>
            <pc:sldLayoutMk cId="251948038" sldId="2147483650"/>
          </pc:sldLayoutMkLst>
        </pc:sldLayoutChg>
        <pc:sldLayoutChg chg="del">
          <pc:chgData name="Mariana Vilela" userId="72a4ea93-a3cd-4fc6-bd30-cae67d44141c" providerId="ADAL" clId="{97B85834-AB61-5241-AB7E-E7BE49E98C4B}" dt="2023-10-31T16:07:24.625" v="5" actId="2696"/>
          <pc:sldLayoutMkLst>
            <pc:docMk/>
            <pc:sldMasterMk cId="1223169882" sldId="2147483648"/>
            <pc:sldLayoutMk cId="353903969" sldId="2147483651"/>
          </pc:sldLayoutMkLst>
        </pc:sldLayoutChg>
        <pc:sldLayoutChg chg="del">
          <pc:chgData name="Mariana Vilela" userId="72a4ea93-a3cd-4fc6-bd30-cae67d44141c" providerId="ADAL" clId="{97B85834-AB61-5241-AB7E-E7BE49E98C4B}" dt="2023-10-31T16:07:21.803" v="2" actId="2696"/>
          <pc:sldLayoutMkLst>
            <pc:docMk/>
            <pc:sldMasterMk cId="1223169882" sldId="2147483648"/>
            <pc:sldLayoutMk cId="2954521125" sldId="2147483652"/>
          </pc:sldLayoutMkLst>
        </pc:sldLayoutChg>
        <pc:sldLayoutChg chg="del">
          <pc:chgData name="Mariana Vilela" userId="72a4ea93-a3cd-4fc6-bd30-cae67d44141c" providerId="ADAL" clId="{97B85834-AB61-5241-AB7E-E7BE49E98C4B}" dt="2023-10-31T16:07:22.897" v="3" actId="2696"/>
          <pc:sldLayoutMkLst>
            <pc:docMk/>
            <pc:sldMasterMk cId="1223169882" sldId="2147483648"/>
            <pc:sldLayoutMk cId="913718462" sldId="2147483653"/>
          </pc:sldLayoutMkLst>
        </pc:sldLayoutChg>
        <pc:sldLayoutChg chg="del">
          <pc:chgData name="Mariana Vilela" userId="72a4ea93-a3cd-4fc6-bd30-cae67d44141c" providerId="ADAL" clId="{97B85834-AB61-5241-AB7E-E7BE49E98C4B}" dt="2023-10-31T16:07:23.825" v="4" actId="2696"/>
          <pc:sldLayoutMkLst>
            <pc:docMk/>
            <pc:sldMasterMk cId="1223169882" sldId="2147483648"/>
            <pc:sldLayoutMk cId="3144186499" sldId="2147483654"/>
          </pc:sldLayoutMkLst>
        </pc:sldLayoutChg>
        <pc:sldLayoutChg chg="del">
          <pc:chgData name="Mariana Vilela" userId="72a4ea93-a3cd-4fc6-bd30-cae67d44141c" providerId="ADAL" clId="{97B85834-AB61-5241-AB7E-E7BE49E98C4B}" dt="2023-10-31T16:07:25.743" v="6" actId="2696"/>
          <pc:sldLayoutMkLst>
            <pc:docMk/>
            <pc:sldMasterMk cId="1223169882" sldId="2147483648"/>
            <pc:sldLayoutMk cId="4081189214" sldId="2147483656"/>
          </pc:sldLayoutMkLst>
        </pc:sldLayoutChg>
        <pc:sldLayoutChg chg="add del">
          <pc:chgData name="Mariana Vilela" userId="72a4ea93-a3cd-4fc6-bd30-cae67d44141c" providerId="ADAL" clId="{97B85834-AB61-5241-AB7E-E7BE49E98C4B}" dt="2023-10-31T16:09:35.278" v="30" actId="2696"/>
          <pc:sldLayoutMkLst>
            <pc:docMk/>
            <pc:sldMasterMk cId="1223169882" sldId="2147483648"/>
            <pc:sldLayoutMk cId="4227912192" sldId="2147483657"/>
          </pc:sldLayoutMkLst>
        </pc:sldLayoutChg>
        <pc:sldLayoutChg chg="add del">
          <pc:chgData name="Mariana Vilela" userId="72a4ea93-a3cd-4fc6-bd30-cae67d44141c" providerId="ADAL" clId="{97B85834-AB61-5241-AB7E-E7BE49E98C4B}" dt="2023-10-31T16:09:35.375" v="31" actId="2696"/>
          <pc:sldLayoutMkLst>
            <pc:docMk/>
            <pc:sldMasterMk cId="1223169882" sldId="2147483648"/>
            <pc:sldLayoutMk cId="3283621365" sldId="2147483658"/>
          </pc:sldLayoutMkLst>
        </pc:sldLayoutChg>
        <pc:sldLayoutChg chg="del">
          <pc:chgData name="Mariana Vilela" userId="72a4ea93-a3cd-4fc6-bd30-cae67d44141c" providerId="ADAL" clId="{97B85834-AB61-5241-AB7E-E7BE49E98C4B}" dt="2023-10-31T16:07:26.994" v="7" actId="2696"/>
          <pc:sldLayoutMkLst>
            <pc:docMk/>
            <pc:sldMasterMk cId="1223169882" sldId="2147483648"/>
            <pc:sldLayoutMk cId="417973735" sldId="2147483659"/>
          </pc:sldLayoutMkLst>
        </pc:sldLayoutChg>
      </pc:sldMasterChg>
      <pc:sldMasterChg chg="add del mod addSldLayout delSldLayout modSldLayout">
        <pc:chgData name="Mariana Vilela" userId="72a4ea93-a3cd-4fc6-bd30-cae67d44141c" providerId="ADAL" clId="{97B85834-AB61-5241-AB7E-E7BE49E98C4B}" dt="2023-10-31T16:09:34.395" v="26" actId="2890"/>
        <pc:sldMasterMkLst>
          <pc:docMk/>
          <pc:sldMasterMk cId="1309883377" sldId="2147483656"/>
        </pc:sldMasterMkLst>
        <pc:sldLayoutChg chg="add del mod replId">
          <pc:chgData name="Mariana Vilela" userId="72a4ea93-a3cd-4fc6-bd30-cae67d44141c" providerId="ADAL" clId="{97B85834-AB61-5241-AB7E-E7BE49E98C4B}" dt="2023-10-31T16:09:34.395" v="26" actId="2890"/>
          <pc:sldLayoutMkLst>
            <pc:docMk/>
            <pc:sldMasterMk cId="1309883377" sldId="2147483656"/>
            <pc:sldLayoutMk cId="3781435044" sldId="2147483657"/>
          </pc:sldLayoutMkLst>
        </pc:sldLayoutChg>
        <pc:sldLayoutChg chg="add del mod replId">
          <pc:chgData name="Mariana Vilela" userId="72a4ea93-a3cd-4fc6-bd30-cae67d44141c" providerId="ADAL" clId="{97B85834-AB61-5241-AB7E-E7BE49E98C4B}" dt="2023-10-31T16:09:34.395" v="26" actId="2890"/>
          <pc:sldLayoutMkLst>
            <pc:docMk/>
            <pc:sldMasterMk cId="1309883377" sldId="2147483656"/>
            <pc:sldLayoutMk cId="4011137475" sldId="2147483658"/>
          </pc:sldLayoutMkLst>
        </pc:sldLayoutChg>
      </pc:sldMasterChg>
    </pc:docChg>
  </pc:docChgLst>
  <pc:docChgLst>
    <pc:chgData name="Joao Quaresma" userId="286794d9-2e29-466d-a695-8bf383744bb9" providerId="ADAL" clId="{7ED6C48D-E3D7-D34D-9253-25DA992F789F}"/>
    <pc:docChg chg="undo redo custSel addSld modSld sldOrd">
      <pc:chgData name="Joao Quaresma" userId="286794d9-2e29-466d-a695-8bf383744bb9" providerId="ADAL" clId="{7ED6C48D-E3D7-D34D-9253-25DA992F789F}" dt="2023-10-20T15:33:21.770" v="1799" actId="20577"/>
      <pc:docMkLst>
        <pc:docMk/>
      </pc:docMkLst>
      <pc:sldChg chg="addSp delSp modSp mod">
        <pc:chgData name="Joao Quaresma" userId="286794d9-2e29-466d-a695-8bf383744bb9" providerId="ADAL" clId="{7ED6C48D-E3D7-D34D-9253-25DA992F789F}" dt="2023-10-20T15:29:50.457" v="1669" actId="1076"/>
        <pc:sldMkLst>
          <pc:docMk/>
          <pc:sldMk cId="3804142531" sldId="274"/>
        </pc:sldMkLst>
      </pc:sldChg>
      <pc:sldChg chg="addSp modSp new mod">
        <pc:chgData name="Joao Quaresma" userId="286794d9-2e29-466d-a695-8bf383744bb9" providerId="ADAL" clId="{7ED6C48D-E3D7-D34D-9253-25DA992F789F}" dt="2023-10-20T14:04:50.453" v="590" actId="1076"/>
        <pc:sldMkLst>
          <pc:docMk/>
          <pc:sldMk cId="1513900943" sldId="276"/>
        </pc:sldMkLst>
      </pc:sldChg>
      <pc:sldChg chg="addSp delSp modSp new mod ord setBg">
        <pc:chgData name="Joao Quaresma" userId="286794d9-2e29-466d-a695-8bf383744bb9" providerId="ADAL" clId="{7ED6C48D-E3D7-D34D-9253-25DA992F789F}" dt="2023-10-20T14:13:22.192" v="935" actId="20578"/>
        <pc:sldMkLst>
          <pc:docMk/>
          <pc:sldMk cId="696773040" sldId="277"/>
        </pc:sldMkLst>
      </pc:sldChg>
      <pc:sldChg chg="addSp delSp modSp new mod">
        <pc:chgData name="Joao Quaresma" userId="286794d9-2e29-466d-a695-8bf383744bb9" providerId="ADAL" clId="{7ED6C48D-E3D7-D34D-9253-25DA992F789F}" dt="2023-10-20T15:33:21.770" v="1799" actId="20577"/>
        <pc:sldMkLst>
          <pc:docMk/>
          <pc:sldMk cId="144871254" sldId="278"/>
        </pc:sldMkLst>
      </pc:sldChg>
    </pc:docChg>
  </pc:docChgLst>
  <pc:docChgLst>
    <pc:chgData name="Joao Quaresma" userId="286794d9-2e29-466d-a695-8bf383744bb9" providerId="ADAL" clId="{51D4B1F3-09D6-EE4F-BAAD-C95F29275DE1}"/>
    <pc:docChg chg="undo custSel addSld delSld modSld addMainMaster delMainMaster modMainMaster">
      <pc:chgData name="Joao Quaresma" userId="286794d9-2e29-466d-a695-8bf383744bb9" providerId="ADAL" clId="{51D4B1F3-09D6-EE4F-BAAD-C95F29275DE1}" dt="2023-11-06T17:49:32.495" v="150" actId="478"/>
      <pc:docMkLst>
        <pc:docMk/>
      </pc:docMkLst>
      <pc:sldChg chg="addSp delSp modSp mod">
        <pc:chgData name="Joao Quaresma" userId="286794d9-2e29-466d-a695-8bf383744bb9" providerId="ADAL" clId="{51D4B1F3-09D6-EE4F-BAAD-C95F29275DE1}" dt="2023-11-06T17:28:23.940" v="41" actId="1076"/>
        <pc:sldMkLst>
          <pc:docMk/>
          <pc:sldMk cId="696773040" sldId="277"/>
        </pc:sldMkLst>
      </pc:sldChg>
      <pc:sldChg chg="modSp new mod">
        <pc:chgData name="Joao Quaresma" userId="286794d9-2e29-466d-a695-8bf383744bb9" providerId="ADAL" clId="{51D4B1F3-09D6-EE4F-BAAD-C95F29275DE1}" dt="2023-11-06T17:34:45.257" v="139" actId="20577"/>
        <pc:sldMkLst>
          <pc:docMk/>
          <pc:sldMk cId="402222611" sldId="287"/>
        </pc:sldMkLst>
      </pc:sldChg>
      <pc:sldChg chg="new del">
        <pc:chgData name="Joao Quaresma" userId="286794d9-2e29-466d-a695-8bf383744bb9" providerId="ADAL" clId="{51D4B1F3-09D6-EE4F-BAAD-C95F29275DE1}" dt="2023-11-06T17:34:32.317" v="106" actId="680"/>
        <pc:sldMkLst>
          <pc:docMk/>
          <pc:sldMk cId="1524347337" sldId="287"/>
        </pc:sldMkLst>
      </pc:sldChg>
      <pc:sldMasterChg chg="addSldLayout modSldLayout sldLayoutOrd">
        <pc:chgData name="Joao Quaresma" userId="286794d9-2e29-466d-a695-8bf383744bb9" providerId="ADAL" clId="{51D4B1F3-09D6-EE4F-BAAD-C95F29275DE1}" dt="2023-11-06T17:49:32.495" v="150" actId="478"/>
        <pc:sldMasterMkLst>
          <pc:docMk/>
          <pc:sldMasterMk cId="1223169882" sldId="2147483648"/>
        </pc:sldMasterMkLst>
        <pc:sldLayoutChg chg="addSp delSp modSp mod setBg">
          <pc:chgData name="Joao Quaresma" userId="286794d9-2e29-466d-a695-8bf383744bb9" providerId="ADAL" clId="{51D4B1F3-09D6-EE4F-BAAD-C95F29275DE1}" dt="2023-11-06T17:34:01.324" v="104"/>
          <pc:sldLayoutMkLst>
            <pc:docMk/>
            <pc:sldMasterMk cId="1223169882" sldId="2147483648"/>
            <pc:sldLayoutMk cId="3446200522" sldId="2147483655"/>
          </pc:sldLayoutMkLst>
        </pc:sldLayoutChg>
        <pc:sldLayoutChg chg="addSp delSp modSp new mod ord setBg">
          <pc:chgData name="Joao Quaresma" userId="286794d9-2e29-466d-a695-8bf383744bb9" providerId="ADAL" clId="{51D4B1F3-09D6-EE4F-BAAD-C95F29275DE1}" dt="2023-11-06T17:33:55.917" v="103"/>
          <pc:sldLayoutMkLst>
            <pc:docMk/>
            <pc:sldMasterMk cId="1223169882" sldId="2147483648"/>
            <pc:sldLayoutMk cId="2374750713" sldId="2147483659"/>
          </pc:sldLayoutMkLst>
        </pc:sldLayoutChg>
        <pc:sldLayoutChg chg="addSp delSp modSp new mod ord">
          <pc:chgData name="Joao Quaresma" userId="286794d9-2e29-466d-a695-8bf383744bb9" providerId="ADAL" clId="{51D4B1F3-09D6-EE4F-BAAD-C95F29275DE1}" dt="2023-11-06T17:49:32.495" v="150" actId="478"/>
          <pc:sldLayoutMkLst>
            <pc:docMk/>
            <pc:sldMasterMk cId="1223169882" sldId="2147483648"/>
            <pc:sldLayoutMk cId="2765622791" sldId="2147483667"/>
          </pc:sldLayoutMkLst>
        </pc:sldLayoutChg>
      </pc:sldMasterChg>
      <pc:sldMasterChg chg="new del mod addSldLayout delSldLayout">
        <pc:chgData name="Joao Quaresma" userId="286794d9-2e29-466d-a695-8bf383744bb9" providerId="ADAL" clId="{51D4B1F3-09D6-EE4F-BAAD-C95F29275DE1}" dt="2023-11-06T17:33:23.362" v="94" actId="6938"/>
        <pc:sldMasterMkLst>
          <pc:docMk/>
          <pc:sldMasterMk cId="1993598747" sldId="2147483659"/>
        </pc:sldMasterMkLst>
        <pc:sldLayoutChg chg="new del replId">
          <pc:chgData name="Joao Quaresma" userId="286794d9-2e29-466d-a695-8bf383744bb9" providerId="ADAL" clId="{51D4B1F3-09D6-EE4F-BAAD-C95F29275DE1}" dt="2023-11-06T17:33:23.362" v="94" actId="6938"/>
          <pc:sldLayoutMkLst>
            <pc:docMk/>
            <pc:sldMasterMk cId="1993598747" sldId="2147483659"/>
            <pc:sldLayoutMk cId="3916928357" sldId="2147483660"/>
          </pc:sldLayoutMkLst>
        </pc:sldLayoutChg>
        <pc:sldLayoutChg chg="new del replId">
          <pc:chgData name="Joao Quaresma" userId="286794d9-2e29-466d-a695-8bf383744bb9" providerId="ADAL" clId="{51D4B1F3-09D6-EE4F-BAAD-C95F29275DE1}" dt="2023-11-06T17:33:23.362" v="94" actId="6938"/>
          <pc:sldLayoutMkLst>
            <pc:docMk/>
            <pc:sldMasterMk cId="1993598747" sldId="2147483659"/>
            <pc:sldLayoutMk cId="644628823" sldId="2147483661"/>
          </pc:sldLayoutMkLst>
        </pc:sldLayoutChg>
        <pc:sldLayoutChg chg="new del replId">
          <pc:chgData name="Joao Quaresma" userId="286794d9-2e29-466d-a695-8bf383744bb9" providerId="ADAL" clId="{51D4B1F3-09D6-EE4F-BAAD-C95F29275DE1}" dt="2023-11-06T17:33:23.362" v="94" actId="6938"/>
          <pc:sldLayoutMkLst>
            <pc:docMk/>
            <pc:sldMasterMk cId="1993598747" sldId="2147483659"/>
            <pc:sldLayoutMk cId="2551494622" sldId="2147483662"/>
          </pc:sldLayoutMkLst>
        </pc:sldLayoutChg>
        <pc:sldLayoutChg chg="new del replId">
          <pc:chgData name="Joao Quaresma" userId="286794d9-2e29-466d-a695-8bf383744bb9" providerId="ADAL" clId="{51D4B1F3-09D6-EE4F-BAAD-C95F29275DE1}" dt="2023-11-06T17:33:23.362" v="94" actId="6938"/>
          <pc:sldLayoutMkLst>
            <pc:docMk/>
            <pc:sldMasterMk cId="1993598747" sldId="2147483659"/>
            <pc:sldLayoutMk cId="1571107334" sldId="2147483663"/>
          </pc:sldLayoutMkLst>
        </pc:sldLayoutChg>
        <pc:sldLayoutChg chg="new del replId">
          <pc:chgData name="Joao Quaresma" userId="286794d9-2e29-466d-a695-8bf383744bb9" providerId="ADAL" clId="{51D4B1F3-09D6-EE4F-BAAD-C95F29275DE1}" dt="2023-11-06T17:33:23.362" v="94" actId="6938"/>
          <pc:sldLayoutMkLst>
            <pc:docMk/>
            <pc:sldMasterMk cId="1993598747" sldId="2147483659"/>
            <pc:sldLayoutMk cId="21031868" sldId="2147483664"/>
          </pc:sldLayoutMkLst>
        </pc:sldLayoutChg>
        <pc:sldLayoutChg chg="new del replId">
          <pc:chgData name="Joao Quaresma" userId="286794d9-2e29-466d-a695-8bf383744bb9" providerId="ADAL" clId="{51D4B1F3-09D6-EE4F-BAAD-C95F29275DE1}" dt="2023-11-06T17:33:23.362" v="94" actId="6938"/>
          <pc:sldLayoutMkLst>
            <pc:docMk/>
            <pc:sldMasterMk cId="1993598747" sldId="2147483659"/>
            <pc:sldLayoutMk cId="3273839315" sldId="2147483665"/>
          </pc:sldLayoutMkLst>
        </pc:sldLayoutChg>
        <pc:sldLayoutChg chg="new del replId">
          <pc:chgData name="Joao Quaresma" userId="286794d9-2e29-466d-a695-8bf383744bb9" providerId="ADAL" clId="{51D4B1F3-09D6-EE4F-BAAD-C95F29275DE1}" dt="2023-11-06T17:33:23.362" v="94" actId="6938"/>
          <pc:sldLayoutMkLst>
            <pc:docMk/>
            <pc:sldMasterMk cId="1993598747" sldId="2147483659"/>
            <pc:sldLayoutMk cId="3777572408" sldId="2147483666"/>
          </pc:sldLayoutMkLst>
        </pc:sldLayoutChg>
        <pc:sldLayoutChg chg="new del replId">
          <pc:chgData name="Joao Quaresma" userId="286794d9-2e29-466d-a695-8bf383744bb9" providerId="ADAL" clId="{51D4B1F3-09D6-EE4F-BAAD-C95F29275DE1}" dt="2023-11-06T17:33:23.362" v="94" actId="6938"/>
          <pc:sldLayoutMkLst>
            <pc:docMk/>
            <pc:sldMasterMk cId="1993598747" sldId="2147483659"/>
            <pc:sldLayoutMk cId="2813996341" sldId="2147483667"/>
          </pc:sldLayoutMkLst>
        </pc:sldLayoutChg>
        <pc:sldLayoutChg chg="new del replId">
          <pc:chgData name="Joao Quaresma" userId="286794d9-2e29-466d-a695-8bf383744bb9" providerId="ADAL" clId="{51D4B1F3-09D6-EE4F-BAAD-C95F29275DE1}" dt="2023-11-06T17:33:23.362" v="94" actId="6938"/>
          <pc:sldLayoutMkLst>
            <pc:docMk/>
            <pc:sldMasterMk cId="1993598747" sldId="2147483659"/>
            <pc:sldLayoutMk cId="3244196275" sldId="2147483668"/>
          </pc:sldLayoutMkLst>
        </pc:sldLayoutChg>
        <pc:sldLayoutChg chg="new del replId">
          <pc:chgData name="Joao Quaresma" userId="286794d9-2e29-466d-a695-8bf383744bb9" providerId="ADAL" clId="{51D4B1F3-09D6-EE4F-BAAD-C95F29275DE1}" dt="2023-11-06T17:33:23.362" v="94" actId="6938"/>
          <pc:sldLayoutMkLst>
            <pc:docMk/>
            <pc:sldMasterMk cId="1993598747" sldId="2147483659"/>
            <pc:sldLayoutMk cId="686906438" sldId="2147483669"/>
          </pc:sldLayoutMkLst>
        </pc:sldLayoutChg>
        <pc:sldLayoutChg chg="new del replId">
          <pc:chgData name="Joao Quaresma" userId="286794d9-2e29-466d-a695-8bf383744bb9" providerId="ADAL" clId="{51D4B1F3-09D6-EE4F-BAAD-C95F29275DE1}" dt="2023-11-06T17:33:23.362" v="94" actId="6938"/>
          <pc:sldLayoutMkLst>
            <pc:docMk/>
            <pc:sldMasterMk cId="1993598747" sldId="2147483659"/>
            <pc:sldLayoutMk cId="1195826321" sldId="2147483670"/>
          </pc:sldLayoutMkLst>
        </pc:sldLayoutChg>
      </pc:sldMasterChg>
    </pc:docChg>
  </pc:docChgLst>
  <pc:docChgLst>
    <pc:chgData name="Pedro Pinguinha" userId="4432d86f-fdb7-4d79-ba73-30f35c9e1860" providerId="ADAL" clId="{D329E7E2-6CB2-9048-B9DD-282BE516740B}"/>
    <pc:docChg chg="undo custSel addSld delSld modSld sldOrd">
      <pc:chgData name="Pedro Pinguinha" userId="4432d86f-fdb7-4d79-ba73-30f35c9e1860" providerId="ADAL" clId="{D329E7E2-6CB2-9048-B9DD-282BE516740B}" dt="2023-10-31T16:24:01.970" v="55"/>
      <pc:docMkLst>
        <pc:docMk/>
      </pc:docMkLst>
      <pc:sldChg chg="addSp delSp modSp mod">
        <pc:chgData name="Pedro Pinguinha" userId="4432d86f-fdb7-4d79-ba73-30f35c9e1860" providerId="ADAL" clId="{D329E7E2-6CB2-9048-B9DD-282BE516740B}" dt="2023-10-31T15:37:47.956" v="15" actId="478"/>
        <pc:sldMkLst>
          <pc:docMk/>
          <pc:sldMk cId="3804142531" sldId="274"/>
        </pc:sldMkLst>
      </pc:sldChg>
      <pc:sldChg chg="addSp delSp modSp add del mod ord setBg">
        <pc:chgData name="Pedro Pinguinha" userId="4432d86f-fdb7-4d79-ba73-30f35c9e1860" providerId="ADAL" clId="{D329E7E2-6CB2-9048-B9DD-282BE516740B}" dt="2023-10-31T16:22:05.407" v="54" actId="167"/>
        <pc:sldMkLst>
          <pc:docMk/>
          <pc:sldMk cId="439217514" sldId="282"/>
        </pc:sldMkLst>
      </pc:sldChg>
      <pc:sldChg chg="add ord setBg">
        <pc:chgData name="Pedro Pinguinha" userId="4432d86f-fdb7-4d79-ba73-30f35c9e1860" providerId="ADAL" clId="{D329E7E2-6CB2-9048-B9DD-282BE516740B}" dt="2023-10-31T15:38:07.396" v="17" actId="20578"/>
        <pc:sldMkLst>
          <pc:docMk/>
          <pc:sldMk cId="2047490251" sldId="283"/>
        </pc:sldMkLst>
      </pc:sldChg>
      <pc:sldChg chg="modSp add mod">
        <pc:chgData name="Pedro Pinguinha" userId="4432d86f-fdb7-4d79-ba73-30f35c9e1860" providerId="ADAL" clId="{D329E7E2-6CB2-9048-B9DD-282BE516740B}" dt="2023-10-31T15:38:33.943" v="19" actId="1076"/>
        <pc:sldMkLst>
          <pc:docMk/>
          <pc:sldMk cId="311931380" sldId="284"/>
        </pc:sldMkLst>
      </pc:sldChg>
      <pc:sldChg chg="modSp add mod ord">
        <pc:chgData name="Pedro Pinguinha" userId="4432d86f-fdb7-4d79-ba73-30f35c9e1860" providerId="ADAL" clId="{D329E7E2-6CB2-9048-B9DD-282BE516740B}" dt="2023-10-31T15:38:39.909" v="20" actId="1076"/>
        <pc:sldMkLst>
          <pc:docMk/>
          <pc:sldMk cId="500056356" sldId="285"/>
        </pc:sldMkLst>
      </pc:sldChg>
      <pc:sldChg chg="add">
        <pc:chgData name="Pedro Pinguinha" userId="4432d86f-fdb7-4d79-ba73-30f35c9e1860" providerId="ADAL" clId="{D329E7E2-6CB2-9048-B9DD-282BE516740B}" dt="2023-10-31T16:24:01.970" v="55"/>
        <pc:sldMkLst>
          <pc:docMk/>
          <pc:sldMk cId="3613926267" sldId="286"/>
        </pc:sldMkLst>
      </pc:sldChg>
    </pc:docChg>
  </pc:docChgLst>
  <pc:docChgLst>
    <pc:chgData name="Mariana Modesto" userId="S::mariana.modesto@hkstrategies.com::cc602350-90ed-4734-b1d1-d2b5e488daa8" providerId="AD" clId="Web-{B48A587A-0F08-D9C7-4B00-C23C0175EE8D}"/>
    <pc:docChg chg="modSld">
      <pc:chgData name="Mariana Modesto" userId="S::mariana.modesto@hkstrategies.com::cc602350-90ed-4734-b1d1-d2b5e488daa8" providerId="AD" clId="Web-{B48A587A-0F08-D9C7-4B00-C23C0175EE8D}" dt="2023-10-31T15:44:47.230" v="0" actId="1076"/>
      <pc:docMkLst>
        <pc:docMk/>
      </pc:docMkLst>
      <pc:sldChg chg="modSp">
        <pc:chgData name="Mariana Modesto" userId="S::mariana.modesto@hkstrategies.com::cc602350-90ed-4734-b1d1-d2b5e488daa8" providerId="AD" clId="Web-{B48A587A-0F08-D9C7-4B00-C23C0175EE8D}" dt="2023-10-31T15:44:47.230" v="0" actId="1076"/>
        <pc:sldMkLst>
          <pc:docMk/>
          <pc:sldMk cId="500056356" sldId="285"/>
        </pc:sldMkLst>
      </pc:sldChg>
    </pc:docChg>
  </pc:docChgLst>
  <pc:docChgLst>
    <pc:chgData name="Isabel Trepa" userId="S::isabel.trepa@corplogin.com::740ba6b6-c4a7-4d9e-93c5-b92c9a3bda78" providerId="AD" clId="Web-{CE444AD5-1B3A-17B2-D933-95BA8CC88A0F}"/>
    <pc:docChg chg="addSld delSld modSld">
      <pc:chgData name="Isabel Trepa" userId="S::isabel.trepa@corplogin.com::740ba6b6-c4a7-4d9e-93c5-b92c9a3bda78" providerId="AD" clId="Web-{CE444AD5-1B3A-17B2-D933-95BA8CC88A0F}" dt="2023-10-31T13:09:41.058" v="17" actId="20577"/>
      <pc:docMkLst>
        <pc:docMk/>
      </pc:docMkLst>
      <pc:sldChg chg="addSp delSp del">
        <pc:chgData name="Isabel Trepa" userId="S::isabel.trepa@corplogin.com::740ba6b6-c4a7-4d9e-93c5-b92c9a3bda78" providerId="AD" clId="Web-{CE444AD5-1B3A-17B2-D933-95BA8CC88A0F}" dt="2023-10-31T13:07:45.555" v="3"/>
        <pc:sldMkLst>
          <pc:docMk/>
          <pc:sldMk cId="3915194042" sldId="256"/>
        </pc:sldMkLst>
      </pc:sldChg>
      <pc:sldChg chg="modSp">
        <pc:chgData name="Isabel Trepa" userId="S::isabel.trepa@corplogin.com::740ba6b6-c4a7-4d9e-93c5-b92c9a3bda78" providerId="AD" clId="Web-{CE444AD5-1B3A-17B2-D933-95BA8CC88A0F}" dt="2023-10-31T13:09:41.058" v="17" actId="20577"/>
        <pc:sldMkLst>
          <pc:docMk/>
          <pc:sldMk cId="3804142531" sldId="274"/>
        </pc:sldMkLst>
      </pc:sldChg>
      <pc:sldChg chg="add replId">
        <pc:chgData name="Isabel Trepa" userId="S::isabel.trepa@corplogin.com::740ba6b6-c4a7-4d9e-93c5-b92c9a3bda78" providerId="AD" clId="Web-{CE444AD5-1B3A-17B2-D933-95BA8CC88A0F}" dt="2023-10-31T13:07:32.430" v="0"/>
        <pc:sldMkLst>
          <pc:docMk/>
          <pc:sldMk cId="2197817565" sldId="279"/>
        </pc:sldMkLst>
      </pc:sldChg>
    </pc:docChg>
  </pc:docChgLst>
  <pc:docChgLst>
    <pc:chgData name="FONSECA Joana S (parceiro)" userId="S::jsgfonseca@parceiro.sonae.pt::1ca41661-fb09-4a5e-84c4-8e1a6946af3e" providerId="AD" clId="Web-{902BAEAD-8FF1-865F-66E1-80FF74829F23}"/>
    <pc:docChg chg="modSld">
      <pc:chgData name="FONSECA Joana S (parceiro)" userId="S::jsgfonseca@parceiro.sonae.pt::1ca41661-fb09-4a5e-84c4-8e1a6946af3e" providerId="AD" clId="Web-{902BAEAD-8FF1-865F-66E1-80FF74829F23}" dt="2025-01-17T17:00:29.159" v="5" actId="20577"/>
      <pc:docMkLst>
        <pc:docMk/>
      </pc:docMkLst>
      <pc:sldChg chg="modSp">
        <pc:chgData name="FONSECA Joana S (parceiro)" userId="S::jsgfonseca@parceiro.sonae.pt::1ca41661-fb09-4a5e-84c4-8e1a6946af3e" providerId="AD" clId="Web-{902BAEAD-8FF1-865F-66E1-80FF74829F23}" dt="2025-01-17T17:00:29.159" v="5" actId="20577"/>
        <pc:sldMkLst>
          <pc:docMk/>
          <pc:sldMk cId="2197817565" sldId="279"/>
        </pc:sldMkLst>
        <pc:spChg chg="mod">
          <ac:chgData name="FONSECA Joana S (parceiro)" userId="S::jsgfonseca@parceiro.sonae.pt::1ca41661-fb09-4a5e-84c4-8e1a6946af3e" providerId="AD" clId="Web-{902BAEAD-8FF1-865F-66E1-80FF74829F23}" dt="2025-01-17T17:00:29.159" v="5" actId="20577"/>
          <ac:spMkLst>
            <pc:docMk/>
            <pc:sldMk cId="2197817565" sldId="279"/>
            <ac:spMk id="2" creationId="{BB258368-66C9-D2D6-3FC3-FE6D7E71C333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i="0">
                <a:solidFill>
                  <a:schemeClr val="bg1"/>
                </a:solidFill>
                <a:latin typeface="Gotham" panose="02000504050000020004" pitchFamily="2" charset="0"/>
              </a:rPr>
              <a:t>Sales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C7D53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112-4D4B-94CB-8F9E0966D4E7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0112-4D4B-94CB-8F9E0966D4E7}"/>
              </c:ext>
            </c:extLst>
          </c:dPt>
          <c:dPt>
            <c:idx val="2"/>
            <c:bubble3D val="0"/>
            <c:spPr>
              <a:solidFill>
                <a:srgbClr val="0C5E2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112-4D4B-94CB-8F9E0966D4E7}"/>
              </c:ext>
            </c:extLst>
          </c:dPt>
          <c:dPt>
            <c:idx val="3"/>
            <c:bubble3D val="0"/>
            <c:spPr>
              <a:solidFill>
                <a:srgbClr val="74C9E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112-4D4B-94CB-8F9E0966D4E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12-4D4B-94CB-8F9E0966D4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GOTHAM-BOOK" panose="02000504050000020004" pitchFamily="2" charset="0"/>
                <a:ea typeface="+mn-ea"/>
                <a:cs typeface="+mn-cs"/>
              </a:defRPr>
            </a:pPr>
            <a:endParaRPr lang="pt-PT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GOTHAM-BOOK" panose="02000504050000020004" pitchFamily="2" charset="0"/>
                <a:ea typeface="+mn-ea"/>
                <a:cs typeface="+mn-cs"/>
              </a:defRPr>
            </a:pPr>
            <a:endParaRPr lang="pt-PT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GOTHAM-BOOK" panose="02000504050000020004" pitchFamily="2" charset="0"/>
                <a:ea typeface="+mn-ea"/>
                <a:cs typeface="+mn-cs"/>
              </a:defRPr>
            </a:pPr>
            <a:endParaRPr lang="pt-PT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GOTHAM-BOOK" panose="02000504050000020004" pitchFamily="2" charset="0"/>
                <a:ea typeface="+mn-ea"/>
                <a:cs typeface="+mn-cs"/>
              </a:defRPr>
            </a:pPr>
            <a:endParaRPr lang="pt-PT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GOTHAM-BOOK" panose="02000504050000020004" pitchFamily="2" charset="0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FCD2873-2401-9A9B-E678-5F58620BA4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F53613-4834-0F0F-F348-33E77E037F2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48A2D-EF93-F946-9237-10A182A98617}" type="datetimeFigureOut">
              <a:rPr lang="en-PT" smtClean="0"/>
              <a:t>02/14/2025</a:t>
            </a:fld>
            <a:endParaRPr lang="en-P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73BD95-5991-32E6-7DEF-7DBF9F7E11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EDFC72-9F04-CD8F-777A-D643598C7F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8941BC-A946-AC41-956D-9B61B109F857}" type="slidenum">
              <a:rPr lang="en-PT" smtClean="0"/>
              <a:t>‹nº›</a:t>
            </a:fld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33297844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claro">
    <p:bg>
      <p:bgPr>
        <a:solidFill>
          <a:srgbClr val="74C9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ircular grey number with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E457ABA4-8270-24AF-8716-957D5C634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39806" b="30532"/>
          <a:stretch/>
        </p:blipFill>
        <p:spPr>
          <a:xfrm>
            <a:off x="0" y="396038"/>
            <a:ext cx="9954294" cy="6461962"/>
          </a:xfrm>
          <a:prstGeom prst="rect">
            <a:avLst/>
          </a:prstGeom>
        </p:spPr>
      </p:pic>
      <p:pic>
        <p:nvPicPr>
          <p:cNvPr id="9" name="Picture 8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E7599C3-24B0-3D4D-8336-77E055C91D0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B4A426-6656-61BD-7F85-5C9A470CFAD3}"/>
              </a:ext>
            </a:extLst>
          </p:cNvPr>
          <p:cNvCxnSpPr>
            <a:cxnSpLocks/>
          </p:cNvCxnSpPr>
          <p:nvPr userDrawn="1"/>
        </p:nvCxnSpPr>
        <p:spPr>
          <a:xfrm>
            <a:off x="4621213" y="5694067"/>
            <a:ext cx="7024687" cy="0"/>
          </a:xfrm>
          <a:prstGeom prst="line">
            <a:avLst/>
          </a:prstGeom>
          <a:ln w="31750" cap="rnd">
            <a:solidFill>
              <a:srgbClr val="052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A4B44969-FE1F-61ED-4FAE-A2E182DCD1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52705" y="4830907"/>
            <a:ext cx="8187223" cy="8402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buNone/>
              <a:defRPr lang="en-PT" sz="5400" b="0" dirty="0">
                <a:solidFill>
                  <a:srgbClr val="052A3A"/>
                </a:solidFill>
                <a:latin typeface="Gotham Bold" panose="02000504050000020004" pitchFamily="2" charset="0"/>
              </a:defRPr>
            </a:lvl1pPr>
          </a:lstStyle>
          <a:p>
            <a:pPr marL="0" lvl="0" algn="r"/>
            <a:r>
              <a:rPr lang="en-PT"/>
              <a:t>Título de Separador</a:t>
            </a:r>
          </a:p>
        </p:txBody>
      </p:sp>
    </p:spTree>
    <p:extLst>
      <p:ext uri="{BB962C8B-B14F-4D97-AF65-F5344CB8AC3E}">
        <p14:creationId xmlns:p14="http://schemas.microsoft.com/office/powerpoint/2010/main" val="96762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_Escuro"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60182F6-B6EE-C337-F42C-5CBF7FE391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7DD4D63-3353-EFFC-6DB9-EF10BF3B7873}"/>
              </a:ext>
            </a:extLst>
          </p:cNvPr>
          <p:cNvCxnSpPr>
            <a:cxnSpLocks/>
          </p:cNvCxnSpPr>
          <p:nvPr userDrawn="1"/>
        </p:nvCxnSpPr>
        <p:spPr>
          <a:xfrm>
            <a:off x="608013" y="1241706"/>
            <a:ext cx="2681287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45">
            <a:extLst>
              <a:ext uri="{FF2B5EF4-FFF2-40B4-BE49-F238E27FC236}">
                <a16:creationId xmlns:a16="http://schemas.microsoft.com/office/drawing/2014/main" id="{679A38A0-9968-DD62-1A07-9BE687FF574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8013" y="650775"/>
            <a:ext cx="4308475" cy="5909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marL="0" indent="0">
              <a:buNone/>
              <a:defRPr lang="en-GB" sz="3600" b="1" dirty="0" smtClean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lang="en-GB" sz="1800" dirty="0" smtClean="0"/>
            </a:lvl2pPr>
            <a:lvl3pPr>
              <a:defRPr lang="en-GB" sz="1800" dirty="0" smtClean="0"/>
            </a:lvl3pPr>
            <a:lvl4pPr>
              <a:defRPr lang="en-GB" dirty="0" smtClean="0"/>
            </a:lvl4pPr>
            <a:lvl5pPr>
              <a:defRPr lang="pt-PT" dirty="0"/>
            </a:lvl5pPr>
          </a:lstStyle>
          <a:p>
            <a:pPr marL="0" lvl="0"/>
            <a:r>
              <a:rPr lang="en-GB" err="1"/>
              <a:t>Título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584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emunhos"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184C319-6482-A975-4231-26154FF30F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8AEA53-6D96-C245-E04C-D01B0BFAC46D}"/>
              </a:ext>
            </a:extLst>
          </p:cNvPr>
          <p:cNvSpPr/>
          <p:nvPr userDrawn="1"/>
        </p:nvSpPr>
        <p:spPr>
          <a:xfrm>
            <a:off x="1052733" y="4365589"/>
            <a:ext cx="7863840" cy="1946203"/>
          </a:xfrm>
          <a:prstGeom prst="rect">
            <a:avLst/>
          </a:prstGeom>
          <a:solidFill>
            <a:srgbClr val="C7D53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21B841-7D71-B6A5-EC33-CB72B446E1D2}"/>
              </a:ext>
            </a:extLst>
          </p:cNvPr>
          <p:cNvSpPr/>
          <p:nvPr userDrawn="1"/>
        </p:nvSpPr>
        <p:spPr>
          <a:xfrm>
            <a:off x="3275427" y="1867668"/>
            <a:ext cx="7863840" cy="1946203"/>
          </a:xfrm>
          <a:prstGeom prst="rect">
            <a:avLst/>
          </a:prstGeom>
          <a:solidFill>
            <a:srgbClr val="C7D53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78B9F0-33CA-20A5-DF38-9342E5D93A34}"/>
              </a:ext>
            </a:extLst>
          </p:cNvPr>
          <p:cNvSpPr txBox="1"/>
          <p:nvPr userDrawn="1"/>
        </p:nvSpPr>
        <p:spPr>
          <a:xfrm>
            <a:off x="4668537" y="4376557"/>
            <a:ext cx="1055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T" sz="4400" b="1">
                <a:solidFill>
                  <a:schemeClr val="bg1"/>
                </a:solidFill>
                <a:latin typeface="Gotham Bold" panose="02000504050000020004" pitchFamily="2" charset="0"/>
              </a:rPr>
              <a:t>"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66DED3A-173C-325E-4373-3BDD53AD1259}"/>
              </a:ext>
            </a:extLst>
          </p:cNvPr>
          <p:cNvCxnSpPr>
            <a:cxnSpLocks/>
          </p:cNvCxnSpPr>
          <p:nvPr userDrawn="1"/>
        </p:nvCxnSpPr>
        <p:spPr>
          <a:xfrm>
            <a:off x="608013" y="1246212"/>
            <a:ext cx="3232467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36AF4F4-9892-2E44-EC13-30162307E3BC}"/>
              </a:ext>
            </a:extLst>
          </p:cNvPr>
          <p:cNvSpPr txBox="1"/>
          <p:nvPr userDrawn="1"/>
        </p:nvSpPr>
        <p:spPr>
          <a:xfrm>
            <a:off x="6548865" y="1848268"/>
            <a:ext cx="1055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T" sz="4400" b="1">
                <a:solidFill>
                  <a:schemeClr val="bg1"/>
                </a:solidFill>
                <a:latin typeface="Gotham Bold" panose="02000504050000020004" pitchFamily="2" charset="0"/>
              </a:rPr>
              <a:t>"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11148887-4416-C231-8E34-D5D7AD52CB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95880" y="1170422"/>
            <a:ext cx="1442223" cy="1442223"/>
          </a:xfrm>
          <a:custGeom>
            <a:avLst/>
            <a:gdLst>
              <a:gd name="connsiteX0" fmla="*/ 606659 w 1213318"/>
              <a:gd name="connsiteY0" fmla="*/ 0 h 1213318"/>
              <a:gd name="connsiteX1" fmla="*/ 1213318 w 1213318"/>
              <a:gd name="connsiteY1" fmla="*/ 606659 h 1213318"/>
              <a:gd name="connsiteX2" fmla="*/ 606659 w 1213318"/>
              <a:gd name="connsiteY2" fmla="*/ 1213318 h 1213318"/>
              <a:gd name="connsiteX3" fmla="*/ 0 w 1213318"/>
              <a:gd name="connsiteY3" fmla="*/ 606659 h 1213318"/>
              <a:gd name="connsiteX4" fmla="*/ 606659 w 1213318"/>
              <a:gd name="connsiteY4" fmla="*/ 0 h 121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3318" h="1213318">
                <a:moveTo>
                  <a:pt x="606659" y="0"/>
                </a:moveTo>
                <a:cubicBezTo>
                  <a:pt x="941708" y="0"/>
                  <a:pt x="1213318" y="271610"/>
                  <a:pt x="1213318" y="606659"/>
                </a:cubicBezTo>
                <a:cubicBezTo>
                  <a:pt x="1213318" y="941708"/>
                  <a:pt x="941708" y="1213318"/>
                  <a:pt x="606659" y="1213318"/>
                </a:cubicBezTo>
                <a:cubicBezTo>
                  <a:pt x="271610" y="1213318"/>
                  <a:pt x="0" y="941708"/>
                  <a:pt x="0" y="606659"/>
                </a:cubicBezTo>
                <a:cubicBezTo>
                  <a:pt x="0" y="271610"/>
                  <a:pt x="271610" y="0"/>
                  <a:pt x="606659" y="0"/>
                </a:cubicBezTo>
                <a:close/>
              </a:path>
            </a:pathLst>
          </a:custGeom>
          <a:ln w="38100">
            <a:solidFill>
              <a:srgbClr val="C7D530"/>
            </a:solidFill>
          </a:ln>
        </p:spPr>
        <p:txBody>
          <a:bodyPr wrap="square">
            <a:noAutofit/>
          </a:bodyPr>
          <a:lstStyle/>
          <a:p>
            <a:endParaRPr lang="en-PT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7C5720C-C052-6476-B731-7E7F88A00A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7576" y="3668034"/>
            <a:ext cx="1442223" cy="1442223"/>
          </a:xfrm>
          <a:custGeom>
            <a:avLst/>
            <a:gdLst>
              <a:gd name="connsiteX0" fmla="*/ 606659 w 1213318"/>
              <a:gd name="connsiteY0" fmla="*/ 0 h 1213318"/>
              <a:gd name="connsiteX1" fmla="*/ 1213318 w 1213318"/>
              <a:gd name="connsiteY1" fmla="*/ 606659 h 1213318"/>
              <a:gd name="connsiteX2" fmla="*/ 606659 w 1213318"/>
              <a:gd name="connsiteY2" fmla="*/ 1213318 h 1213318"/>
              <a:gd name="connsiteX3" fmla="*/ 0 w 1213318"/>
              <a:gd name="connsiteY3" fmla="*/ 606659 h 1213318"/>
              <a:gd name="connsiteX4" fmla="*/ 606659 w 1213318"/>
              <a:gd name="connsiteY4" fmla="*/ 0 h 121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3318" h="1213318">
                <a:moveTo>
                  <a:pt x="606659" y="0"/>
                </a:moveTo>
                <a:cubicBezTo>
                  <a:pt x="941708" y="0"/>
                  <a:pt x="1213318" y="271610"/>
                  <a:pt x="1213318" y="606659"/>
                </a:cubicBezTo>
                <a:cubicBezTo>
                  <a:pt x="1213318" y="941708"/>
                  <a:pt x="941708" y="1213318"/>
                  <a:pt x="606659" y="1213318"/>
                </a:cubicBezTo>
                <a:cubicBezTo>
                  <a:pt x="271610" y="1213318"/>
                  <a:pt x="0" y="941708"/>
                  <a:pt x="0" y="606659"/>
                </a:cubicBezTo>
                <a:cubicBezTo>
                  <a:pt x="0" y="271610"/>
                  <a:pt x="271610" y="0"/>
                  <a:pt x="606659" y="0"/>
                </a:cubicBezTo>
                <a:close/>
              </a:path>
            </a:pathLst>
          </a:custGeom>
          <a:ln w="38100">
            <a:solidFill>
              <a:srgbClr val="C7D530"/>
            </a:solidFill>
          </a:ln>
        </p:spPr>
        <p:txBody>
          <a:bodyPr wrap="square">
            <a:noAutofit/>
          </a:bodyPr>
          <a:lstStyle/>
          <a:p>
            <a:endParaRPr lang="en-PT"/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3962BE36-88C0-9774-92C3-8AB08BA61B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76398" y="2363281"/>
            <a:ext cx="665321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lang="en-PT" sz="1400" u="none" strike="noStrike" dirty="0">
                <a:solidFill>
                  <a:schemeClr val="bg1"/>
                </a:solidFill>
                <a:effectLst/>
                <a:latin typeface="Gotham Light" pitchFamily="2" charset="77"/>
              </a:defRPr>
            </a:lvl1pPr>
          </a:lstStyle>
          <a:p>
            <a:pPr algn="just">
              <a:spcAft>
                <a:spcPts val="1400"/>
              </a:spcAft>
            </a:pP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arcu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congue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urna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primis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in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faucibus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orci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luctus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et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ultrices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posuere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cubilia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;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Nulla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accumsan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molestie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est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at fermentum. </a:t>
            </a:r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CFB4674B-0D0D-6A12-5130-C28CDCBFE1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06462" y="4869155"/>
            <a:ext cx="6653213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buNone/>
              <a:defRPr lang="en-PT" sz="1400" u="none" strike="noStrike" dirty="0">
                <a:solidFill>
                  <a:schemeClr val="bg1"/>
                </a:solidFill>
                <a:effectLst/>
                <a:latin typeface="Gotham Light" pitchFamily="2" charset="77"/>
              </a:defRPr>
            </a:lvl1pPr>
          </a:lstStyle>
          <a:p>
            <a:pPr algn="just">
              <a:spcAft>
                <a:spcPts val="1400"/>
              </a:spcAft>
            </a:pP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arcu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congue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urna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primis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in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faucibus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orci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luctus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et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ultrices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posuere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cubilia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;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Nulla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accumsan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molestie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est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at fermentum. </a:t>
            </a:r>
          </a:p>
        </p:txBody>
      </p:sp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D6050C98-39B6-F8D9-50C0-BA0F30F4F39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78490" y="5899709"/>
            <a:ext cx="3375025" cy="3063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 i="0">
                <a:solidFill>
                  <a:schemeClr val="bg1"/>
                </a:solidFill>
                <a:latin typeface="Gotham Bold" panose="02000504050000020004" pitchFamily="2" charset="0"/>
              </a:defRPr>
            </a:lvl1pPr>
            <a:lvl5pPr marL="1828800" indent="0">
              <a:buNone/>
              <a:defRPr/>
            </a:lvl5pPr>
          </a:lstStyle>
          <a:p>
            <a:pPr algn="just">
              <a:spcAft>
                <a:spcPts val="600"/>
              </a:spcAft>
            </a:pPr>
            <a:r>
              <a:rPr lang="en-GB" sz="1200" b="1" u="none" strike="noStrike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Nome, </a:t>
            </a:r>
            <a:r>
              <a:rPr lang="en-GB" sz="1200" b="1" u="none" strike="noStrike" err="1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idade</a:t>
            </a:r>
            <a:r>
              <a:rPr lang="en-GB" sz="1200" b="1" u="none" strike="noStrike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, </a:t>
            </a:r>
            <a:r>
              <a:rPr lang="en-GB" sz="1200" b="1" u="none" strike="noStrike" err="1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Formação</a:t>
            </a:r>
            <a:endParaRPr lang="en-GB" sz="1200" b="1" u="none" strike="noStrike">
              <a:solidFill>
                <a:schemeClr val="bg1"/>
              </a:solidFill>
              <a:effectLst/>
              <a:latin typeface="Gotham Bold" panose="02000504050000020004" pitchFamily="2" charset="0"/>
            </a:endParaRPr>
          </a:p>
        </p:txBody>
      </p:sp>
      <p:sp>
        <p:nvSpPr>
          <p:cNvPr id="37" name="Text Placeholder 45">
            <a:extLst>
              <a:ext uri="{FF2B5EF4-FFF2-40B4-BE49-F238E27FC236}">
                <a16:creationId xmlns:a16="http://schemas.microsoft.com/office/drawing/2014/main" id="{8988E7A7-7EEE-6EA0-CD91-08A2F9EFC5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8013" y="650775"/>
            <a:ext cx="4308475" cy="5909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marL="0" indent="0">
              <a:buNone/>
              <a:defRPr lang="en-GB" sz="3600" b="1" dirty="0" smtClean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lang="en-GB" sz="1800" dirty="0" smtClean="0"/>
            </a:lvl2pPr>
            <a:lvl3pPr>
              <a:defRPr lang="en-GB" sz="1800" dirty="0" smtClean="0"/>
            </a:lvl3pPr>
            <a:lvl4pPr>
              <a:defRPr lang="en-GB" dirty="0" smtClean="0"/>
            </a:lvl4pPr>
            <a:lvl5pPr>
              <a:defRPr lang="pt-PT" dirty="0"/>
            </a:lvl5pPr>
          </a:lstStyle>
          <a:p>
            <a:pPr marL="0" lvl="0"/>
            <a:r>
              <a:rPr lang="en-GB" err="1"/>
              <a:t>Título</a:t>
            </a:r>
            <a:endParaRPr lang="en-GB"/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AC8DC646-0EA1-C8BA-1B65-18FEDA7E811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176903" y="3403653"/>
            <a:ext cx="3535363" cy="3492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1" i="0">
                <a:solidFill>
                  <a:schemeClr val="bg1"/>
                </a:solidFill>
                <a:latin typeface="Gotham Bold" panose="02000504050000020004" pitchFamily="2" charset="0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GB"/>
              <a:t>Nome, </a:t>
            </a:r>
            <a:r>
              <a:rPr lang="en-GB" err="1"/>
              <a:t>idade</a:t>
            </a:r>
            <a:r>
              <a:rPr lang="en-GB"/>
              <a:t>, </a:t>
            </a:r>
            <a:r>
              <a:rPr lang="en-GB" err="1"/>
              <a:t>Formação</a:t>
            </a:r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586883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emunhos_Clar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E8AEA53-6D96-C245-E04C-D01B0BFAC46D}"/>
              </a:ext>
            </a:extLst>
          </p:cNvPr>
          <p:cNvSpPr/>
          <p:nvPr userDrawn="1"/>
        </p:nvSpPr>
        <p:spPr>
          <a:xfrm>
            <a:off x="1052733" y="4365589"/>
            <a:ext cx="7863840" cy="1946203"/>
          </a:xfrm>
          <a:prstGeom prst="rect">
            <a:avLst/>
          </a:prstGeom>
          <a:solidFill>
            <a:srgbClr val="C7D53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21B841-7D71-B6A5-EC33-CB72B446E1D2}"/>
              </a:ext>
            </a:extLst>
          </p:cNvPr>
          <p:cNvSpPr/>
          <p:nvPr userDrawn="1"/>
        </p:nvSpPr>
        <p:spPr>
          <a:xfrm>
            <a:off x="3275427" y="1867668"/>
            <a:ext cx="7863840" cy="1946203"/>
          </a:xfrm>
          <a:prstGeom prst="rect">
            <a:avLst/>
          </a:prstGeom>
          <a:solidFill>
            <a:srgbClr val="C7D53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78B9F0-33CA-20A5-DF38-9342E5D93A34}"/>
              </a:ext>
            </a:extLst>
          </p:cNvPr>
          <p:cNvSpPr txBox="1"/>
          <p:nvPr userDrawn="1"/>
        </p:nvSpPr>
        <p:spPr>
          <a:xfrm>
            <a:off x="4668537" y="4376557"/>
            <a:ext cx="1055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T" sz="4400" b="1">
                <a:solidFill>
                  <a:srgbClr val="052A3A"/>
                </a:solidFill>
                <a:latin typeface="Gotham Bold" panose="02000504050000020004" pitchFamily="2" charset="0"/>
              </a:rPr>
              <a:t>"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66DED3A-173C-325E-4373-3BDD53AD1259}"/>
              </a:ext>
            </a:extLst>
          </p:cNvPr>
          <p:cNvCxnSpPr>
            <a:cxnSpLocks/>
          </p:cNvCxnSpPr>
          <p:nvPr userDrawn="1"/>
        </p:nvCxnSpPr>
        <p:spPr>
          <a:xfrm>
            <a:off x="608013" y="1246212"/>
            <a:ext cx="3232467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36AF4F4-9892-2E44-EC13-30162307E3BC}"/>
              </a:ext>
            </a:extLst>
          </p:cNvPr>
          <p:cNvSpPr txBox="1"/>
          <p:nvPr userDrawn="1"/>
        </p:nvSpPr>
        <p:spPr>
          <a:xfrm>
            <a:off x="6548865" y="1848268"/>
            <a:ext cx="1055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T" sz="4400" b="1">
                <a:solidFill>
                  <a:srgbClr val="052A3A"/>
                </a:solidFill>
                <a:latin typeface="Gotham Bold" panose="02000504050000020004" pitchFamily="2" charset="0"/>
              </a:rPr>
              <a:t>"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11148887-4416-C231-8E34-D5D7AD52CB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95880" y="1170422"/>
            <a:ext cx="1442223" cy="1442223"/>
          </a:xfrm>
          <a:custGeom>
            <a:avLst/>
            <a:gdLst>
              <a:gd name="connsiteX0" fmla="*/ 606659 w 1213318"/>
              <a:gd name="connsiteY0" fmla="*/ 0 h 1213318"/>
              <a:gd name="connsiteX1" fmla="*/ 1213318 w 1213318"/>
              <a:gd name="connsiteY1" fmla="*/ 606659 h 1213318"/>
              <a:gd name="connsiteX2" fmla="*/ 606659 w 1213318"/>
              <a:gd name="connsiteY2" fmla="*/ 1213318 h 1213318"/>
              <a:gd name="connsiteX3" fmla="*/ 0 w 1213318"/>
              <a:gd name="connsiteY3" fmla="*/ 606659 h 1213318"/>
              <a:gd name="connsiteX4" fmla="*/ 606659 w 1213318"/>
              <a:gd name="connsiteY4" fmla="*/ 0 h 121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3318" h="1213318">
                <a:moveTo>
                  <a:pt x="606659" y="0"/>
                </a:moveTo>
                <a:cubicBezTo>
                  <a:pt x="941708" y="0"/>
                  <a:pt x="1213318" y="271610"/>
                  <a:pt x="1213318" y="606659"/>
                </a:cubicBezTo>
                <a:cubicBezTo>
                  <a:pt x="1213318" y="941708"/>
                  <a:pt x="941708" y="1213318"/>
                  <a:pt x="606659" y="1213318"/>
                </a:cubicBezTo>
                <a:cubicBezTo>
                  <a:pt x="271610" y="1213318"/>
                  <a:pt x="0" y="941708"/>
                  <a:pt x="0" y="606659"/>
                </a:cubicBezTo>
                <a:cubicBezTo>
                  <a:pt x="0" y="271610"/>
                  <a:pt x="271610" y="0"/>
                  <a:pt x="606659" y="0"/>
                </a:cubicBezTo>
                <a:close/>
              </a:path>
            </a:pathLst>
          </a:custGeom>
          <a:ln w="38100">
            <a:solidFill>
              <a:srgbClr val="C7D530"/>
            </a:solidFill>
          </a:ln>
        </p:spPr>
        <p:txBody>
          <a:bodyPr wrap="square">
            <a:noAutofit/>
          </a:bodyPr>
          <a:lstStyle/>
          <a:p>
            <a:endParaRPr lang="en-PT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7C5720C-C052-6476-B731-7E7F88A00A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7576" y="3668034"/>
            <a:ext cx="1442223" cy="1442223"/>
          </a:xfrm>
          <a:custGeom>
            <a:avLst/>
            <a:gdLst>
              <a:gd name="connsiteX0" fmla="*/ 606659 w 1213318"/>
              <a:gd name="connsiteY0" fmla="*/ 0 h 1213318"/>
              <a:gd name="connsiteX1" fmla="*/ 1213318 w 1213318"/>
              <a:gd name="connsiteY1" fmla="*/ 606659 h 1213318"/>
              <a:gd name="connsiteX2" fmla="*/ 606659 w 1213318"/>
              <a:gd name="connsiteY2" fmla="*/ 1213318 h 1213318"/>
              <a:gd name="connsiteX3" fmla="*/ 0 w 1213318"/>
              <a:gd name="connsiteY3" fmla="*/ 606659 h 1213318"/>
              <a:gd name="connsiteX4" fmla="*/ 606659 w 1213318"/>
              <a:gd name="connsiteY4" fmla="*/ 0 h 121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3318" h="1213318">
                <a:moveTo>
                  <a:pt x="606659" y="0"/>
                </a:moveTo>
                <a:cubicBezTo>
                  <a:pt x="941708" y="0"/>
                  <a:pt x="1213318" y="271610"/>
                  <a:pt x="1213318" y="606659"/>
                </a:cubicBezTo>
                <a:cubicBezTo>
                  <a:pt x="1213318" y="941708"/>
                  <a:pt x="941708" y="1213318"/>
                  <a:pt x="606659" y="1213318"/>
                </a:cubicBezTo>
                <a:cubicBezTo>
                  <a:pt x="271610" y="1213318"/>
                  <a:pt x="0" y="941708"/>
                  <a:pt x="0" y="606659"/>
                </a:cubicBezTo>
                <a:cubicBezTo>
                  <a:pt x="0" y="271610"/>
                  <a:pt x="271610" y="0"/>
                  <a:pt x="606659" y="0"/>
                </a:cubicBezTo>
                <a:close/>
              </a:path>
            </a:pathLst>
          </a:custGeom>
          <a:ln w="38100">
            <a:solidFill>
              <a:srgbClr val="C7D530"/>
            </a:solidFill>
          </a:ln>
        </p:spPr>
        <p:txBody>
          <a:bodyPr wrap="square">
            <a:noAutofit/>
          </a:bodyPr>
          <a:lstStyle/>
          <a:p>
            <a:endParaRPr lang="en-PT"/>
          </a:p>
        </p:txBody>
      </p:sp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D6050C98-39B6-F8D9-50C0-BA0F30F4F39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78490" y="5899709"/>
            <a:ext cx="3375025" cy="3063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 i="0">
                <a:solidFill>
                  <a:srgbClr val="052A3A"/>
                </a:solidFill>
                <a:latin typeface="Gotham Bold" panose="02000504050000020004" pitchFamily="2" charset="0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GB"/>
              <a:t>Nome, </a:t>
            </a:r>
            <a:r>
              <a:rPr lang="en-GB" err="1"/>
              <a:t>idade</a:t>
            </a:r>
            <a:r>
              <a:rPr lang="en-GB"/>
              <a:t>, </a:t>
            </a:r>
            <a:r>
              <a:rPr lang="en-GB" err="1"/>
              <a:t>Formação</a:t>
            </a:r>
            <a:endParaRPr lang="en-PT"/>
          </a:p>
        </p:txBody>
      </p:sp>
      <p:sp>
        <p:nvSpPr>
          <p:cNvPr id="37" name="Text Placeholder 45">
            <a:extLst>
              <a:ext uri="{FF2B5EF4-FFF2-40B4-BE49-F238E27FC236}">
                <a16:creationId xmlns:a16="http://schemas.microsoft.com/office/drawing/2014/main" id="{8988E7A7-7EEE-6EA0-CD91-08A2F9EFC5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8013" y="650775"/>
            <a:ext cx="4308475" cy="5909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marL="0" indent="0">
              <a:buNone/>
              <a:defRPr lang="en-GB" sz="3600" b="1" dirty="0" smtClean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lang="en-GB" sz="1800" dirty="0" smtClean="0"/>
            </a:lvl2pPr>
            <a:lvl3pPr>
              <a:defRPr lang="en-GB" sz="1800" dirty="0" smtClean="0"/>
            </a:lvl3pPr>
            <a:lvl4pPr>
              <a:defRPr lang="en-GB" dirty="0" smtClean="0"/>
            </a:lvl4pPr>
            <a:lvl5pPr>
              <a:defRPr lang="pt-PT" dirty="0"/>
            </a:lvl5pPr>
          </a:lstStyle>
          <a:p>
            <a:pPr marL="0" lvl="0"/>
            <a:r>
              <a:rPr lang="en-GB" err="1"/>
              <a:t>Título</a:t>
            </a:r>
            <a:endParaRPr lang="en-GB"/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AC8DC646-0EA1-C8BA-1B65-18FEDA7E811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176903" y="3403653"/>
            <a:ext cx="3535363" cy="3492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 b="1" i="0">
                <a:solidFill>
                  <a:srgbClr val="052A3A"/>
                </a:solidFill>
                <a:latin typeface="Gotham Bold" panose="02000504050000020004" pitchFamily="2" charset="0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GB"/>
              <a:t>Nome, </a:t>
            </a:r>
            <a:r>
              <a:rPr lang="en-GB" err="1"/>
              <a:t>idade</a:t>
            </a:r>
            <a:r>
              <a:rPr lang="en-GB"/>
              <a:t>, </a:t>
            </a:r>
            <a:r>
              <a:rPr lang="en-GB" err="1"/>
              <a:t>Formação</a:t>
            </a:r>
            <a:endParaRPr lang="en-PT"/>
          </a:p>
        </p:txBody>
      </p:sp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AD87FFE7-19B0-5719-C91D-F7302CDA02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D1AD41C-7C11-C482-EF06-1A323871D6B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806462" y="4833367"/>
            <a:ext cx="6653213" cy="96064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400" b="0" i="0">
                <a:solidFill>
                  <a:srgbClr val="052A3A"/>
                </a:solidFill>
                <a:latin typeface="Gotham Light" pitchFamily="2" charset="77"/>
              </a:defRPr>
            </a:lvl1pPr>
          </a:lstStyle>
          <a:p>
            <a:pPr lvl="0"/>
            <a:r>
              <a:rPr lang="en-GB" err="1"/>
              <a:t>texto</a:t>
            </a:r>
            <a:endParaRPr lang="en-PT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89E2A035-F25E-4CA0-CD91-75A06CF91C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742667" y="2334145"/>
            <a:ext cx="6653213" cy="96064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400" b="0" i="0">
                <a:solidFill>
                  <a:srgbClr val="052A3A"/>
                </a:solidFill>
                <a:latin typeface="Gotham Light" pitchFamily="2" charset="77"/>
              </a:defRPr>
            </a:lvl1pPr>
          </a:lstStyle>
          <a:p>
            <a:pPr lvl="0"/>
            <a:r>
              <a:rPr lang="en-GB" err="1"/>
              <a:t>texto</a:t>
            </a:r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4120337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_Cla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F8429B4-A314-2119-FA09-3A75DB2EAE65}"/>
              </a:ext>
            </a:extLst>
          </p:cNvPr>
          <p:cNvCxnSpPr>
            <a:cxnSpLocks/>
          </p:cNvCxnSpPr>
          <p:nvPr userDrawn="1"/>
        </p:nvCxnSpPr>
        <p:spPr>
          <a:xfrm>
            <a:off x="608013" y="1241706"/>
            <a:ext cx="2681287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276F1E1-1DC0-A79C-D50C-A77B9A6214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7" name="Text Placeholder 45">
            <a:extLst>
              <a:ext uri="{FF2B5EF4-FFF2-40B4-BE49-F238E27FC236}">
                <a16:creationId xmlns:a16="http://schemas.microsoft.com/office/drawing/2014/main" id="{22FDC72D-D925-71EE-7F7F-27CA422AC7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8013" y="650775"/>
            <a:ext cx="4308475" cy="5909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marL="0" indent="0">
              <a:buNone/>
              <a:defRPr lang="en-GB" sz="3600" b="1" dirty="0" smtClean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lang="en-GB" sz="1800" dirty="0" smtClean="0"/>
            </a:lvl2pPr>
            <a:lvl3pPr>
              <a:defRPr lang="en-GB" sz="1800" dirty="0" smtClean="0"/>
            </a:lvl3pPr>
            <a:lvl4pPr>
              <a:defRPr lang="en-GB" dirty="0" smtClean="0"/>
            </a:lvl4pPr>
            <a:lvl5pPr>
              <a:defRPr lang="pt-PT" dirty="0"/>
            </a:lvl5pPr>
          </a:lstStyle>
          <a:p>
            <a:pPr marL="0" lvl="0"/>
            <a:r>
              <a:rPr lang="en-GB" err="1"/>
              <a:t>Título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17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g_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ircular design with different colored lines&#10;&#10;Description automatically generated with medium confidence">
            <a:extLst>
              <a:ext uri="{FF2B5EF4-FFF2-40B4-BE49-F238E27FC236}">
                <a16:creationId xmlns:a16="http://schemas.microsoft.com/office/drawing/2014/main" id="{59BEA35B-BCBA-4FE2-ECBE-3AEB9770DC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rcRect/>
          <a:stretch>
            <a:fillRect/>
          </a:stretch>
        </p:blipFill>
        <p:spPr>
          <a:xfrm rot="1073312">
            <a:off x="6976084" y="1652863"/>
            <a:ext cx="5617040" cy="3159585"/>
          </a:xfrm>
          <a:custGeom>
            <a:avLst/>
            <a:gdLst>
              <a:gd name="connsiteX0" fmla="*/ 0 w 5617040"/>
              <a:gd name="connsiteY0" fmla="*/ 0 h 3159585"/>
              <a:gd name="connsiteX1" fmla="*/ 5617040 w 5617040"/>
              <a:gd name="connsiteY1" fmla="*/ 0 h 3159585"/>
              <a:gd name="connsiteX2" fmla="*/ 5617040 w 5617040"/>
              <a:gd name="connsiteY2" fmla="*/ 3159585 h 3159585"/>
              <a:gd name="connsiteX3" fmla="*/ 2412522 w 5617040"/>
              <a:gd name="connsiteY3" fmla="*/ 3159585 h 3159585"/>
              <a:gd name="connsiteX4" fmla="*/ 2824534 w 5617040"/>
              <a:gd name="connsiteY4" fmla="*/ 1631983 h 3159585"/>
              <a:gd name="connsiteX5" fmla="*/ 703215 w 5617040"/>
              <a:gd name="connsiteY5" fmla="*/ 2138412 h 3159585"/>
              <a:gd name="connsiteX6" fmla="*/ 1728815 w 5617040"/>
              <a:gd name="connsiteY6" fmla="*/ 3159585 h 3159585"/>
              <a:gd name="connsiteX7" fmla="*/ 0 w 5617040"/>
              <a:gd name="connsiteY7" fmla="*/ 3159585 h 3159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17040" h="3159585">
                <a:moveTo>
                  <a:pt x="0" y="0"/>
                </a:moveTo>
                <a:lnTo>
                  <a:pt x="5617040" y="0"/>
                </a:lnTo>
                <a:lnTo>
                  <a:pt x="5617040" y="3159585"/>
                </a:lnTo>
                <a:lnTo>
                  <a:pt x="2412522" y="3159585"/>
                </a:lnTo>
                <a:lnTo>
                  <a:pt x="2824534" y="1631983"/>
                </a:lnTo>
                <a:lnTo>
                  <a:pt x="703215" y="2138412"/>
                </a:lnTo>
                <a:lnTo>
                  <a:pt x="1728815" y="3159585"/>
                </a:lnTo>
                <a:lnTo>
                  <a:pt x="0" y="3159585"/>
                </a:lnTo>
                <a:close/>
              </a:path>
            </a:pathLst>
          </a:cu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F8429B4-A314-2119-FA09-3A75DB2EAE65}"/>
              </a:ext>
            </a:extLst>
          </p:cNvPr>
          <p:cNvCxnSpPr>
            <a:cxnSpLocks/>
          </p:cNvCxnSpPr>
          <p:nvPr userDrawn="1"/>
        </p:nvCxnSpPr>
        <p:spPr>
          <a:xfrm>
            <a:off x="2110546" y="3943807"/>
            <a:ext cx="7970909" cy="0"/>
          </a:xfrm>
          <a:prstGeom prst="line">
            <a:avLst/>
          </a:prstGeom>
          <a:ln w="31750" cap="rnd">
            <a:solidFill>
              <a:srgbClr val="052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276F1E1-1DC0-A79C-D50C-A77B9A6214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53B06C-08C9-1677-68F7-2B61133317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28801" y="2958758"/>
            <a:ext cx="8547457" cy="11715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i="0">
                <a:solidFill>
                  <a:srgbClr val="052A3A"/>
                </a:solidFill>
                <a:latin typeface="Gotham Bold" panose="02000504050000020004" pitchFamily="2" charset="0"/>
              </a:defRPr>
            </a:lvl1pPr>
            <a:lvl2pPr>
              <a:defRPr b="0" i="0">
                <a:latin typeface="Gotham-MediumItalic" panose="02000604030000020004" pitchFamily="2" charset="0"/>
              </a:defRPr>
            </a:lvl2pPr>
            <a:lvl3pPr>
              <a:defRPr b="0" i="0">
                <a:latin typeface="Gotham-MediumItalic" panose="02000604030000020004" pitchFamily="2" charset="0"/>
              </a:defRPr>
            </a:lvl3pPr>
            <a:lvl4pPr>
              <a:defRPr b="0" i="0">
                <a:latin typeface="Gotham-MediumItalic" panose="02000604030000020004" pitchFamily="2" charset="0"/>
              </a:defRPr>
            </a:lvl4pPr>
            <a:lvl5pPr>
              <a:defRPr b="0" i="0">
                <a:latin typeface="Gotham-MediumItalic" panose="02000604030000020004" pitchFamily="2" charset="0"/>
              </a:defRPr>
            </a:lvl5pPr>
          </a:lstStyle>
          <a:p>
            <a:pPr lvl="0"/>
            <a:r>
              <a:rPr lang="en-PT" sz="3600"/>
              <a:t>O seu futuro (re)começa agora!</a:t>
            </a:r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1864798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 1"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ircular grey number with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B627CF84-6A43-72D9-EF5C-3CA7728217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1000"/>
          </a:blip>
          <a:srcRect l="20947" t="130" r="41459" b="25098"/>
          <a:stretch/>
        </p:blipFill>
        <p:spPr>
          <a:xfrm>
            <a:off x="6911009" y="-294290"/>
            <a:ext cx="6533926" cy="730994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6EEBBCB-F9B5-45D8-B33E-5101C08C2FBC}"/>
              </a:ext>
            </a:extLst>
          </p:cNvPr>
          <p:cNvGrpSpPr/>
          <p:nvPr userDrawn="1"/>
        </p:nvGrpSpPr>
        <p:grpSpPr>
          <a:xfrm>
            <a:off x="0" y="6726615"/>
            <a:ext cx="12192000" cy="136634"/>
            <a:chOff x="0" y="5454869"/>
            <a:chExt cx="12192000" cy="13663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93A2BF7-6243-18F1-0E8F-8F63ED400DC5}"/>
                </a:ext>
              </a:extLst>
            </p:cNvPr>
            <p:cNvSpPr/>
            <p:nvPr/>
          </p:nvSpPr>
          <p:spPr>
            <a:xfrm>
              <a:off x="0" y="5454869"/>
              <a:ext cx="1224000" cy="136634"/>
            </a:xfrm>
            <a:prstGeom prst="rect">
              <a:avLst/>
            </a:prstGeom>
            <a:solidFill>
              <a:srgbClr val="9836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BD3A48E-5FA0-6271-9510-3C49147B06AE}"/>
                </a:ext>
              </a:extLst>
            </p:cNvPr>
            <p:cNvSpPr/>
            <p:nvPr/>
          </p:nvSpPr>
          <p:spPr>
            <a:xfrm>
              <a:off x="1224000" y="5454869"/>
              <a:ext cx="1224000" cy="136634"/>
            </a:xfrm>
            <a:prstGeom prst="rect">
              <a:avLst/>
            </a:prstGeom>
            <a:solidFill>
              <a:srgbClr val="2633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8DA33E1-6F5E-24C6-E6BC-1976E522C1EF}"/>
                </a:ext>
              </a:extLst>
            </p:cNvPr>
            <p:cNvSpPr/>
            <p:nvPr/>
          </p:nvSpPr>
          <p:spPr>
            <a:xfrm>
              <a:off x="2448000" y="5454869"/>
              <a:ext cx="1224000" cy="136634"/>
            </a:xfrm>
            <a:prstGeom prst="rect">
              <a:avLst/>
            </a:prstGeom>
            <a:solidFill>
              <a:srgbClr val="C7D53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5E64341-5AD0-9F55-079C-8EF54F75A7D3}"/>
                </a:ext>
              </a:extLst>
            </p:cNvPr>
            <p:cNvSpPr/>
            <p:nvPr/>
          </p:nvSpPr>
          <p:spPr>
            <a:xfrm>
              <a:off x="3672000" y="5454869"/>
              <a:ext cx="1224000" cy="136634"/>
            </a:xfrm>
            <a:prstGeom prst="rect">
              <a:avLst/>
            </a:prstGeom>
            <a:solidFill>
              <a:srgbClr val="5B2F6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C4A596-C081-120E-5E2F-F66B94CEDDCE}"/>
                </a:ext>
              </a:extLst>
            </p:cNvPr>
            <p:cNvSpPr/>
            <p:nvPr/>
          </p:nvSpPr>
          <p:spPr>
            <a:xfrm>
              <a:off x="4872000" y="5454869"/>
              <a:ext cx="1224000" cy="136634"/>
            </a:xfrm>
            <a:prstGeom prst="rect">
              <a:avLst/>
            </a:prstGeom>
            <a:solidFill>
              <a:srgbClr val="F393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495ABCB-BCDD-328A-67FB-A04552D2B790}"/>
                </a:ext>
              </a:extLst>
            </p:cNvPr>
            <p:cNvSpPr/>
            <p:nvPr/>
          </p:nvSpPr>
          <p:spPr>
            <a:xfrm>
              <a:off x="6096000" y="5454869"/>
              <a:ext cx="1224000" cy="136634"/>
            </a:xfrm>
            <a:prstGeom prst="rect">
              <a:avLst/>
            </a:prstGeom>
            <a:solidFill>
              <a:srgbClr val="D50E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BD20395-C0C8-1078-CF5C-3F6E1BA198DC}"/>
                </a:ext>
              </a:extLst>
            </p:cNvPr>
            <p:cNvSpPr/>
            <p:nvPr/>
          </p:nvSpPr>
          <p:spPr>
            <a:xfrm>
              <a:off x="7320000" y="5454869"/>
              <a:ext cx="1224000" cy="136634"/>
            </a:xfrm>
            <a:prstGeom prst="rect">
              <a:avLst/>
            </a:prstGeom>
            <a:solidFill>
              <a:srgbClr val="052A3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35D8353-64F3-3A02-43A0-D2F6085ABF68}"/>
                </a:ext>
              </a:extLst>
            </p:cNvPr>
            <p:cNvSpPr/>
            <p:nvPr/>
          </p:nvSpPr>
          <p:spPr>
            <a:xfrm>
              <a:off x="8544000" y="5454869"/>
              <a:ext cx="1224000" cy="136634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EA71D68-D601-3E20-1EA5-6CAC156D8EA3}"/>
                </a:ext>
              </a:extLst>
            </p:cNvPr>
            <p:cNvSpPr/>
            <p:nvPr/>
          </p:nvSpPr>
          <p:spPr>
            <a:xfrm>
              <a:off x="9768000" y="5454869"/>
              <a:ext cx="1224000" cy="136634"/>
            </a:xfrm>
            <a:prstGeom prst="rect">
              <a:avLst/>
            </a:prstGeom>
            <a:solidFill>
              <a:srgbClr val="0C5E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7DCFC8A-CB00-CBA8-502A-6B68245A6722}"/>
                </a:ext>
              </a:extLst>
            </p:cNvPr>
            <p:cNvSpPr/>
            <p:nvPr/>
          </p:nvSpPr>
          <p:spPr>
            <a:xfrm>
              <a:off x="10968000" y="5454869"/>
              <a:ext cx="1224000" cy="136634"/>
            </a:xfrm>
            <a:prstGeom prst="rect">
              <a:avLst/>
            </a:prstGeom>
            <a:solidFill>
              <a:srgbClr val="74C9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pic>
        <p:nvPicPr>
          <p:cNvPr id="15" name="Picture 1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95A9A34-5BC3-FCB2-1495-C498555289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5505" y="396038"/>
            <a:ext cx="1855323" cy="505997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40B754F-EAF7-8ABF-42E2-6EB8FA3D7F00}"/>
              </a:ext>
            </a:extLst>
          </p:cNvPr>
          <p:cNvCxnSpPr>
            <a:cxnSpLocks/>
          </p:cNvCxnSpPr>
          <p:nvPr userDrawn="1"/>
        </p:nvCxnSpPr>
        <p:spPr>
          <a:xfrm>
            <a:off x="428144" y="4736782"/>
            <a:ext cx="5983168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72FA004D-56F5-1288-266F-8D8946F0AA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7090" y="3844349"/>
            <a:ext cx="5908582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PT" sz="5400" b="1" dirty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</a:lstStyle>
          <a:p>
            <a:pPr marL="0" lvl="0"/>
            <a:r>
              <a:rPr lang="en-PT"/>
              <a:t>Título Principal</a:t>
            </a:r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726082B0-FDF5-2174-6533-3FD598B094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9895" y="4905533"/>
            <a:ext cx="590858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PT" sz="2400" dirty="0">
                <a:solidFill>
                  <a:schemeClr val="bg1"/>
                </a:solidFill>
                <a:latin typeface="GOTHAM-BOOK" panose="02000504050000020004" pitchFamily="2" charset="0"/>
              </a:defRPr>
            </a:lvl1pPr>
          </a:lstStyle>
          <a:p>
            <a:pPr marL="0" lvl="0"/>
            <a:r>
              <a:rPr lang="en-PT"/>
              <a:t>Título secundário</a:t>
            </a:r>
          </a:p>
        </p:txBody>
      </p:sp>
    </p:spTree>
    <p:extLst>
      <p:ext uri="{BB962C8B-B14F-4D97-AF65-F5344CB8AC3E}">
        <p14:creationId xmlns:p14="http://schemas.microsoft.com/office/powerpoint/2010/main" val="1767380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 2"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ircular design with different colored lines&#10;&#10;Description automatically generated with medium confidence">
            <a:extLst>
              <a:ext uri="{FF2B5EF4-FFF2-40B4-BE49-F238E27FC236}">
                <a16:creationId xmlns:a16="http://schemas.microsoft.com/office/drawing/2014/main" id="{9C76671B-492D-216A-5510-9BE31FDEBC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0000"/>
          </a:blip>
          <a:srcRect l="19573" r="31342" b="35743"/>
          <a:stretch>
            <a:fillRect/>
          </a:stretch>
        </p:blipFill>
        <p:spPr>
          <a:xfrm rot="19032541">
            <a:off x="6005531" y="1124596"/>
            <a:ext cx="8598910" cy="6331946"/>
          </a:xfrm>
          <a:custGeom>
            <a:avLst/>
            <a:gdLst>
              <a:gd name="connsiteX0" fmla="*/ 7195358 w 8598910"/>
              <a:gd name="connsiteY0" fmla="*/ 0 h 6331946"/>
              <a:gd name="connsiteX1" fmla="*/ 8598910 w 8598910"/>
              <a:gd name="connsiteY1" fmla="*/ 1299293 h 6331946"/>
              <a:gd name="connsiteX2" fmla="*/ 3940094 w 8598910"/>
              <a:gd name="connsiteY2" fmla="*/ 6331946 h 6331946"/>
              <a:gd name="connsiteX3" fmla="*/ 0 w 8598910"/>
              <a:gd name="connsiteY3" fmla="*/ 2684531 h 6331946"/>
              <a:gd name="connsiteX4" fmla="*/ 2485118 w 8598910"/>
              <a:gd name="connsiteY4" fmla="*/ 0 h 633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98910" h="6331946">
                <a:moveTo>
                  <a:pt x="7195358" y="0"/>
                </a:moveTo>
                <a:lnTo>
                  <a:pt x="8598910" y="1299293"/>
                </a:lnTo>
                <a:lnTo>
                  <a:pt x="3940094" y="6331946"/>
                </a:lnTo>
                <a:lnTo>
                  <a:pt x="0" y="2684531"/>
                </a:lnTo>
                <a:lnTo>
                  <a:pt x="2485118" y="0"/>
                </a:lnTo>
                <a:close/>
              </a:path>
            </a:pathLst>
          </a:cu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6EEBBCB-F9B5-45D8-B33E-5101C08C2FBC}"/>
              </a:ext>
            </a:extLst>
          </p:cNvPr>
          <p:cNvGrpSpPr/>
          <p:nvPr userDrawn="1"/>
        </p:nvGrpSpPr>
        <p:grpSpPr>
          <a:xfrm>
            <a:off x="0" y="6726615"/>
            <a:ext cx="12192000" cy="136634"/>
            <a:chOff x="0" y="5454869"/>
            <a:chExt cx="12192000" cy="13663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93A2BF7-6243-18F1-0E8F-8F63ED400DC5}"/>
                </a:ext>
              </a:extLst>
            </p:cNvPr>
            <p:cNvSpPr/>
            <p:nvPr/>
          </p:nvSpPr>
          <p:spPr>
            <a:xfrm>
              <a:off x="0" y="5454869"/>
              <a:ext cx="1224000" cy="136634"/>
            </a:xfrm>
            <a:prstGeom prst="rect">
              <a:avLst/>
            </a:prstGeom>
            <a:solidFill>
              <a:srgbClr val="9836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BD3A48E-5FA0-6271-9510-3C49147B06AE}"/>
                </a:ext>
              </a:extLst>
            </p:cNvPr>
            <p:cNvSpPr/>
            <p:nvPr/>
          </p:nvSpPr>
          <p:spPr>
            <a:xfrm>
              <a:off x="1224000" y="5454869"/>
              <a:ext cx="1224000" cy="136634"/>
            </a:xfrm>
            <a:prstGeom prst="rect">
              <a:avLst/>
            </a:prstGeom>
            <a:solidFill>
              <a:srgbClr val="2633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8DA33E1-6F5E-24C6-E6BC-1976E522C1EF}"/>
                </a:ext>
              </a:extLst>
            </p:cNvPr>
            <p:cNvSpPr/>
            <p:nvPr/>
          </p:nvSpPr>
          <p:spPr>
            <a:xfrm>
              <a:off x="2448000" y="5454869"/>
              <a:ext cx="1224000" cy="136634"/>
            </a:xfrm>
            <a:prstGeom prst="rect">
              <a:avLst/>
            </a:prstGeom>
            <a:solidFill>
              <a:srgbClr val="C7D53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5E64341-5AD0-9F55-079C-8EF54F75A7D3}"/>
                </a:ext>
              </a:extLst>
            </p:cNvPr>
            <p:cNvSpPr/>
            <p:nvPr/>
          </p:nvSpPr>
          <p:spPr>
            <a:xfrm>
              <a:off x="3672000" y="5454869"/>
              <a:ext cx="1224000" cy="136634"/>
            </a:xfrm>
            <a:prstGeom prst="rect">
              <a:avLst/>
            </a:prstGeom>
            <a:solidFill>
              <a:srgbClr val="5B2F6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8C4A596-C081-120E-5E2F-F66B94CEDDCE}"/>
                </a:ext>
              </a:extLst>
            </p:cNvPr>
            <p:cNvSpPr/>
            <p:nvPr/>
          </p:nvSpPr>
          <p:spPr>
            <a:xfrm>
              <a:off x="4872000" y="5454869"/>
              <a:ext cx="1224000" cy="136634"/>
            </a:xfrm>
            <a:prstGeom prst="rect">
              <a:avLst/>
            </a:prstGeom>
            <a:solidFill>
              <a:srgbClr val="F393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495ABCB-BCDD-328A-67FB-A04552D2B790}"/>
                </a:ext>
              </a:extLst>
            </p:cNvPr>
            <p:cNvSpPr/>
            <p:nvPr/>
          </p:nvSpPr>
          <p:spPr>
            <a:xfrm>
              <a:off x="6096000" y="5454869"/>
              <a:ext cx="1224000" cy="136634"/>
            </a:xfrm>
            <a:prstGeom prst="rect">
              <a:avLst/>
            </a:prstGeom>
            <a:solidFill>
              <a:srgbClr val="D50E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BD20395-C0C8-1078-CF5C-3F6E1BA198DC}"/>
                </a:ext>
              </a:extLst>
            </p:cNvPr>
            <p:cNvSpPr/>
            <p:nvPr/>
          </p:nvSpPr>
          <p:spPr>
            <a:xfrm>
              <a:off x="7320000" y="5454869"/>
              <a:ext cx="1224000" cy="136634"/>
            </a:xfrm>
            <a:prstGeom prst="rect">
              <a:avLst/>
            </a:prstGeom>
            <a:solidFill>
              <a:srgbClr val="052A3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35D8353-64F3-3A02-43A0-D2F6085ABF68}"/>
                </a:ext>
              </a:extLst>
            </p:cNvPr>
            <p:cNvSpPr/>
            <p:nvPr/>
          </p:nvSpPr>
          <p:spPr>
            <a:xfrm>
              <a:off x="8544000" y="5454869"/>
              <a:ext cx="1224000" cy="136634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EA71D68-D601-3E20-1EA5-6CAC156D8EA3}"/>
                </a:ext>
              </a:extLst>
            </p:cNvPr>
            <p:cNvSpPr/>
            <p:nvPr/>
          </p:nvSpPr>
          <p:spPr>
            <a:xfrm>
              <a:off x="9768000" y="5454869"/>
              <a:ext cx="1224000" cy="136634"/>
            </a:xfrm>
            <a:prstGeom prst="rect">
              <a:avLst/>
            </a:prstGeom>
            <a:solidFill>
              <a:srgbClr val="0C5E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7DCFC8A-CB00-CBA8-502A-6B68245A6722}"/>
                </a:ext>
              </a:extLst>
            </p:cNvPr>
            <p:cNvSpPr/>
            <p:nvPr/>
          </p:nvSpPr>
          <p:spPr>
            <a:xfrm>
              <a:off x="10968000" y="5454869"/>
              <a:ext cx="1224000" cy="136634"/>
            </a:xfrm>
            <a:prstGeom prst="rect">
              <a:avLst/>
            </a:prstGeom>
            <a:solidFill>
              <a:srgbClr val="74C9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pic>
        <p:nvPicPr>
          <p:cNvPr id="15" name="Picture 1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95A9A34-5BC3-FCB2-1495-C498555289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5505" y="396038"/>
            <a:ext cx="1855323" cy="505997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40B754F-EAF7-8ABF-42E2-6EB8FA3D7F00}"/>
              </a:ext>
            </a:extLst>
          </p:cNvPr>
          <p:cNvCxnSpPr>
            <a:cxnSpLocks/>
          </p:cNvCxnSpPr>
          <p:nvPr userDrawn="1"/>
        </p:nvCxnSpPr>
        <p:spPr>
          <a:xfrm>
            <a:off x="428144" y="4736782"/>
            <a:ext cx="5983168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23">
            <a:extLst>
              <a:ext uri="{FF2B5EF4-FFF2-40B4-BE49-F238E27FC236}">
                <a16:creationId xmlns:a16="http://schemas.microsoft.com/office/drawing/2014/main" id="{72FA004D-56F5-1288-266F-8D8946F0AA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7090" y="3844349"/>
            <a:ext cx="5908582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PT" sz="5400" b="1" dirty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</a:lstStyle>
          <a:p>
            <a:pPr marL="0" lvl="0"/>
            <a:r>
              <a:rPr lang="en-PT"/>
              <a:t>Título Principal</a:t>
            </a:r>
          </a:p>
        </p:txBody>
      </p:sp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726082B0-FDF5-2174-6533-3FD598B094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9895" y="4905533"/>
            <a:ext cx="590858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PT" sz="2400" dirty="0">
                <a:solidFill>
                  <a:schemeClr val="bg1"/>
                </a:solidFill>
                <a:latin typeface="GOTHAM-BOOK" panose="02000504050000020004" pitchFamily="2" charset="0"/>
              </a:defRPr>
            </a:lvl1pPr>
          </a:lstStyle>
          <a:p>
            <a:pPr marL="0" lvl="0"/>
            <a:r>
              <a:rPr lang="en-PT"/>
              <a:t>Título secundário</a:t>
            </a:r>
          </a:p>
        </p:txBody>
      </p:sp>
    </p:spTree>
    <p:extLst>
      <p:ext uri="{BB962C8B-B14F-4D97-AF65-F5344CB8AC3E}">
        <p14:creationId xmlns:p14="http://schemas.microsoft.com/office/powerpoint/2010/main" val="2831794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escuro">
    <p:bg>
      <p:bgPr>
        <a:solidFill>
          <a:srgbClr val="5B30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ircular grey number with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E457ABA4-8270-24AF-8716-957D5C634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39806" b="30532"/>
          <a:stretch/>
        </p:blipFill>
        <p:spPr>
          <a:xfrm>
            <a:off x="0" y="396038"/>
            <a:ext cx="9954294" cy="6461962"/>
          </a:xfrm>
          <a:prstGeom prst="rect">
            <a:avLst/>
          </a:prstGeom>
        </p:spPr>
      </p:pic>
      <p:pic>
        <p:nvPicPr>
          <p:cNvPr id="9" name="Picture 8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E7599C3-24B0-3D4D-8336-77E055C91D0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DB4A426-6656-61BD-7F85-5C9A470CFAD3}"/>
              </a:ext>
            </a:extLst>
          </p:cNvPr>
          <p:cNvCxnSpPr>
            <a:cxnSpLocks/>
          </p:cNvCxnSpPr>
          <p:nvPr userDrawn="1"/>
        </p:nvCxnSpPr>
        <p:spPr>
          <a:xfrm>
            <a:off x="4621213" y="5694067"/>
            <a:ext cx="7024687" cy="0"/>
          </a:xfrm>
          <a:prstGeom prst="line">
            <a:avLst/>
          </a:prstGeom>
          <a:ln w="317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A4B44969-FE1F-61ED-4FAE-A2E182DCD1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52705" y="4830907"/>
            <a:ext cx="8187223" cy="8402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buNone/>
              <a:defRPr lang="en-PT" sz="5400" b="0" dirty="0">
                <a:solidFill>
                  <a:schemeClr val="bg1"/>
                </a:solidFill>
                <a:latin typeface="Gotham Bold" panose="02000504050000020004" pitchFamily="2" charset="0"/>
              </a:defRPr>
            </a:lvl1pPr>
          </a:lstStyle>
          <a:p>
            <a:pPr marL="0" lvl="0" algn="r"/>
            <a:r>
              <a:rPr lang="en-PT"/>
              <a:t>Título de Separador</a:t>
            </a:r>
          </a:p>
        </p:txBody>
      </p:sp>
    </p:spTree>
    <p:extLst>
      <p:ext uri="{BB962C8B-B14F-4D97-AF65-F5344CB8AC3E}">
        <p14:creationId xmlns:p14="http://schemas.microsoft.com/office/powerpoint/2010/main" val="4142053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5">
            <a:extLst>
              <a:ext uri="{FF2B5EF4-FFF2-40B4-BE49-F238E27FC236}">
                <a16:creationId xmlns:a16="http://schemas.microsoft.com/office/drawing/2014/main" id="{A326F687-E03D-33E7-EB46-6E510FF3D62F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3446200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"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A214265-FEC0-0151-AF4F-62EEC7ED8E0B}"/>
              </a:ext>
            </a:extLst>
          </p:cNvPr>
          <p:cNvSpPr/>
          <p:nvPr userDrawn="1"/>
        </p:nvSpPr>
        <p:spPr>
          <a:xfrm>
            <a:off x="6283443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9A6297-D761-CC47-D452-512A62144043}"/>
              </a:ext>
            </a:extLst>
          </p:cNvPr>
          <p:cNvSpPr/>
          <p:nvPr userDrawn="1"/>
        </p:nvSpPr>
        <p:spPr>
          <a:xfrm>
            <a:off x="9177271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3E1F09-46DE-69F8-F3A2-D4CABEE9B411}"/>
              </a:ext>
            </a:extLst>
          </p:cNvPr>
          <p:cNvSpPr/>
          <p:nvPr userDrawn="1"/>
        </p:nvSpPr>
        <p:spPr>
          <a:xfrm>
            <a:off x="495789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EF8333-D6D9-5559-A769-3AA8E9CF6292}"/>
              </a:ext>
            </a:extLst>
          </p:cNvPr>
          <p:cNvSpPr/>
          <p:nvPr userDrawn="1"/>
        </p:nvSpPr>
        <p:spPr>
          <a:xfrm>
            <a:off x="3389616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084D207-3CDC-32EE-8260-557251A345D5}"/>
              </a:ext>
            </a:extLst>
          </p:cNvPr>
          <p:cNvSpPr/>
          <p:nvPr userDrawn="1"/>
        </p:nvSpPr>
        <p:spPr>
          <a:xfrm>
            <a:off x="6283443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791125-FF3E-3EBF-4469-64B675DF6A44}"/>
              </a:ext>
            </a:extLst>
          </p:cNvPr>
          <p:cNvSpPr/>
          <p:nvPr userDrawn="1"/>
        </p:nvSpPr>
        <p:spPr>
          <a:xfrm>
            <a:off x="9177271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B48171-4398-CC41-3A2F-CC225C00D9B3}"/>
              </a:ext>
            </a:extLst>
          </p:cNvPr>
          <p:cNvSpPr/>
          <p:nvPr userDrawn="1"/>
        </p:nvSpPr>
        <p:spPr>
          <a:xfrm>
            <a:off x="495789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B623E64-7F35-20D0-F04F-293CBEBC099F}"/>
              </a:ext>
            </a:extLst>
          </p:cNvPr>
          <p:cNvSpPr/>
          <p:nvPr userDrawn="1"/>
        </p:nvSpPr>
        <p:spPr>
          <a:xfrm>
            <a:off x="3389616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8F7D7A-488B-2106-6695-E21690743798}"/>
              </a:ext>
            </a:extLst>
          </p:cNvPr>
          <p:cNvCxnSpPr>
            <a:cxnSpLocks/>
          </p:cNvCxnSpPr>
          <p:nvPr userDrawn="1"/>
        </p:nvCxnSpPr>
        <p:spPr>
          <a:xfrm>
            <a:off x="608013" y="989368"/>
            <a:ext cx="2666121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09EB09B-630A-1E0B-E726-E3E0A14827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16" name="Text Placeholder 45">
            <a:extLst>
              <a:ext uri="{FF2B5EF4-FFF2-40B4-BE49-F238E27FC236}">
                <a16:creationId xmlns:a16="http://schemas.microsoft.com/office/drawing/2014/main" id="{E7440573-0992-4408-DA25-9FF7187633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8593" y="374601"/>
            <a:ext cx="4308475" cy="5909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marL="0" indent="0">
              <a:buNone/>
              <a:defRPr lang="en-GB" sz="3600" b="1" dirty="0" smtClean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lang="en-GB" sz="1800" dirty="0" smtClean="0"/>
            </a:lvl2pPr>
            <a:lvl3pPr>
              <a:defRPr lang="en-GB" sz="1800" dirty="0" smtClean="0"/>
            </a:lvl3pPr>
            <a:lvl4pPr>
              <a:defRPr lang="en-GB" dirty="0" smtClean="0"/>
            </a:lvl4pPr>
            <a:lvl5pPr>
              <a:defRPr lang="pt-PT" dirty="0"/>
            </a:lvl5pPr>
          </a:lstStyle>
          <a:p>
            <a:pPr marL="0" lvl="0"/>
            <a:r>
              <a:rPr lang="en-GB" err="1"/>
              <a:t>Título</a:t>
            </a:r>
            <a:endParaRPr lang="en-GB"/>
          </a:p>
        </p:txBody>
      </p:sp>
      <p:sp>
        <p:nvSpPr>
          <p:cNvPr id="17" name="Picture Placeholder 47">
            <a:extLst>
              <a:ext uri="{FF2B5EF4-FFF2-40B4-BE49-F238E27FC236}">
                <a16:creationId xmlns:a16="http://schemas.microsoft.com/office/drawing/2014/main" id="{DB3E8A3D-6D1B-DFBD-A5EE-F875D0A81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8291" y="1395542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18" name="Picture Placeholder 47">
            <a:extLst>
              <a:ext uri="{FF2B5EF4-FFF2-40B4-BE49-F238E27FC236}">
                <a16:creationId xmlns:a16="http://schemas.microsoft.com/office/drawing/2014/main" id="{79095094-0F0E-7503-47F1-1B4B4786BC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02118" y="1395542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19" name="Picture Placeholder 47">
            <a:extLst>
              <a:ext uri="{FF2B5EF4-FFF2-40B4-BE49-F238E27FC236}">
                <a16:creationId xmlns:a16="http://schemas.microsoft.com/office/drawing/2014/main" id="{BA196DB3-FB5D-55FE-6906-826A230485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5945" y="1395542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20" name="Picture Placeholder 47">
            <a:extLst>
              <a:ext uri="{FF2B5EF4-FFF2-40B4-BE49-F238E27FC236}">
                <a16:creationId xmlns:a16="http://schemas.microsoft.com/office/drawing/2014/main" id="{AE6DE53A-1C4A-63F9-8642-AB582A2A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89773" y="1395542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21" name="Picture Placeholder 47">
            <a:extLst>
              <a:ext uri="{FF2B5EF4-FFF2-40B4-BE49-F238E27FC236}">
                <a16:creationId xmlns:a16="http://schemas.microsoft.com/office/drawing/2014/main" id="{6E9666E4-7508-8149-E4C1-DC1FDA6827F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8291" y="4091776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22" name="Picture Placeholder 47">
            <a:extLst>
              <a:ext uri="{FF2B5EF4-FFF2-40B4-BE49-F238E27FC236}">
                <a16:creationId xmlns:a16="http://schemas.microsoft.com/office/drawing/2014/main" id="{1C3232DE-12B4-6C2F-8501-E8A7242430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02118" y="4091776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23" name="Picture Placeholder 47">
            <a:extLst>
              <a:ext uri="{FF2B5EF4-FFF2-40B4-BE49-F238E27FC236}">
                <a16:creationId xmlns:a16="http://schemas.microsoft.com/office/drawing/2014/main" id="{CE3886DD-645C-EA03-3DF2-FD9253482E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95945" y="4091776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24" name="Picture Placeholder 47">
            <a:extLst>
              <a:ext uri="{FF2B5EF4-FFF2-40B4-BE49-F238E27FC236}">
                <a16:creationId xmlns:a16="http://schemas.microsoft.com/office/drawing/2014/main" id="{0732BE53-AF65-F624-A051-C9E3C519CDA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89773" y="4091776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74750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s_Clar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A214265-FEC0-0151-AF4F-62EEC7ED8E0B}"/>
              </a:ext>
            </a:extLst>
          </p:cNvPr>
          <p:cNvSpPr/>
          <p:nvPr userDrawn="1"/>
        </p:nvSpPr>
        <p:spPr>
          <a:xfrm>
            <a:off x="6283443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9A6297-D761-CC47-D452-512A62144043}"/>
              </a:ext>
            </a:extLst>
          </p:cNvPr>
          <p:cNvSpPr/>
          <p:nvPr userDrawn="1"/>
        </p:nvSpPr>
        <p:spPr>
          <a:xfrm>
            <a:off x="9177271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3E1F09-46DE-69F8-F3A2-D4CABEE9B411}"/>
              </a:ext>
            </a:extLst>
          </p:cNvPr>
          <p:cNvSpPr/>
          <p:nvPr userDrawn="1"/>
        </p:nvSpPr>
        <p:spPr>
          <a:xfrm>
            <a:off x="495789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EF8333-D6D9-5559-A769-3AA8E9CF6292}"/>
              </a:ext>
            </a:extLst>
          </p:cNvPr>
          <p:cNvSpPr/>
          <p:nvPr userDrawn="1"/>
        </p:nvSpPr>
        <p:spPr>
          <a:xfrm>
            <a:off x="3389616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084D207-3CDC-32EE-8260-557251A345D5}"/>
              </a:ext>
            </a:extLst>
          </p:cNvPr>
          <p:cNvSpPr/>
          <p:nvPr userDrawn="1"/>
        </p:nvSpPr>
        <p:spPr>
          <a:xfrm>
            <a:off x="6283443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791125-FF3E-3EBF-4469-64B675DF6A44}"/>
              </a:ext>
            </a:extLst>
          </p:cNvPr>
          <p:cNvSpPr/>
          <p:nvPr userDrawn="1"/>
        </p:nvSpPr>
        <p:spPr>
          <a:xfrm>
            <a:off x="9177271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B48171-4398-CC41-3A2F-CC225C00D9B3}"/>
              </a:ext>
            </a:extLst>
          </p:cNvPr>
          <p:cNvSpPr/>
          <p:nvPr userDrawn="1"/>
        </p:nvSpPr>
        <p:spPr>
          <a:xfrm>
            <a:off x="495789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B623E64-7F35-20D0-F04F-293CBEBC099F}"/>
              </a:ext>
            </a:extLst>
          </p:cNvPr>
          <p:cNvSpPr/>
          <p:nvPr userDrawn="1"/>
        </p:nvSpPr>
        <p:spPr>
          <a:xfrm>
            <a:off x="3389616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8F7D7A-488B-2106-6695-E21690743798}"/>
              </a:ext>
            </a:extLst>
          </p:cNvPr>
          <p:cNvCxnSpPr>
            <a:cxnSpLocks/>
          </p:cNvCxnSpPr>
          <p:nvPr userDrawn="1"/>
        </p:nvCxnSpPr>
        <p:spPr>
          <a:xfrm>
            <a:off x="608013" y="989368"/>
            <a:ext cx="2666121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45">
            <a:extLst>
              <a:ext uri="{FF2B5EF4-FFF2-40B4-BE49-F238E27FC236}">
                <a16:creationId xmlns:a16="http://schemas.microsoft.com/office/drawing/2014/main" id="{E7440573-0992-4408-DA25-9FF7187633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8593" y="374601"/>
            <a:ext cx="4308475" cy="5909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marL="0" indent="0">
              <a:buNone/>
              <a:defRPr lang="en-GB" sz="3600" b="1" dirty="0" smtClean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lang="en-GB" sz="1800" dirty="0" smtClean="0"/>
            </a:lvl2pPr>
            <a:lvl3pPr>
              <a:defRPr lang="en-GB" sz="1800" dirty="0" smtClean="0"/>
            </a:lvl3pPr>
            <a:lvl4pPr>
              <a:defRPr lang="en-GB" dirty="0" smtClean="0"/>
            </a:lvl4pPr>
            <a:lvl5pPr>
              <a:defRPr lang="pt-PT" dirty="0"/>
            </a:lvl5pPr>
          </a:lstStyle>
          <a:p>
            <a:pPr marL="0" lvl="0"/>
            <a:r>
              <a:rPr lang="en-GB" err="1"/>
              <a:t>Título</a:t>
            </a:r>
            <a:endParaRPr lang="en-GB"/>
          </a:p>
        </p:txBody>
      </p:sp>
      <p:sp>
        <p:nvSpPr>
          <p:cNvPr id="17" name="Picture Placeholder 47">
            <a:extLst>
              <a:ext uri="{FF2B5EF4-FFF2-40B4-BE49-F238E27FC236}">
                <a16:creationId xmlns:a16="http://schemas.microsoft.com/office/drawing/2014/main" id="{DB3E8A3D-6D1B-DFBD-A5EE-F875D0A81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8291" y="1395542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18" name="Picture Placeholder 47">
            <a:extLst>
              <a:ext uri="{FF2B5EF4-FFF2-40B4-BE49-F238E27FC236}">
                <a16:creationId xmlns:a16="http://schemas.microsoft.com/office/drawing/2014/main" id="{79095094-0F0E-7503-47F1-1B4B4786BC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02118" y="1395542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19" name="Picture Placeholder 47">
            <a:extLst>
              <a:ext uri="{FF2B5EF4-FFF2-40B4-BE49-F238E27FC236}">
                <a16:creationId xmlns:a16="http://schemas.microsoft.com/office/drawing/2014/main" id="{BA196DB3-FB5D-55FE-6906-826A230485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95945" y="1395542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20" name="Picture Placeholder 47">
            <a:extLst>
              <a:ext uri="{FF2B5EF4-FFF2-40B4-BE49-F238E27FC236}">
                <a16:creationId xmlns:a16="http://schemas.microsoft.com/office/drawing/2014/main" id="{AE6DE53A-1C4A-63F9-8642-AB582A2A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89773" y="1395542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21" name="Picture Placeholder 47">
            <a:extLst>
              <a:ext uri="{FF2B5EF4-FFF2-40B4-BE49-F238E27FC236}">
                <a16:creationId xmlns:a16="http://schemas.microsoft.com/office/drawing/2014/main" id="{6E9666E4-7508-8149-E4C1-DC1FDA6827F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8291" y="4091776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22" name="Picture Placeholder 47">
            <a:extLst>
              <a:ext uri="{FF2B5EF4-FFF2-40B4-BE49-F238E27FC236}">
                <a16:creationId xmlns:a16="http://schemas.microsoft.com/office/drawing/2014/main" id="{1C3232DE-12B4-6C2F-8501-E8A7242430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502118" y="4091776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23" name="Picture Placeholder 47">
            <a:extLst>
              <a:ext uri="{FF2B5EF4-FFF2-40B4-BE49-F238E27FC236}">
                <a16:creationId xmlns:a16="http://schemas.microsoft.com/office/drawing/2014/main" id="{CE3886DD-645C-EA03-3DF2-FD9253482E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95945" y="4091776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24" name="Picture Placeholder 47">
            <a:extLst>
              <a:ext uri="{FF2B5EF4-FFF2-40B4-BE49-F238E27FC236}">
                <a16:creationId xmlns:a16="http://schemas.microsoft.com/office/drawing/2014/main" id="{0732BE53-AF65-F624-A051-C9E3C519CDA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89773" y="4091776"/>
            <a:ext cx="2293937" cy="2293937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F08ABA57-B952-3ED1-FD0A-4CD9C2A8D9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935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ivos|Po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E5850DFF-4192-BF34-5F1F-1447491220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8A445D-3613-FDAE-C26C-A95B7CE75410}"/>
              </a:ext>
            </a:extLst>
          </p:cNvPr>
          <p:cNvCxnSpPr>
            <a:cxnSpLocks/>
          </p:cNvCxnSpPr>
          <p:nvPr userDrawn="1"/>
        </p:nvCxnSpPr>
        <p:spPr>
          <a:xfrm>
            <a:off x="608013" y="1246212"/>
            <a:ext cx="4357526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7786E1F8-8AFE-2707-9DD1-AC593342ED5A}"/>
              </a:ext>
            </a:extLst>
          </p:cNvPr>
          <p:cNvSpPr/>
          <p:nvPr userDrawn="1"/>
        </p:nvSpPr>
        <p:spPr>
          <a:xfrm>
            <a:off x="338744" y="2452733"/>
            <a:ext cx="2754775" cy="3855473"/>
          </a:xfrm>
          <a:prstGeom prst="rect">
            <a:avLst/>
          </a:prstGeom>
          <a:solidFill>
            <a:srgbClr val="052A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3813446-9587-D902-A8E4-DC9B9D345F24}"/>
              </a:ext>
            </a:extLst>
          </p:cNvPr>
          <p:cNvSpPr/>
          <p:nvPr userDrawn="1"/>
        </p:nvSpPr>
        <p:spPr>
          <a:xfrm>
            <a:off x="1156100" y="1744160"/>
            <a:ext cx="1120063" cy="1120063"/>
          </a:xfrm>
          <a:prstGeom prst="ellipse">
            <a:avLst/>
          </a:prstGeom>
          <a:solidFill>
            <a:schemeClr val="bg1"/>
          </a:solidFill>
          <a:ln w="444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EECBF51-DB0D-8FE8-E417-07FCF8B99C5B}"/>
              </a:ext>
            </a:extLst>
          </p:cNvPr>
          <p:cNvSpPr/>
          <p:nvPr/>
        </p:nvSpPr>
        <p:spPr>
          <a:xfrm>
            <a:off x="9098481" y="2452733"/>
            <a:ext cx="2754775" cy="3855473"/>
          </a:xfrm>
          <a:prstGeom prst="rect">
            <a:avLst/>
          </a:prstGeom>
          <a:solidFill>
            <a:srgbClr val="052A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17B27B-7E6A-ED09-BDFA-A17F82470499}"/>
              </a:ext>
            </a:extLst>
          </p:cNvPr>
          <p:cNvSpPr/>
          <p:nvPr/>
        </p:nvSpPr>
        <p:spPr>
          <a:xfrm>
            <a:off x="9915837" y="1744160"/>
            <a:ext cx="1120063" cy="1120063"/>
          </a:xfrm>
          <a:prstGeom prst="ellipse">
            <a:avLst/>
          </a:prstGeom>
          <a:solidFill>
            <a:schemeClr val="bg1"/>
          </a:solidFill>
          <a:ln w="444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7187A9D-C4BB-9114-3031-289D7D13642A}"/>
              </a:ext>
            </a:extLst>
          </p:cNvPr>
          <p:cNvSpPr/>
          <p:nvPr userDrawn="1"/>
        </p:nvSpPr>
        <p:spPr>
          <a:xfrm>
            <a:off x="3258656" y="2452733"/>
            <a:ext cx="2754775" cy="3855473"/>
          </a:xfrm>
          <a:prstGeom prst="rect">
            <a:avLst/>
          </a:prstGeom>
          <a:solidFill>
            <a:srgbClr val="052A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E97C20D-14A9-E486-496B-6D521A68729D}"/>
              </a:ext>
            </a:extLst>
          </p:cNvPr>
          <p:cNvSpPr/>
          <p:nvPr userDrawn="1"/>
        </p:nvSpPr>
        <p:spPr>
          <a:xfrm>
            <a:off x="4076012" y="1744160"/>
            <a:ext cx="1120063" cy="1120063"/>
          </a:xfrm>
          <a:prstGeom prst="ellipse">
            <a:avLst/>
          </a:prstGeom>
          <a:solidFill>
            <a:schemeClr val="bg1"/>
          </a:solidFill>
          <a:ln w="444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75AD796-0441-55BF-07CD-8C35DEBC7E40}"/>
              </a:ext>
            </a:extLst>
          </p:cNvPr>
          <p:cNvSpPr/>
          <p:nvPr userDrawn="1"/>
        </p:nvSpPr>
        <p:spPr>
          <a:xfrm>
            <a:off x="6178568" y="2452733"/>
            <a:ext cx="2754775" cy="3855473"/>
          </a:xfrm>
          <a:prstGeom prst="rect">
            <a:avLst/>
          </a:prstGeom>
          <a:solidFill>
            <a:srgbClr val="052A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9282F80-4B7F-8D97-5AAE-553370A659EB}"/>
              </a:ext>
            </a:extLst>
          </p:cNvPr>
          <p:cNvSpPr/>
          <p:nvPr userDrawn="1"/>
        </p:nvSpPr>
        <p:spPr>
          <a:xfrm>
            <a:off x="6995924" y="1744160"/>
            <a:ext cx="1120063" cy="1120063"/>
          </a:xfrm>
          <a:prstGeom prst="ellipse">
            <a:avLst/>
          </a:prstGeom>
          <a:solidFill>
            <a:schemeClr val="bg1"/>
          </a:solidFill>
          <a:ln w="444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13F45F-3A85-6B85-2156-51BE4A6F3B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1444" y="2987315"/>
            <a:ext cx="2489374" cy="279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 b="1" i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PT" b="1" i="0">
                <a:latin typeface="Gotham Bold" panose="02000504050000020004" pitchFamily="2" charset="0"/>
              </a:rPr>
              <a:t>Título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01F4C54-5DFB-6BF3-7EA2-A5256A33BF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444" y="3429000"/>
            <a:ext cx="2489374" cy="2705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Gotham Light" pitchFamily="2" charset="77"/>
              </a:defRPr>
            </a:lvl1pPr>
            <a:lvl5pPr marL="1828800" indent="0" algn="l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err="1"/>
              <a:t>Texto</a:t>
            </a:r>
            <a:endParaRPr lang="en-PT"/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B1FBCDDD-9A44-928D-86E5-6ED4D385EB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91982" y="2987315"/>
            <a:ext cx="2489374" cy="279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 b="1" i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PT" b="1" i="0">
                <a:latin typeface="Gotham Bold" panose="02000504050000020004" pitchFamily="2" charset="0"/>
              </a:rPr>
              <a:t>Título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527B3998-E8B6-6FDD-2BCF-98C65EFDA6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91982" y="3429000"/>
            <a:ext cx="2489374" cy="2705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Gotham Light" pitchFamily="2" charset="77"/>
              </a:defRPr>
            </a:lvl1pPr>
            <a:lvl5pPr marL="1828800" indent="0" algn="l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err="1"/>
              <a:t>Texto</a:t>
            </a:r>
            <a:endParaRPr lang="en-PT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255BDA4A-5558-AAE4-316F-545FE6A17C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18062" y="2987315"/>
            <a:ext cx="2489374" cy="279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 b="1" i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PT" b="1" i="0">
                <a:latin typeface="Gotham Bold" panose="02000504050000020004" pitchFamily="2" charset="0"/>
              </a:rPr>
              <a:t>Título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6FC944DC-EE26-53C7-0402-C717113E34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18062" y="3429000"/>
            <a:ext cx="2489374" cy="2705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Gotham Light" pitchFamily="2" charset="77"/>
              </a:defRPr>
            </a:lvl1pPr>
            <a:lvl5pPr marL="1828800" indent="0" algn="l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err="1"/>
              <a:t>Texto</a:t>
            </a:r>
            <a:endParaRPr lang="en-PT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880E0846-2A0E-376A-4B29-E91BAE60E51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31182" y="2987315"/>
            <a:ext cx="2489374" cy="2795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 b="1" i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PT" b="1" i="0">
                <a:latin typeface="Gotham Bold" panose="02000504050000020004" pitchFamily="2" charset="0"/>
              </a:rPr>
              <a:t>Título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F6CEB34D-6A20-0048-7EEB-C6A56BCCC8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31182" y="3429000"/>
            <a:ext cx="2489374" cy="2705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Gotham Light" pitchFamily="2" charset="77"/>
              </a:defRPr>
            </a:lvl1pPr>
            <a:lvl5pPr marL="1828800" indent="0" algn="l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err="1"/>
              <a:t>Texto</a:t>
            </a:r>
            <a:endParaRPr lang="en-PT"/>
          </a:p>
        </p:txBody>
      </p:sp>
      <p:sp>
        <p:nvSpPr>
          <p:cNvPr id="36" name="Text Placeholder 45">
            <a:extLst>
              <a:ext uri="{FF2B5EF4-FFF2-40B4-BE49-F238E27FC236}">
                <a16:creationId xmlns:a16="http://schemas.microsoft.com/office/drawing/2014/main" id="{E108A999-7BA9-1E0C-F64F-6EA2965DD68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8593" y="648921"/>
            <a:ext cx="4308475" cy="5909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marL="0" indent="0">
              <a:buNone/>
              <a:defRPr lang="en-GB" sz="3600" b="1" dirty="0" smtClean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lang="en-GB" sz="1800" dirty="0" smtClean="0"/>
            </a:lvl2pPr>
            <a:lvl3pPr>
              <a:defRPr lang="en-GB" sz="1800" dirty="0" smtClean="0"/>
            </a:lvl3pPr>
            <a:lvl4pPr>
              <a:defRPr lang="en-GB" dirty="0" smtClean="0"/>
            </a:lvl4pPr>
            <a:lvl5pPr>
              <a:defRPr lang="pt-PT" dirty="0"/>
            </a:lvl5pPr>
          </a:lstStyle>
          <a:p>
            <a:pPr marL="0" lvl="0"/>
            <a:r>
              <a:rPr lang="en-GB" err="1"/>
              <a:t>Título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622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C69067D-5236-F29C-F432-E93803B0792F}"/>
              </a:ext>
            </a:extLst>
          </p:cNvPr>
          <p:cNvSpPr/>
          <p:nvPr userDrawn="1"/>
        </p:nvSpPr>
        <p:spPr>
          <a:xfrm>
            <a:off x="6119980" y="0"/>
            <a:ext cx="6096000" cy="6858000"/>
          </a:xfrm>
          <a:prstGeom prst="rect">
            <a:avLst/>
          </a:prstGeom>
          <a:solidFill>
            <a:srgbClr val="052A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552399-28BD-0D80-AE14-738E756DA21B}"/>
              </a:ext>
            </a:extLst>
          </p:cNvPr>
          <p:cNvCxnSpPr>
            <a:cxnSpLocks/>
          </p:cNvCxnSpPr>
          <p:nvPr userDrawn="1"/>
        </p:nvCxnSpPr>
        <p:spPr>
          <a:xfrm>
            <a:off x="608013" y="1419834"/>
            <a:ext cx="4369101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D0CBCB7-5FAA-6D78-B78A-4046D22B28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13" name="Chart Placeholder 12">
            <a:extLst>
              <a:ext uri="{FF2B5EF4-FFF2-40B4-BE49-F238E27FC236}">
                <a16:creationId xmlns:a16="http://schemas.microsoft.com/office/drawing/2014/main" id="{C873CE41-57E6-109F-7269-0FBF44307C3B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6489868" y="1651000"/>
            <a:ext cx="5356225" cy="4400550"/>
          </a:xfrm>
          <a:prstGeom prst="rect">
            <a:avLst/>
          </a:prstGeom>
        </p:spPr>
        <p:txBody>
          <a:bodyPr/>
          <a:lstStyle/>
          <a:p>
            <a:endParaRPr lang="en-PT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FF6D555-0E7C-5B6B-7567-C04A4D445A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2450" y="1651000"/>
            <a:ext cx="4878388" cy="47958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rgbClr val="052A3A"/>
                </a:solidFill>
                <a:latin typeface="Gotham Light" pitchFamily="2" charset="77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GB" err="1"/>
              <a:t>Texto</a:t>
            </a:r>
            <a:endParaRPr lang="en-PT"/>
          </a:p>
        </p:txBody>
      </p:sp>
      <p:sp>
        <p:nvSpPr>
          <p:cNvPr id="17" name="Text Placeholder 45">
            <a:extLst>
              <a:ext uri="{FF2B5EF4-FFF2-40B4-BE49-F238E27FC236}">
                <a16:creationId xmlns:a16="http://schemas.microsoft.com/office/drawing/2014/main" id="{1E4B0463-23AB-F0CA-3FCA-A3CE30C2C05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8593" y="807543"/>
            <a:ext cx="4308475" cy="5909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marL="0" indent="0">
              <a:buNone/>
              <a:defRPr lang="en-GB" sz="3600" b="1" dirty="0" smtClean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lang="en-GB" sz="1800" dirty="0" smtClean="0"/>
            </a:lvl2pPr>
            <a:lvl3pPr>
              <a:defRPr lang="en-GB" sz="1800" dirty="0" smtClean="0"/>
            </a:lvl3pPr>
            <a:lvl4pPr>
              <a:defRPr lang="en-GB" dirty="0" smtClean="0"/>
            </a:lvl4pPr>
            <a:lvl5pPr>
              <a:defRPr lang="pt-PT" dirty="0"/>
            </a:lvl5pPr>
          </a:lstStyle>
          <a:p>
            <a:pPr marL="0" lvl="0"/>
            <a:r>
              <a:rPr lang="en-GB" err="1"/>
              <a:t>Título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1685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ircular grey number with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E615ECF-1B10-A534-F8BA-DAE7FE8156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1000"/>
          </a:blip>
          <a:srcRect l="20947" t="130" r="41459" b="25098"/>
          <a:stretch/>
        </p:blipFill>
        <p:spPr>
          <a:xfrm>
            <a:off x="6911009" y="-294290"/>
            <a:ext cx="6533926" cy="7309946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BE52FA6-A507-49EF-0AC3-BEFB475FA6F1}"/>
              </a:ext>
            </a:extLst>
          </p:cNvPr>
          <p:cNvGrpSpPr/>
          <p:nvPr userDrawn="1"/>
        </p:nvGrpSpPr>
        <p:grpSpPr>
          <a:xfrm>
            <a:off x="0" y="6726615"/>
            <a:ext cx="12192000" cy="136634"/>
            <a:chOff x="0" y="5454869"/>
            <a:chExt cx="12192000" cy="13663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BC13BF1-94D0-AC2C-35E9-618712369275}"/>
                </a:ext>
              </a:extLst>
            </p:cNvPr>
            <p:cNvSpPr/>
            <p:nvPr/>
          </p:nvSpPr>
          <p:spPr>
            <a:xfrm>
              <a:off x="0" y="5454869"/>
              <a:ext cx="1224000" cy="136634"/>
            </a:xfrm>
            <a:prstGeom prst="rect">
              <a:avLst/>
            </a:prstGeom>
            <a:solidFill>
              <a:srgbClr val="98362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8B6C86E-98C8-C3DA-320F-72272CD9EA90}"/>
                </a:ext>
              </a:extLst>
            </p:cNvPr>
            <p:cNvSpPr/>
            <p:nvPr/>
          </p:nvSpPr>
          <p:spPr>
            <a:xfrm>
              <a:off x="1224000" y="5454869"/>
              <a:ext cx="1224000" cy="136634"/>
            </a:xfrm>
            <a:prstGeom prst="rect">
              <a:avLst/>
            </a:prstGeom>
            <a:solidFill>
              <a:srgbClr val="26336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BFF5DFC-7BB2-531F-16C9-11AB4CB3F4F2}"/>
                </a:ext>
              </a:extLst>
            </p:cNvPr>
            <p:cNvSpPr/>
            <p:nvPr/>
          </p:nvSpPr>
          <p:spPr>
            <a:xfrm>
              <a:off x="2448000" y="5454869"/>
              <a:ext cx="1224000" cy="136634"/>
            </a:xfrm>
            <a:prstGeom prst="rect">
              <a:avLst/>
            </a:prstGeom>
            <a:solidFill>
              <a:srgbClr val="C7D53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5B70C95-B877-683B-1953-CD15E37536B8}"/>
                </a:ext>
              </a:extLst>
            </p:cNvPr>
            <p:cNvSpPr/>
            <p:nvPr/>
          </p:nvSpPr>
          <p:spPr>
            <a:xfrm>
              <a:off x="3672000" y="5454869"/>
              <a:ext cx="1224000" cy="136634"/>
            </a:xfrm>
            <a:prstGeom prst="rect">
              <a:avLst/>
            </a:prstGeom>
            <a:solidFill>
              <a:srgbClr val="5B2F6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E7E14CD-5195-3940-9A5A-2DECCB9CDE28}"/>
                </a:ext>
              </a:extLst>
            </p:cNvPr>
            <p:cNvSpPr/>
            <p:nvPr/>
          </p:nvSpPr>
          <p:spPr>
            <a:xfrm>
              <a:off x="4872000" y="5454869"/>
              <a:ext cx="1224000" cy="136634"/>
            </a:xfrm>
            <a:prstGeom prst="rect">
              <a:avLst/>
            </a:prstGeom>
            <a:solidFill>
              <a:srgbClr val="F3932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18E1E8-E81C-8842-499E-1DE263152AB7}"/>
                </a:ext>
              </a:extLst>
            </p:cNvPr>
            <p:cNvSpPr/>
            <p:nvPr/>
          </p:nvSpPr>
          <p:spPr>
            <a:xfrm>
              <a:off x="6096000" y="5454869"/>
              <a:ext cx="1224000" cy="136634"/>
            </a:xfrm>
            <a:prstGeom prst="rect">
              <a:avLst/>
            </a:prstGeom>
            <a:solidFill>
              <a:srgbClr val="D50E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7E3DDA3-7404-E4CA-CCCF-AC210E5D2FE8}"/>
                </a:ext>
              </a:extLst>
            </p:cNvPr>
            <p:cNvSpPr/>
            <p:nvPr/>
          </p:nvSpPr>
          <p:spPr>
            <a:xfrm>
              <a:off x="7320000" y="5454869"/>
              <a:ext cx="1224000" cy="136634"/>
            </a:xfrm>
            <a:prstGeom prst="rect">
              <a:avLst/>
            </a:prstGeom>
            <a:solidFill>
              <a:srgbClr val="052A3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6F0EB6B-8816-3E9A-4E31-5BAD89B879B3}"/>
                </a:ext>
              </a:extLst>
            </p:cNvPr>
            <p:cNvSpPr/>
            <p:nvPr/>
          </p:nvSpPr>
          <p:spPr>
            <a:xfrm>
              <a:off x="8544000" y="5454869"/>
              <a:ext cx="1224000" cy="136634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D530C73-38BE-C03C-FEC2-BDD933DB7597}"/>
                </a:ext>
              </a:extLst>
            </p:cNvPr>
            <p:cNvSpPr/>
            <p:nvPr/>
          </p:nvSpPr>
          <p:spPr>
            <a:xfrm>
              <a:off x="9768000" y="5454869"/>
              <a:ext cx="1224000" cy="136634"/>
            </a:xfrm>
            <a:prstGeom prst="rect">
              <a:avLst/>
            </a:prstGeom>
            <a:solidFill>
              <a:srgbClr val="0C5E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6B42195-0EF6-7E77-BCCE-7A5F7EA61948}"/>
                </a:ext>
              </a:extLst>
            </p:cNvPr>
            <p:cNvSpPr/>
            <p:nvPr/>
          </p:nvSpPr>
          <p:spPr>
            <a:xfrm>
              <a:off x="10968000" y="5454869"/>
              <a:ext cx="1224000" cy="136634"/>
            </a:xfrm>
            <a:prstGeom prst="rect">
              <a:avLst/>
            </a:prstGeom>
            <a:solidFill>
              <a:srgbClr val="74C9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pic>
        <p:nvPicPr>
          <p:cNvPr id="18" name="Picture 1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96457CF-AE59-D140-3252-77398BD81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5505" y="396038"/>
            <a:ext cx="1855323" cy="505997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8A7A262-110D-01A6-43CF-1F4830C39748}"/>
              </a:ext>
            </a:extLst>
          </p:cNvPr>
          <p:cNvCxnSpPr>
            <a:cxnSpLocks/>
          </p:cNvCxnSpPr>
          <p:nvPr userDrawn="1"/>
        </p:nvCxnSpPr>
        <p:spPr>
          <a:xfrm>
            <a:off x="428144" y="4869569"/>
            <a:ext cx="3454539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F08C10EB-3014-A27C-A944-28DDD19E8C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8144" y="6164720"/>
            <a:ext cx="1127387" cy="28000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111E68F-5AFB-5933-FA4C-6CDC99B98268}"/>
              </a:ext>
            </a:extLst>
          </p:cNvPr>
          <p:cNvSpPr txBox="1"/>
          <p:nvPr userDrawn="1"/>
        </p:nvSpPr>
        <p:spPr>
          <a:xfrm>
            <a:off x="360819" y="5023199"/>
            <a:ext cx="2091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PT" b="1">
                <a:solidFill>
                  <a:schemeClr val="bg1"/>
                </a:solidFill>
                <a:latin typeface="Gotham Bold" panose="02000504050000020004" pitchFamily="2" charset="0"/>
              </a:rPr>
              <a:t>pro_mov.pt</a:t>
            </a:r>
            <a:endParaRPr lang="en-PT" b="1">
              <a:solidFill>
                <a:schemeClr val="bg1"/>
              </a:solidFill>
              <a:latin typeface="Gotham-LightItalic" pitchFamily="2" charset="77"/>
            </a:endParaRP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06F7DBF6-84E7-EF32-A044-22A205598A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7090" y="3921351"/>
            <a:ext cx="3927475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PT" sz="5400" b="1" dirty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</a:lstStyle>
          <a:p>
            <a:pPr marL="0" lvl="0"/>
            <a:r>
              <a:rPr lang="en-PT"/>
              <a:t>Obrigado</a:t>
            </a:r>
          </a:p>
        </p:txBody>
      </p:sp>
    </p:spTree>
    <p:extLst>
      <p:ext uri="{BB962C8B-B14F-4D97-AF65-F5344CB8AC3E}">
        <p14:creationId xmlns:p14="http://schemas.microsoft.com/office/powerpoint/2010/main" val="486386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24C715D-D61E-5E92-6B64-A821E41965D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779560" y="1379538"/>
            <a:ext cx="3729037" cy="5067300"/>
          </a:xfrm>
          <a:prstGeom prst="rect">
            <a:avLst/>
          </a:prstGeom>
        </p:spPr>
        <p:txBody>
          <a:bodyPr/>
          <a:lstStyle/>
          <a:p>
            <a:endParaRPr lang="en-PT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2137318D-8002-36C6-E1EA-C41B9F417C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0A5C045B-DC0A-482C-EAB1-4E88092DAE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2450" y="1651000"/>
            <a:ext cx="4878388" cy="47958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 b="0" i="0">
                <a:solidFill>
                  <a:srgbClr val="052A3A"/>
                </a:solidFill>
                <a:latin typeface="Gotham Light" pitchFamily="2" charset="77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GB" err="1"/>
              <a:t>Texto</a:t>
            </a:r>
            <a:endParaRPr lang="en-PT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1053B4-3039-BF2D-F740-0FE413BDC801}"/>
              </a:ext>
            </a:extLst>
          </p:cNvPr>
          <p:cNvCxnSpPr>
            <a:cxnSpLocks/>
          </p:cNvCxnSpPr>
          <p:nvPr userDrawn="1"/>
        </p:nvCxnSpPr>
        <p:spPr>
          <a:xfrm>
            <a:off x="608013" y="1419834"/>
            <a:ext cx="4369101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45">
            <a:extLst>
              <a:ext uri="{FF2B5EF4-FFF2-40B4-BE49-F238E27FC236}">
                <a16:creationId xmlns:a16="http://schemas.microsoft.com/office/drawing/2014/main" id="{5EEEE0E0-8E7E-C621-6D19-A9E01F0ADBA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8593" y="807543"/>
            <a:ext cx="4308475" cy="5909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lvl1pPr marL="0" indent="0">
              <a:buNone/>
              <a:defRPr lang="en-GB" sz="3600" b="1" dirty="0" smtClean="0">
                <a:solidFill>
                  <a:srgbClr val="C7D530"/>
                </a:solidFill>
                <a:latin typeface="Gotham Bold" panose="02000504050000020004" pitchFamily="2" charset="0"/>
              </a:defRPr>
            </a:lvl1pPr>
            <a:lvl2pPr>
              <a:defRPr lang="en-GB" sz="1800" dirty="0" smtClean="0"/>
            </a:lvl2pPr>
            <a:lvl3pPr>
              <a:defRPr lang="en-GB" sz="1800" dirty="0" smtClean="0"/>
            </a:lvl3pPr>
            <a:lvl4pPr>
              <a:defRPr lang="en-GB" dirty="0" smtClean="0"/>
            </a:lvl4pPr>
            <a:lvl5pPr>
              <a:defRPr lang="pt-PT" dirty="0"/>
            </a:lvl5pPr>
          </a:lstStyle>
          <a:p>
            <a:pPr marL="0" lvl="0"/>
            <a:r>
              <a:rPr lang="en-GB" err="1"/>
              <a:t>Título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3933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3169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5" r:id="rId3"/>
    <p:sldLayoutId id="2147483659" r:id="rId4"/>
    <p:sldLayoutId id="2147483672" r:id="rId5"/>
    <p:sldLayoutId id="2147483660" r:id="rId6"/>
    <p:sldLayoutId id="2147483661" r:id="rId7"/>
    <p:sldLayoutId id="2147483663" r:id="rId8"/>
    <p:sldLayoutId id="2147483664" r:id="rId9"/>
    <p:sldLayoutId id="2147483665" r:id="rId10"/>
    <p:sldLayoutId id="2147483669" r:id="rId11"/>
    <p:sldLayoutId id="2147483670" r:id="rId12"/>
    <p:sldLayoutId id="2147483666" r:id="rId13"/>
    <p:sldLayoutId id="2147483671" r:id="rId14"/>
    <p:sldLayoutId id="2147483667" r:id="rId15"/>
    <p:sldLayoutId id="2147483668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svg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39" Type="http://schemas.openxmlformats.org/officeDocument/2006/relationships/image" Target="../media/image48.svg"/><Relationship Id="rId21" Type="http://schemas.openxmlformats.org/officeDocument/2006/relationships/image" Target="../media/image30.svg"/><Relationship Id="rId34" Type="http://schemas.openxmlformats.org/officeDocument/2006/relationships/image" Target="../media/image43.png"/><Relationship Id="rId42" Type="http://schemas.openxmlformats.org/officeDocument/2006/relationships/image" Target="../media/image51.png"/><Relationship Id="rId47" Type="http://schemas.openxmlformats.org/officeDocument/2006/relationships/image" Target="../media/image56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29" Type="http://schemas.openxmlformats.org/officeDocument/2006/relationships/image" Target="../media/image38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24" Type="http://schemas.openxmlformats.org/officeDocument/2006/relationships/image" Target="../media/image33.png"/><Relationship Id="rId32" Type="http://schemas.openxmlformats.org/officeDocument/2006/relationships/image" Target="../media/image41.png"/><Relationship Id="rId37" Type="http://schemas.openxmlformats.org/officeDocument/2006/relationships/image" Target="../media/image46.svg"/><Relationship Id="rId40" Type="http://schemas.openxmlformats.org/officeDocument/2006/relationships/image" Target="../media/image49.png"/><Relationship Id="rId45" Type="http://schemas.openxmlformats.org/officeDocument/2006/relationships/image" Target="../media/image54.svg"/><Relationship Id="rId5" Type="http://schemas.openxmlformats.org/officeDocument/2006/relationships/image" Target="../media/image14.svg"/><Relationship Id="rId15" Type="http://schemas.openxmlformats.org/officeDocument/2006/relationships/image" Target="../media/image24.svg"/><Relationship Id="rId23" Type="http://schemas.openxmlformats.org/officeDocument/2006/relationships/image" Target="../media/image32.svg"/><Relationship Id="rId28" Type="http://schemas.openxmlformats.org/officeDocument/2006/relationships/image" Target="../media/image37.png"/><Relationship Id="rId36" Type="http://schemas.openxmlformats.org/officeDocument/2006/relationships/image" Target="../media/image45.png"/><Relationship Id="rId10" Type="http://schemas.openxmlformats.org/officeDocument/2006/relationships/image" Target="../media/image19.png"/><Relationship Id="rId19" Type="http://schemas.openxmlformats.org/officeDocument/2006/relationships/image" Target="../media/image28.svg"/><Relationship Id="rId31" Type="http://schemas.openxmlformats.org/officeDocument/2006/relationships/image" Target="../media/image40.svg"/><Relationship Id="rId44" Type="http://schemas.openxmlformats.org/officeDocument/2006/relationships/image" Target="../media/image53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Relationship Id="rId22" Type="http://schemas.openxmlformats.org/officeDocument/2006/relationships/image" Target="../media/image31.png"/><Relationship Id="rId27" Type="http://schemas.openxmlformats.org/officeDocument/2006/relationships/image" Target="../media/image36.svg"/><Relationship Id="rId30" Type="http://schemas.openxmlformats.org/officeDocument/2006/relationships/image" Target="../media/image39.png"/><Relationship Id="rId35" Type="http://schemas.openxmlformats.org/officeDocument/2006/relationships/image" Target="../media/image44.svg"/><Relationship Id="rId43" Type="http://schemas.openxmlformats.org/officeDocument/2006/relationships/image" Target="../media/image52.svg"/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12" Type="http://schemas.openxmlformats.org/officeDocument/2006/relationships/image" Target="../media/image21.png"/><Relationship Id="rId17" Type="http://schemas.openxmlformats.org/officeDocument/2006/relationships/image" Target="../media/image26.svg"/><Relationship Id="rId25" Type="http://schemas.openxmlformats.org/officeDocument/2006/relationships/image" Target="../media/image34.svg"/><Relationship Id="rId33" Type="http://schemas.openxmlformats.org/officeDocument/2006/relationships/image" Target="../media/image42.svg"/><Relationship Id="rId38" Type="http://schemas.openxmlformats.org/officeDocument/2006/relationships/image" Target="../media/image47.png"/><Relationship Id="rId46" Type="http://schemas.openxmlformats.org/officeDocument/2006/relationships/image" Target="../media/image55.png"/><Relationship Id="rId20" Type="http://schemas.openxmlformats.org/officeDocument/2006/relationships/image" Target="../media/image29.png"/><Relationship Id="rId41" Type="http://schemas.openxmlformats.org/officeDocument/2006/relationships/image" Target="../media/image50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B258368-66C9-D2D6-3FC3-FE6D7E71C3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7090" y="3844349"/>
            <a:ext cx="5908582" cy="861005"/>
          </a:xfrm>
        </p:spPr>
        <p:txBody>
          <a:bodyPr wrap="square" lIns="91440" tIns="45720" rIns="91440" bIns="45720" rtlCol="0" anchor="t">
            <a:spAutoFit/>
          </a:bodyPr>
          <a:lstStyle/>
          <a:p>
            <a:endParaRPr lang="pt-PT" dirty="0">
              <a:latin typeface="Gotham Bold"/>
              <a:ea typeface="MS Mincho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BD365F-D496-DA97-1A36-0F74260CC5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1978175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5E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AC599-5FBB-3AD0-572F-30B8A05445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8B18D4A5-ED12-55C0-E8DF-C0814453F1C4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10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04161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32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B2FD925-36A4-7DA4-9EFA-287C2B83BE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709AA9D6-D10B-C5D7-D31B-1EBFF994890D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11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71231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136021-9BA7-C542-A47F-9714CA28CB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387BCBEF-9746-0936-2477-2B4AD6228B6E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12</a:t>
            </a:fld>
            <a:endParaRPr lang="en-IN" dirty="0">
              <a:latin typeface="Avenir Next LT Pro Ligh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20C07D-AD74-B68A-1B06-C66737554A33}"/>
              </a:ext>
            </a:extLst>
          </p:cNvPr>
          <p:cNvSpPr txBox="1">
            <a:spLocks/>
          </p:cNvSpPr>
          <p:nvPr/>
        </p:nvSpPr>
        <p:spPr>
          <a:xfrm>
            <a:off x="11725656" y="66524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12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645071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D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>
            <a:extLst>
              <a:ext uri="{FF2B5EF4-FFF2-40B4-BE49-F238E27FC236}">
                <a16:creationId xmlns:a16="http://schemas.microsoft.com/office/drawing/2014/main" id="{A66A0332-A0AF-8EAF-067C-79450E81228D}"/>
              </a:ext>
            </a:extLst>
          </p:cNvPr>
          <p:cNvSpPr txBox="1"/>
          <p:nvPr/>
        </p:nvSpPr>
        <p:spPr>
          <a:xfrm>
            <a:off x="1084716" y="2021291"/>
            <a:ext cx="433403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>
                <a:solidFill>
                  <a:schemeClr val="bg1"/>
                </a:solidFill>
                <a:latin typeface="Gotham Bold" panose="02000504050000020004" pitchFamily="2" charset="0"/>
              </a:rPr>
              <a:t>Título do Separador</a:t>
            </a: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04595B-6BCE-3082-A1E8-AB7EA9BFB114}"/>
              </a:ext>
            </a:extLst>
          </p:cNvPr>
          <p:cNvSpPr txBox="1"/>
          <p:nvPr/>
        </p:nvSpPr>
        <p:spPr>
          <a:xfrm>
            <a:off x="1079500" y="3224122"/>
            <a:ext cx="433403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>
                <a:solidFill>
                  <a:schemeClr val="bg1"/>
                </a:solidFill>
                <a:latin typeface="Gotham Bold" panose="02000504050000020004" pitchFamily="2" charset="0"/>
              </a:rPr>
              <a:t>Título do Separador</a:t>
            </a: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11C89D-DD82-6CC5-F82B-DF94E05C4E30}"/>
              </a:ext>
            </a:extLst>
          </p:cNvPr>
          <p:cNvSpPr txBox="1"/>
          <p:nvPr/>
        </p:nvSpPr>
        <p:spPr>
          <a:xfrm>
            <a:off x="1079500" y="4447666"/>
            <a:ext cx="433403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>
                <a:solidFill>
                  <a:schemeClr val="bg1"/>
                </a:solidFill>
                <a:latin typeface="Gotham Bold" panose="02000504050000020004" pitchFamily="2" charset="0"/>
              </a:rPr>
              <a:t>Título do Separador</a:t>
            </a: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BBB06D-9A57-C2FB-E607-0BDEB527A176}"/>
              </a:ext>
            </a:extLst>
          </p:cNvPr>
          <p:cNvSpPr txBox="1"/>
          <p:nvPr/>
        </p:nvSpPr>
        <p:spPr>
          <a:xfrm>
            <a:off x="7112557" y="2040453"/>
            <a:ext cx="433403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>
                <a:solidFill>
                  <a:schemeClr val="bg1"/>
                </a:solidFill>
                <a:latin typeface="Gotham Bold" panose="02000504050000020004" pitchFamily="2" charset="0"/>
              </a:rPr>
              <a:t>Título do Separador</a:t>
            </a: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950B47-0FD8-A71E-C6F7-3F6C3A203D36}"/>
              </a:ext>
            </a:extLst>
          </p:cNvPr>
          <p:cNvSpPr txBox="1"/>
          <p:nvPr/>
        </p:nvSpPr>
        <p:spPr>
          <a:xfrm>
            <a:off x="7107341" y="3243284"/>
            <a:ext cx="433403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>
                <a:solidFill>
                  <a:schemeClr val="bg1"/>
                </a:solidFill>
                <a:latin typeface="Gotham Bold" panose="02000504050000020004" pitchFamily="2" charset="0"/>
              </a:rPr>
              <a:t>Título do Separador</a:t>
            </a: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3350E7-A1BC-09A0-0DF1-585288197B95}"/>
              </a:ext>
            </a:extLst>
          </p:cNvPr>
          <p:cNvSpPr txBox="1"/>
          <p:nvPr/>
        </p:nvSpPr>
        <p:spPr>
          <a:xfrm>
            <a:off x="7107341" y="4466828"/>
            <a:ext cx="433403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>
                <a:solidFill>
                  <a:schemeClr val="bg1"/>
                </a:solidFill>
                <a:latin typeface="Gotham Bold" panose="02000504050000020004" pitchFamily="2" charset="0"/>
              </a:rPr>
              <a:t>Título do Separador</a:t>
            </a: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35F6CA9-B055-E4B7-AC53-3663057CA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4DE7528-A1D6-6B09-9C61-1F138AB702F7}"/>
              </a:ext>
            </a:extLst>
          </p:cNvPr>
          <p:cNvSpPr txBox="1"/>
          <p:nvPr/>
        </p:nvSpPr>
        <p:spPr>
          <a:xfrm>
            <a:off x="552073" y="578208"/>
            <a:ext cx="371512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600" b="1">
                <a:solidFill>
                  <a:srgbClr val="052A3A"/>
                </a:solidFill>
                <a:latin typeface="Gotham Bold" panose="02000504050000020004" pitchFamily="2" charset="0"/>
              </a:rPr>
              <a:t>Índice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4CEB17-EF17-D265-B6FD-86CE327B9228}"/>
              </a:ext>
            </a:extLst>
          </p:cNvPr>
          <p:cNvCxnSpPr>
            <a:cxnSpLocks/>
          </p:cNvCxnSpPr>
          <p:nvPr/>
        </p:nvCxnSpPr>
        <p:spPr>
          <a:xfrm>
            <a:off x="608013" y="1241706"/>
            <a:ext cx="2681287" cy="0"/>
          </a:xfrm>
          <a:prstGeom prst="line">
            <a:avLst/>
          </a:prstGeom>
          <a:ln w="31750" cap="rnd">
            <a:solidFill>
              <a:srgbClr val="052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93B644CD-1501-E1EA-FC85-FCC1D9C431B1}"/>
              </a:ext>
            </a:extLst>
          </p:cNvPr>
          <p:cNvSpPr txBox="1"/>
          <p:nvPr/>
        </p:nvSpPr>
        <p:spPr>
          <a:xfrm>
            <a:off x="1079500" y="2579805"/>
            <a:ext cx="368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T">
                <a:solidFill>
                  <a:schemeClr val="bg1"/>
                </a:solidFill>
              </a:rPr>
              <a:t>Conteúdo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8D9D2F4-7992-7C6C-980E-774B74A5FFC1}"/>
              </a:ext>
            </a:extLst>
          </p:cNvPr>
          <p:cNvSpPr txBox="1"/>
          <p:nvPr/>
        </p:nvSpPr>
        <p:spPr>
          <a:xfrm>
            <a:off x="1079500" y="3780133"/>
            <a:ext cx="368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T">
                <a:solidFill>
                  <a:schemeClr val="bg1"/>
                </a:solidFill>
              </a:rPr>
              <a:t>Conteúdo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F345B36-671F-2FD9-3F21-F14469FC37F9}"/>
              </a:ext>
            </a:extLst>
          </p:cNvPr>
          <p:cNvSpPr txBox="1"/>
          <p:nvPr/>
        </p:nvSpPr>
        <p:spPr>
          <a:xfrm>
            <a:off x="1079500" y="4996254"/>
            <a:ext cx="368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T">
                <a:solidFill>
                  <a:schemeClr val="bg1"/>
                </a:solidFill>
              </a:rPr>
              <a:t>Conteúdo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82F613E-2F11-2C5B-0CFE-5B4A3E1611D8}"/>
              </a:ext>
            </a:extLst>
          </p:cNvPr>
          <p:cNvSpPr txBox="1"/>
          <p:nvPr/>
        </p:nvSpPr>
        <p:spPr>
          <a:xfrm>
            <a:off x="7112557" y="2579062"/>
            <a:ext cx="368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T">
                <a:solidFill>
                  <a:schemeClr val="bg1"/>
                </a:solidFill>
              </a:rPr>
              <a:t>Conteúdo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68AA0BB-B993-97C7-7E87-D44B91712EDF}"/>
              </a:ext>
            </a:extLst>
          </p:cNvPr>
          <p:cNvSpPr txBox="1"/>
          <p:nvPr/>
        </p:nvSpPr>
        <p:spPr>
          <a:xfrm>
            <a:off x="7112557" y="3779389"/>
            <a:ext cx="368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T">
                <a:solidFill>
                  <a:schemeClr val="bg1"/>
                </a:solidFill>
              </a:rPr>
              <a:t>Conteúdo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D5D48AE-4FCD-92FF-80C5-F5F8A284DBC4}"/>
              </a:ext>
            </a:extLst>
          </p:cNvPr>
          <p:cNvSpPr txBox="1"/>
          <p:nvPr/>
        </p:nvSpPr>
        <p:spPr>
          <a:xfrm>
            <a:off x="7112557" y="4979718"/>
            <a:ext cx="368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T">
                <a:solidFill>
                  <a:schemeClr val="bg1"/>
                </a:solidFill>
              </a:rPr>
              <a:t>Conteúdo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44941D-E8F1-FE9D-824A-9300986BA8E9}"/>
              </a:ext>
            </a:extLst>
          </p:cNvPr>
          <p:cNvSpPr txBox="1"/>
          <p:nvPr/>
        </p:nvSpPr>
        <p:spPr>
          <a:xfrm>
            <a:off x="604947" y="2018113"/>
            <a:ext cx="37023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 b="1">
                <a:solidFill>
                  <a:srgbClr val="052A3A"/>
                </a:solidFill>
                <a:latin typeface="Gotham Bold" panose="02000504050000020004" pitchFamily="2" charset="0"/>
              </a:rPr>
              <a:t>1</a:t>
            </a:r>
            <a:endParaRPr lang="en-PT" sz="3200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DE8767-0E0B-9C09-88AB-2285A6B27E14}"/>
              </a:ext>
            </a:extLst>
          </p:cNvPr>
          <p:cNvSpPr txBox="1"/>
          <p:nvPr/>
        </p:nvSpPr>
        <p:spPr>
          <a:xfrm>
            <a:off x="599731" y="3220944"/>
            <a:ext cx="37023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 b="1">
                <a:solidFill>
                  <a:srgbClr val="052A3A"/>
                </a:solidFill>
                <a:latin typeface="Gotham Bold" panose="02000504050000020004" pitchFamily="2" charset="0"/>
              </a:rPr>
              <a:t>2</a:t>
            </a:r>
            <a:endParaRPr lang="en-PT" sz="3200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1EEC88-7271-3210-0119-CA961F79FA46}"/>
              </a:ext>
            </a:extLst>
          </p:cNvPr>
          <p:cNvSpPr txBox="1"/>
          <p:nvPr/>
        </p:nvSpPr>
        <p:spPr>
          <a:xfrm>
            <a:off x="599731" y="4444488"/>
            <a:ext cx="37023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 b="1">
                <a:solidFill>
                  <a:srgbClr val="052A3A"/>
                </a:solidFill>
                <a:latin typeface="Gotham Bold" panose="02000504050000020004" pitchFamily="2" charset="0"/>
              </a:rPr>
              <a:t>3</a:t>
            </a:r>
            <a:endParaRPr lang="en-PT" sz="3200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BB905-DA27-1F86-FAA5-D8A2368295C8}"/>
              </a:ext>
            </a:extLst>
          </p:cNvPr>
          <p:cNvSpPr txBox="1"/>
          <p:nvPr/>
        </p:nvSpPr>
        <p:spPr>
          <a:xfrm>
            <a:off x="6632788" y="2037275"/>
            <a:ext cx="37023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 b="1">
                <a:solidFill>
                  <a:srgbClr val="052A3A"/>
                </a:solidFill>
                <a:latin typeface="Gotham Bold" panose="02000504050000020004" pitchFamily="2" charset="0"/>
              </a:rPr>
              <a:t>4</a:t>
            </a:r>
            <a:endParaRPr lang="en-PT" sz="3200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847948-EA6B-E253-9A0E-0628D1AB9189}"/>
              </a:ext>
            </a:extLst>
          </p:cNvPr>
          <p:cNvSpPr txBox="1"/>
          <p:nvPr/>
        </p:nvSpPr>
        <p:spPr>
          <a:xfrm>
            <a:off x="6627572" y="3240106"/>
            <a:ext cx="37023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 b="1">
                <a:solidFill>
                  <a:srgbClr val="052A3A"/>
                </a:solidFill>
                <a:latin typeface="Gotham Bold" panose="02000504050000020004" pitchFamily="2" charset="0"/>
              </a:rPr>
              <a:t>5</a:t>
            </a:r>
            <a:endParaRPr lang="en-PT" sz="3200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D73EE5-B72A-EAF5-4716-651E773C14C2}"/>
              </a:ext>
            </a:extLst>
          </p:cNvPr>
          <p:cNvSpPr txBox="1"/>
          <p:nvPr/>
        </p:nvSpPr>
        <p:spPr>
          <a:xfrm>
            <a:off x="6627572" y="4463650"/>
            <a:ext cx="37023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200" b="1">
                <a:solidFill>
                  <a:srgbClr val="052A3A"/>
                </a:solidFill>
                <a:latin typeface="Gotham Bold" panose="02000504050000020004" pitchFamily="2" charset="0"/>
              </a:rPr>
              <a:t>6</a:t>
            </a:r>
            <a:endParaRPr lang="en-PT" sz="3200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r>
              <a:rPr lang="en-PT" sz="3200">
                <a:solidFill>
                  <a:srgbClr val="052A3A"/>
                </a:solidFill>
                <a:latin typeface="Gotham Bold" panose="02000504050000020004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9217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05CF280-EAB5-BCAE-A31D-11F8BAC39F58}"/>
              </a:ext>
            </a:extLst>
          </p:cNvPr>
          <p:cNvGrpSpPr/>
          <p:nvPr/>
        </p:nvGrpSpPr>
        <p:grpSpPr>
          <a:xfrm>
            <a:off x="580043" y="1855147"/>
            <a:ext cx="1312674" cy="817843"/>
            <a:chOff x="580043" y="1855147"/>
            <a:chExt cx="1312674" cy="817843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490C074-DE00-661D-1185-02383AC0305C}"/>
                </a:ext>
              </a:extLst>
            </p:cNvPr>
            <p:cNvGrpSpPr/>
            <p:nvPr/>
          </p:nvGrpSpPr>
          <p:grpSpPr>
            <a:xfrm rot="16200000">
              <a:off x="1571306" y="2009732"/>
              <a:ext cx="134148" cy="508674"/>
              <a:chOff x="729663" y="4214811"/>
              <a:chExt cx="134148" cy="508674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E21DE51A-8D66-6072-2BD8-E9669EF7A8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6737" y="4214811"/>
                <a:ext cx="0" cy="458789"/>
              </a:xfrm>
              <a:prstGeom prst="line">
                <a:avLst/>
              </a:prstGeom>
              <a:ln w="25400">
                <a:solidFill>
                  <a:srgbClr val="C7D5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B60BFF91-B948-2746-E9F1-E78AF3ED912C}"/>
                  </a:ext>
                </a:extLst>
              </p:cNvPr>
              <p:cNvSpPr/>
              <p:nvPr/>
            </p:nvSpPr>
            <p:spPr>
              <a:xfrm>
                <a:off x="729663" y="4589337"/>
                <a:ext cx="134148" cy="134148"/>
              </a:xfrm>
              <a:prstGeom prst="ellipse">
                <a:avLst/>
              </a:prstGeom>
              <a:solidFill>
                <a:srgbClr val="C7D530"/>
              </a:solidFill>
              <a:ln w="508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T"/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219019E-7978-5D79-3A1E-241B7079B0C0}"/>
                </a:ext>
              </a:extLst>
            </p:cNvPr>
            <p:cNvSpPr/>
            <p:nvPr/>
          </p:nvSpPr>
          <p:spPr>
            <a:xfrm>
              <a:off x="580043" y="1855147"/>
              <a:ext cx="817843" cy="817843"/>
            </a:xfrm>
            <a:prstGeom prst="ellipse">
              <a:avLst/>
            </a:prstGeom>
            <a:noFill/>
            <a:ln w="50800"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604AA5A6-DFA9-205C-39F8-A092E79C6B5F}"/>
              </a:ext>
            </a:extLst>
          </p:cNvPr>
          <p:cNvSpPr txBox="1"/>
          <p:nvPr/>
        </p:nvSpPr>
        <p:spPr>
          <a:xfrm>
            <a:off x="1918419" y="2075141"/>
            <a:ext cx="366112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Agenda 1</a:t>
            </a:r>
          </a:p>
          <a:p>
            <a:pPr>
              <a:spcAft>
                <a:spcPts val="600"/>
              </a:spcAft>
            </a:pP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82909F0-91FF-DF17-0DB4-1030500EBCD8}"/>
              </a:ext>
            </a:extLst>
          </p:cNvPr>
          <p:cNvGrpSpPr/>
          <p:nvPr/>
        </p:nvGrpSpPr>
        <p:grpSpPr>
          <a:xfrm>
            <a:off x="580043" y="3380088"/>
            <a:ext cx="1312673" cy="817843"/>
            <a:chOff x="580043" y="3380088"/>
            <a:chExt cx="1312673" cy="81784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21135EA-07FF-FB67-0F64-F5A1DB585BAC}"/>
                </a:ext>
              </a:extLst>
            </p:cNvPr>
            <p:cNvGrpSpPr/>
            <p:nvPr/>
          </p:nvGrpSpPr>
          <p:grpSpPr>
            <a:xfrm rot="16200000">
              <a:off x="1571305" y="3534672"/>
              <a:ext cx="134148" cy="508674"/>
              <a:chOff x="729663" y="4214811"/>
              <a:chExt cx="134148" cy="508674"/>
            </a:xfrm>
          </p:grpSpPr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752250CA-695E-4162-ADF9-0A62772993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6737" y="4214811"/>
                <a:ext cx="0" cy="458789"/>
              </a:xfrm>
              <a:prstGeom prst="line">
                <a:avLst/>
              </a:prstGeom>
              <a:ln w="25400">
                <a:solidFill>
                  <a:srgbClr val="C7D5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3C2F2C00-8C43-9495-DA8C-B77C76A86118}"/>
                  </a:ext>
                </a:extLst>
              </p:cNvPr>
              <p:cNvSpPr/>
              <p:nvPr/>
            </p:nvSpPr>
            <p:spPr>
              <a:xfrm>
                <a:off x="729663" y="4589337"/>
                <a:ext cx="134148" cy="134148"/>
              </a:xfrm>
              <a:prstGeom prst="ellipse">
                <a:avLst/>
              </a:prstGeom>
              <a:solidFill>
                <a:srgbClr val="C7D530"/>
              </a:solidFill>
              <a:ln w="508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T"/>
              </a:p>
            </p:txBody>
          </p:sp>
        </p:grp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771570F-D3DF-2487-7BC5-639BC4510AD3}"/>
                </a:ext>
              </a:extLst>
            </p:cNvPr>
            <p:cNvSpPr/>
            <p:nvPr/>
          </p:nvSpPr>
          <p:spPr>
            <a:xfrm>
              <a:off x="580043" y="3380088"/>
              <a:ext cx="817843" cy="817843"/>
            </a:xfrm>
            <a:prstGeom prst="ellipse">
              <a:avLst/>
            </a:prstGeom>
            <a:noFill/>
            <a:ln w="50800"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B560281-3C45-6FCE-4ED4-C56CC6CC26A6}"/>
              </a:ext>
            </a:extLst>
          </p:cNvPr>
          <p:cNvSpPr txBox="1"/>
          <p:nvPr/>
        </p:nvSpPr>
        <p:spPr>
          <a:xfrm>
            <a:off x="1918419" y="3620627"/>
            <a:ext cx="366112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Agenda 2</a:t>
            </a:r>
          </a:p>
          <a:p>
            <a:pPr>
              <a:spcAft>
                <a:spcPts val="600"/>
              </a:spcAft>
            </a:pP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689EA6F-87FC-5780-9778-C802BE0251D3}"/>
              </a:ext>
            </a:extLst>
          </p:cNvPr>
          <p:cNvGrpSpPr/>
          <p:nvPr/>
        </p:nvGrpSpPr>
        <p:grpSpPr>
          <a:xfrm>
            <a:off x="580043" y="4980525"/>
            <a:ext cx="1312673" cy="817843"/>
            <a:chOff x="580043" y="4980525"/>
            <a:chExt cx="1312673" cy="817843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6B7D7AF-0125-E800-2A04-E87D5B7D6ED0}"/>
                </a:ext>
              </a:extLst>
            </p:cNvPr>
            <p:cNvGrpSpPr/>
            <p:nvPr/>
          </p:nvGrpSpPr>
          <p:grpSpPr>
            <a:xfrm rot="16200000">
              <a:off x="1571305" y="5135109"/>
              <a:ext cx="134148" cy="508674"/>
              <a:chOff x="729663" y="4214811"/>
              <a:chExt cx="134148" cy="508674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4F554F48-FF87-B346-1F5E-9B6555AD33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6737" y="4214811"/>
                <a:ext cx="0" cy="458789"/>
              </a:xfrm>
              <a:prstGeom prst="line">
                <a:avLst/>
              </a:prstGeom>
              <a:ln w="25400">
                <a:solidFill>
                  <a:srgbClr val="C7D5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7681EB50-E0D3-5447-BF30-3A3D890B953F}"/>
                  </a:ext>
                </a:extLst>
              </p:cNvPr>
              <p:cNvSpPr/>
              <p:nvPr/>
            </p:nvSpPr>
            <p:spPr>
              <a:xfrm>
                <a:off x="729663" y="4589337"/>
                <a:ext cx="134148" cy="134148"/>
              </a:xfrm>
              <a:prstGeom prst="ellipse">
                <a:avLst/>
              </a:prstGeom>
              <a:solidFill>
                <a:srgbClr val="C7D530"/>
              </a:solidFill>
              <a:ln w="508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T"/>
              </a:p>
            </p:txBody>
          </p: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33B9A8E-C4B5-9530-2647-9E1B7295C960}"/>
                </a:ext>
              </a:extLst>
            </p:cNvPr>
            <p:cNvSpPr/>
            <p:nvPr/>
          </p:nvSpPr>
          <p:spPr>
            <a:xfrm>
              <a:off x="580043" y="4980525"/>
              <a:ext cx="817843" cy="817843"/>
            </a:xfrm>
            <a:prstGeom prst="ellipse">
              <a:avLst/>
            </a:prstGeom>
            <a:noFill/>
            <a:ln w="50800"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5B777A1-D201-C905-8107-5B989542DFCA}"/>
              </a:ext>
            </a:extLst>
          </p:cNvPr>
          <p:cNvSpPr txBox="1"/>
          <p:nvPr/>
        </p:nvSpPr>
        <p:spPr>
          <a:xfrm>
            <a:off x="1918419" y="5199465"/>
            <a:ext cx="3661126" cy="1622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Agenda 3</a:t>
            </a:r>
          </a:p>
          <a:p>
            <a:pPr>
              <a:spcAft>
                <a:spcPts val="600"/>
              </a:spcAft>
            </a:pP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AAB2619-1DBA-2554-F9FC-5CF4AA7CB78A}"/>
              </a:ext>
            </a:extLst>
          </p:cNvPr>
          <p:cNvSpPr txBox="1"/>
          <p:nvPr/>
        </p:nvSpPr>
        <p:spPr>
          <a:xfrm>
            <a:off x="819102" y="1931637"/>
            <a:ext cx="342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1</a:t>
            </a:r>
            <a:endParaRPr lang="en-PT" sz="36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8F9C8A-B872-FC7A-9E79-B62A4262D719}"/>
              </a:ext>
            </a:extLst>
          </p:cNvPr>
          <p:cNvSpPr txBox="1"/>
          <p:nvPr/>
        </p:nvSpPr>
        <p:spPr>
          <a:xfrm>
            <a:off x="819102" y="3465843"/>
            <a:ext cx="342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2</a:t>
            </a:r>
            <a:endParaRPr lang="en-PT" sz="360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1F66EF-726F-9E7F-994E-171147223348}"/>
              </a:ext>
            </a:extLst>
          </p:cNvPr>
          <p:cNvSpPr txBox="1"/>
          <p:nvPr/>
        </p:nvSpPr>
        <p:spPr>
          <a:xfrm>
            <a:off x="819102" y="5066280"/>
            <a:ext cx="342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3</a:t>
            </a:r>
            <a:endParaRPr lang="en-PT" sz="36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409ABD0-0068-B2B3-A932-804BA0B854A2}"/>
              </a:ext>
            </a:extLst>
          </p:cNvPr>
          <p:cNvGrpSpPr/>
          <p:nvPr/>
        </p:nvGrpSpPr>
        <p:grpSpPr>
          <a:xfrm>
            <a:off x="6856879" y="1857035"/>
            <a:ext cx="1312674" cy="817843"/>
            <a:chOff x="7185649" y="1857035"/>
            <a:chExt cx="1312674" cy="817843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46C1C6E5-D1B1-7189-EBCB-209C832E486F}"/>
                </a:ext>
              </a:extLst>
            </p:cNvPr>
            <p:cNvGrpSpPr/>
            <p:nvPr/>
          </p:nvGrpSpPr>
          <p:grpSpPr>
            <a:xfrm rot="16200000">
              <a:off x="8176912" y="2011620"/>
              <a:ext cx="134148" cy="508674"/>
              <a:chOff x="729663" y="4214811"/>
              <a:chExt cx="134148" cy="508674"/>
            </a:xfrm>
          </p:grpSpPr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CB96F3FF-8446-712E-8613-8F877A2600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6737" y="4214811"/>
                <a:ext cx="0" cy="458789"/>
              </a:xfrm>
              <a:prstGeom prst="line">
                <a:avLst/>
              </a:prstGeom>
              <a:ln w="25400">
                <a:solidFill>
                  <a:srgbClr val="C7D5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9F6D1190-E952-7BEA-E021-96D3D1737292}"/>
                  </a:ext>
                </a:extLst>
              </p:cNvPr>
              <p:cNvSpPr/>
              <p:nvPr/>
            </p:nvSpPr>
            <p:spPr>
              <a:xfrm>
                <a:off x="729663" y="4589337"/>
                <a:ext cx="134148" cy="134148"/>
              </a:xfrm>
              <a:prstGeom prst="ellipse">
                <a:avLst/>
              </a:prstGeom>
              <a:solidFill>
                <a:srgbClr val="C7D530"/>
              </a:solidFill>
              <a:ln w="508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T"/>
              </a:p>
            </p:txBody>
          </p:sp>
        </p:grp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6CE24F77-8907-5072-E00E-D8C505AC36FC}"/>
                </a:ext>
              </a:extLst>
            </p:cNvPr>
            <p:cNvSpPr/>
            <p:nvPr/>
          </p:nvSpPr>
          <p:spPr>
            <a:xfrm>
              <a:off x="7185649" y="1857035"/>
              <a:ext cx="817843" cy="817843"/>
            </a:xfrm>
            <a:prstGeom prst="ellipse">
              <a:avLst/>
            </a:prstGeom>
            <a:noFill/>
            <a:ln w="50800"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B160E190-9F84-08F9-6F06-3CEA4039778B}"/>
              </a:ext>
            </a:extLst>
          </p:cNvPr>
          <p:cNvSpPr txBox="1"/>
          <p:nvPr/>
        </p:nvSpPr>
        <p:spPr>
          <a:xfrm>
            <a:off x="8195252" y="2075141"/>
            <a:ext cx="366112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Agenda 4</a:t>
            </a:r>
          </a:p>
          <a:p>
            <a:pPr>
              <a:spcAft>
                <a:spcPts val="600"/>
              </a:spcAft>
            </a:pP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67E75B-76CA-3B5A-9C88-B45BE747D2E9}"/>
              </a:ext>
            </a:extLst>
          </p:cNvPr>
          <p:cNvGrpSpPr/>
          <p:nvPr/>
        </p:nvGrpSpPr>
        <p:grpSpPr>
          <a:xfrm>
            <a:off x="6856879" y="3381976"/>
            <a:ext cx="1312673" cy="817843"/>
            <a:chOff x="7185649" y="3381976"/>
            <a:chExt cx="1312673" cy="817843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3918B31A-29C2-154B-DA22-D6EB33AFCF4A}"/>
                </a:ext>
              </a:extLst>
            </p:cNvPr>
            <p:cNvGrpSpPr/>
            <p:nvPr/>
          </p:nvGrpSpPr>
          <p:grpSpPr>
            <a:xfrm rot="16200000">
              <a:off x="8176911" y="3536560"/>
              <a:ext cx="134148" cy="508674"/>
              <a:chOff x="729663" y="4214811"/>
              <a:chExt cx="134148" cy="508674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A5AF5F68-6D23-17D4-A912-510CFCD676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6737" y="4214811"/>
                <a:ext cx="0" cy="458789"/>
              </a:xfrm>
              <a:prstGeom prst="line">
                <a:avLst/>
              </a:prstGeom>
              <a:ln w="25400">
                <a:solidFill>
                  <a:srgbClr val="C7D5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AF632079-3BF4-C054-DD22-94C010AFFCC3}"/>
                  </a:ext>
                </a:extLst>
              </p:cNvPr>
              <p:cNvSpPr/>
              <p:nvPr/>
            </p:nvSpPr>
            <p:spPr>
              <a:xfrm>
                <a:off x="729663" y="4589337"/>
                <a:ext cx="134148" cy="134148"/>
              </a:xfrm>
              <a:prstGeom prst="ellipse">
                <a:avLst/>
              </a:prstGeom>
              <a:solidFill>
                <a:srgbClr val="C7D530"/>
              </a:solidFill>
              <a:ln w="508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T"/>
              </a:p>
            </p:txBody>
          </p:sp>
        </p:grp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C81E4CB0-63F4-7EE4-C668-5FECBAE9C847}"/>
                </a:ext>
              </a:extLst>
            </p:cNvPr>
            <p:cNvSpPr/>
            <p:nvPr/>
          </p:nvSpPr>
          <p:spPr>
            <a:xfrm>
              <a:off x="7185649" y="3381976"/>
              <a:ext cx="817843" cy="817843"/>
            </a:xfrm>
            <a:prstGeom prst="ellipse">
              <a:avLst/>
            </a:prstGeom>
            <a:noFill/>
            <a:ln w="50800"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23EA6736-698E-B355-979E-8DF2654CFBD1}"/>
              </a:ext>
            </a:extLst>
          </p:cNvPr>
          <p:cNvSpPr txBox="1"/>
          <p:nvPr/>
        </p:nvSpPr>
        <p:spPr>
          <a:xfrm>
            <a:off x="8195252" y="3622515"/>
            <a:ext cx="366112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Agenda 5</a:t>
            </a:r>
          </a:p>
          <a:p>
            <a:pPr>
              <a:spcAft>
                <a:spcPts val="600"/>
              </a:spcAft>
            </a:pP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53E154F-2A33-444F-F44D-0F3CEAA5E3B7}"/>
              </a:ext>
            </a:extLst>
          </p:cNvPr>
          <p:cNvGrpSpPr/>
          <p:nvPr/>
        </p:nvGrpSpPr>
        <p:grpSpPr>
          <a:xfrm>
            <a:off x="6856879" y="4982413"/>
            <a:ext cx="1312673" cy="817843"/>
            <a:chOff x="7185649" y="4982413"/>
            <a:chExt cx="1312673" cy="817843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6BF33D4-AB32-D6D5-C963-F475B9226FC3}"/>
                </a:ext>
              </a:extLst>
            </p:cNvPr>
            <p:cNvGrpSpPr/>
            <p:nvPr/>
          </p:nvGrpSpPr>
          <p:grpSpPr>
            <a:xfrm rot="16200000">
              <a:off x="8176911" y="5136997"/>
              <a:ext cx="134148" cy="508674"/>
              <a:chOff x="729663" y="4214811"/>
              <a:chExt cx="134148" cy="508674"/>
            </a:xfrm>
          </p:grpSpPr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9DC550F0-1409-612B-AE67-0A1FEFEF16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6737" y="4214811"/>
                <a:ext cx="0" cy="458789"/>
              </a:xfrm>
              <a:prstGeom prst="line">
                <a:avLst/>
              </a:prstGeom>
              <a:ln w="25400">
                <a:solidFill>
                  <a:srgbClr val="C7D5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6AAE89CF-2D2C-47BD-105B-CDA17F289CAD}"/>
                  </a:ext>
                </a:extLst>
              </p:cNvPr>
              <p:cNvSpPr/>
              <p:nvPr/>
            </p:nvSpPr>
            <p:spPr>
              <a:xfrm>
                <a:off x="729663" y="4589337"/>
                <a:ext cx="134148" cy="134148"/>
              </a:xfrm>
              <a:prstGeom prst="ellipse">
                <a:avLst/>
              </a:prstGeom>
              <a:solidFill>
                <a:srgbClr val="C7D530"/>
              </a:solidFill>
              <a:ln w="508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T"/>
              </a:p>
            </p:txBody>
          </p:sp>
        </p:grp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803A59CC-83CB-3CA8-91C4-6ABDB852AA40}"/>
                </a:ext>
              </a:extLst>
            </p:cNvPr>
            <p:cNvSpPr/>
            <p:nvPr/>
          </p:nvSpPr>
          <p:spPr>
            <a:xfrm>
              <a:off x="7185649" y="4982413"/>
              <a:ext cx="817843" cy="817843"/>
            </a:xfrm>
            <a:prstGeom prst="ellipse">
              <a:avLst/>
            </a:prstGeom>
            <a:noFill/>
            <a:ln w="50800"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E80C2BC4-F36F-C03E-AB68-396A419E33A4}"/>
              </a:ext>
            </a:extLst>
          </p:cNvPr>
          <p:cNvSpPr txBox="1"/>
          <p:nvPr/>
        </p:nvSpPr>
        <p:spPr>
          <a:xfrm>
            <a:off x="8195252" y="5201353"/>
            <a:ext cx="3661126" cy="1622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Agenda 6</a:t>
            </a:r>
          </a:p>
          <a:p>
            <a:pPr>
              <a:spcAft>
                <a:spcPts val="600"/>
              </a:spcAft>
            </a:pP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3F78CEE-83CC-189E-F9ED-87E12D691657}"/>
              </a:ext>
            </a:extLst>
          </p:cNvPr>
          <p:cNvSpPr txBox="1"/>
          <p:nvPr/>
        </p:nvSpPr>
        <p:spPr>
          <a:xfrm>
            <a:off x="7095938" y="1933525"/>
            <a:ext cx="342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4</a:t>
            </a:r>
            <a:endParaRPr lang="en-PT" sz="36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7DF8441-4918-81DA-D205-09728C8F4644}"/>
              </a:ext>
            </a:extLst>
          </p:cNvPr>
          <p:cNvSpPr txBox="1"/>
          <p:nvPr/>
        </p:nvSpPr>
        <p:spPr>
          <a:xfrm>
            <a:off x="7095938" y="3467731"/>
            <a:ext cx="342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5</a:t>
            </a:r>
            <a:endParaRPr lang="en-PT" sz="360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72B242A-5B0C-067F-2DEC-6DB5DFB5C7B6}"/>
              </a:ext>
            </a:extLst>
          </p:cNvPr>
          <p:cNvSpPr txBox="1"/>
          <p:nvPr/>
        </p:nvSpPr>
        <p:spPr>
          <a:xfrm>
            <a:off x="7095938" y="5068168"/>
            <a:ext cx="342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6</a:t>
            </a:r>
            <a:endParaRPr lang="en-PT" sz="360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415BE32-5970-C167-8CB7-2AAE5E30EB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PT"/>
              <a:t>Agenda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825934D2-3177-9282-3744-B474BFA264D0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14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047490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02C1A0FF-651A-CE29-BE80-F20ABE939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04497A9-BDA1-B958-6B17-D1F2C011ED6D}"/>
              </a:ext>
            </a:extLst>
          </p:cNvPr>
          <p:cNvSpPr txBox="1"/>
          <p:nvPr/>
        </p:nvSpPr>
        <p:spPr>
          <a:xfrm>
            <a:off x="552072" y="756336"/>
            <a:ext cx="905520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Título de Slide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9524B8-77D5-B03C-2035-3CEF04C56431}"/>
              </a:ext>
            </a:extLst>
          </p:cNvPr>
          <p:cNvCxnSpPr>
            <a:cxnSpLocks/>
          </p:cNvCxnSpPr>
          <p:nvPr/>
        </p:nvCxnSpPr>
        <p:spPr>
          <a:xfrm>
            <a:off x="608013" y="1419834"/>
            <a:ext cx="3455987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BEE8CE2-DFBA-0F02-D4C7-830FABD812AD}"/>
              </a:ext>
            </a:extLst>
          </p:cNvPr>
          <p:cNvSpPr txBox="1"/>
          <p:nvPr/>
        </p:nvSpPr>
        <p:spPr>
          <a:xfrm>
            <a:off x="552073" y="1651000"/>
            <a:ext cx="6267827" cy="368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400"/>
              </a:spcAft>
            </a:pP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b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</a:b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in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faucibus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orci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luctus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et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ultrices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posuere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cubilia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;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Nulla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accumsan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molestie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est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at fermentum. </a:t>
            </a:r>
          </a:p>
          <a:p>
            <a:pPr algn="just">
              <a:spcAft>
                <a:spcPts val="1400"/>
              </a:spcAft>
            </a:pP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Aenean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pellentesque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leo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quam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finibus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bibendum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Vivamus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convallis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vehicula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Cras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tellus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augue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scelerisque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pretium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eget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fringilla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a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Suspendisse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risus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pulvinar,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facilisis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b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</a:b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mi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nec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fermentum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nibh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Vestibulum maximus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venenatis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tellus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vitae semper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risus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Nam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bibendum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nibh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nec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nunc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euismod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aliquam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</a:p>
          <a:p>
            <a:pPr algn="just">
              <a:spcAft>
                <a:spcPts val="1400"/>
              </a:spcAft>
            </a:pP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Etiam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sodales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neque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ac nisi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viverra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malesuada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Maecenas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sollicitudin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eleifend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mollis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Cras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tempor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fermentum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tortor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vitae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accumsan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Suspendisse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lobortis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ante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quis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laoreet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tempor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augue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felis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commodo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odio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nec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rhoncus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enim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ante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tortor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Phasellus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erat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turpis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dignissim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a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vitae,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pretium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faucibus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lorem.</a:t>
            </a:r>
          </a:p>
        </p:txBody>
      </p:sp>
      <p:pic>
        <p:nvPicPr>
          <p:cNvPr id="22" name="Picture 21" descr="A close-up of a row of wooden chairs&#10;&#10;Description automatically generated">
            <a:extLst>
              <a:ext uri="{FF2B5EF4-FFF2-40B4-BE49-F238E27FC236}">
                <a16:creationId xmlns:a16="http://schemas.microsoft.com/office/drawing/2014/main" id="{CEFC2F78-76C5-F501-C9C8-72DDE66928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32" t="14156" r="2541" b="1310"/>
          <a:stretch/>
        </p:blipFill>
        <p:spPr>
          <a:xfrm>
            <a:off x="7742495" y="1293092"/>
            <a:ext cx="3729564" cy="5067300"/>
          </a:xfrm>
          <a:prstGeom prst="rect">
            <a:avLst/>
          </a:prstGeom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E27AA07E-2590-8B5D-A0DC-84D2E7068705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15</a:t>
            </a:fld>
            <a:endParaRPr lang="en-IN" dirty="0">
              <a:latin typeface="Avenir Next LT Pro Light"/>
            </a:endParaRP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6A8C7ACB-F497-3585-C2B6-C60A2BC03F15}"/>
              </a:ext>
            </a:extLst>
          </p:cNvPr>
          <p:cNvSpPr txBox="1">
            <a:spLocks/>
          </p:cNvSpPr>
          <p:nvPr/>
        </p:nvSpPr>
        <p:spPr>
          <a:xfrm>
            <a:off x="11725656" y="66524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15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3778430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A490C074-DE00-661D-1185-02383AC0305C}"/>
              </a:ext>
            </a:extLst>
          </p:cNvPr>
          <p:cNvGrpSpPr/>
          <p:nvPr/>
        </p:nvGrpSpPr>
        <p:grpSpPr>
          <a:xfrm>
            <a:off x="729663" y="4144022"/>
            <a:ext cx="134148" cy="508674"/>
            <a:chOff x="729663" y="4214811"/>
            <a:chExt cx="134148" cy="50867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21DE51A-8D66-6072-2BD8-E9669EF7A8AD}"/>
                </a:ext>
              </a:extLst>
            </p:cNvPr>
            <p:cNvCxnSpPr>
              <a:cxnSpLocks/>
            </p:cNvCxnSpPr>
            <p:nvPr/>
          </p:nvCxnSpPr>
          <p:spPr>
            <a:xfrm>
              <a:off x="796737" y="4214811"/>
              <a:ext cx="0" cy="458789"/>
            </a:xfrm>
            <a:prstGeom prst="line">
              <a:avLst/>
            </a:prstGeom>
            <a:ln w="25400">
              <a:solidFill>
                <a:srgbClr val="C7D5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60BFF91-B948-2746-E9F1-E78AF3ED912C}"/>
                </a:ext>
              </a:extLst>
            </p:cNvPr>
            <p:cNvSpPr/>
            <p:nvPr/>
          </p:nvSpPr>
          <p:spPr>
            <a:xfrm>
              <a:off x="729663" y="4589337"/>
              <a:ext cx="134148" cy="134148"/>
            </a:xfrm>
            <a:prstGeom prst="ellipse">
              <a:avLst/>
            </a:prstGeom>
            <a:solidFill>
              <a:srgbClr val="C7D530"/>
            </a:solidFill>
            <a:ln w="508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CC384F9-2AC5-9840-F22D-EC8B393F217A}"/>
              </a:ext>
            </a:extLst>
          </p:cNvPr>
          <p:cNvGrpSpPr/>
          <p:nvPr/>
        </p:nvGrpSpPr>
        <p:grpSpPr>
          <a:xfrm rot="10800000">
            <a:off x="4279772" y="3646344"/>
            <a:ext cx="134148" cy="508674"/>
            <a:chOff x="729663" y="4214811"/>
            <a:chExt cx="134148" cy="508674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5E62468-32C6-827D-B3E7-CF7626AF411D}"/>
                </a:ext>
              </a:extLst>
            </p:cNvPr>
            <p:cNvCxnSpPr>
              <a:cxnSpLocks/>
            </p:cNvCxnSpPr>
            <p:nvPr/>
          </p:nvCxnSpPr>
          <p:spPr>
            <a:xfrm>
              <a:off x="796737" y="4214811"/>
              <a:ext cx="0" cy="458789"/>
            </a:xfrm>
            <a:prstGeom prst="line">
              <a:avLst/>
            </a:prstGeom>
            <a:ln w="25400">
              <a:solidFill>
                <a:srgbClr val="C7D5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51E4B01-40F8-842F-0271-3052961A716F}"/>
                </a:ext>
              </a:extLst>
            </p:cNvPr>
            <p:cNvSpPr/>
            <p:nvPr/>
          </p:nvSpPr>
          <p:spPr>
            <a:xfrm>
              <a:off x="729663" y="4589337"/>
              <a:ext cx="134148" cy="134148"/>
            </a:xfrm>
            <a:prstGeom prst="ellipse">
              <a:avLst/>
            </a:prstGeom>
            <a:solidFill>
              <a:srgbClr val="C7D530"/>
            </a:solidFill>
            <a:ln w="508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D384937-DD62-A6DC-1B10-E427BE8A5B71}"/>
              </a:ext>
            </a:extLst>
          </p:cNvPr>
          <p:cNvGrpSpPr/>
          <p:nvPr/>
        </p:nvGrpSpPr>
        <p:grpSpPr>
          <a:xfrm rot="10800000">
            <a:off x="11378988" y="3646345"/>
            <a:ext cx="134148" cy="508674"/>
            <a:chOff x="729663" y="4214811"/>
            <a:chExt cx="134148" cy="508674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78608E6-33C4-B0B2-C6F6-FBE5883FFFB4}"/>
                </a:ext>
              </a:extLst>
            </p:cNvPr>
            <p:cNvCxnSpPr>
              <a:cxnSpLocks/>
            </p:cNvCxnSpPr>
            <p:nvPr/>
          </p:nvCxnSpPr>
          <p:spPr>
            <a:xfrm>
              <a:off x="796737" y="4214811"/>
              <a:ext cx="0" cy="458789"/>
            </a:xfrm>
            <a:prstGeom prst="line">
              <a:avLst/>
            </a:prstGeom>
            <a:ln w="25400">
              <a:solidFill>
                <a:srgbClr val="C7D5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C8906FE-78AF-532B-39D3-33C2D5847C5A}"/>
                </a:ext>
              </a:extLst>
            </p:cNvPr>
            <p:cNvSpPr/>
            <p:nvPr/>
          </p:nvSpPr>
          <p:spPr>
            <a:xfrm>
              <a:off x="729663" y="4589337"/>
              <a:ext cx="134148" cy="134148"/>
            </a:xfrm>
            <a:prstGeom prst="ellipse">
              <a:avLst/>
            </a:prstGeom>
            <a:solidFill>
              <a:srgbClr val="C7D530"/>
            </a:solidFill>
            <a:ln w="508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34FBC5-9B94-8C9E-BA28-0FC5E379C3ED}"/>
              </a:ext>
            </a:extLst>
          </p:cNvPr>
          <p:cNvGrpSpPr/>
          <p:nvPr/>
        </p:nvGrpSpPr>
        <p:grpSpPr>
          <a:xfrm>
            <a:off x="7829879" y="4144022"/>
            <a:ext cx="134148" cy="508674"/>
            <a:chOff x="729663" y="4214811"/>
            <a:chExt cx="134148" cy="508674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E3C1C14-9B1E-FE39-3747-0AC3D4A06A79}"/>
                </a:ext>
              </a:extLst>
            </p:cNvPr>
            <p:cNvCxnSpPr>
              <a:cxnSpLocks/>
            </p:cNvCxnSpPr>
            <p:nvPr/>
          </p:nvCxnSpPr>
          <p:spPr>
            <a:xfrm>
              <a:off x="796737" y="4214811"/>
              <a:ext cx="0" cy="458789"/>
            </a:xfrm>
            <a:prstGeom prst="line">
              <a:avLst/>
            </a:prstGeom>
            <a:ln w="25400">
              <a:solidFill>
                <a:srgbClr val="C7D5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CFA11A-CEC3-0A4C-5732-0A65B963934C}"/>
                </a:ext>
              </a:extLst>
            </p:cNvPr>
            <p:cNvSpPr/>
            <p:nvPr/>
          </p:nvSpPr>
          <p:spPr>
            <a:xfrm>
              <a:off x="729663" y="4589337"/>
              <a:ext cx="134148" cy="134148"/>
            </a:xfrm>
            <a:prstGeom prst="ellipse">
              <a:avLst/>
            </a:prstGeom>
            <a:solidFill>
              <a:srgbClr val="C7D530"/>
            </a:solidFill>
            <a:ln w="508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35F6CA9-B055-E4B7-AC53-3663057CA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4DE7528-A1D6-6B09-9C61-1F138AB702F7}"/>
              </a:ext>
            </a:extLst>
          </p:cNvPr>
          <p:cNvSpPr txBox="1"/>
          <p:nvPr/>
        </p:nvSpPr>
        <p:spPr>
          <a:xfrm>
            <a:off x="552073" y="578208"/>
            <a:ext cx="371512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Cronologia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4CEB17-EF17-D265-B6FD-86CE327B9228}"/>
              </a:ext>
            </a:extLst>
          </p:cNvPr>
          <p:cNvCxnSpPr>
            <a:cxnSpLocks/>
          </p:cNvCxnSpPr>
          <p:nvPr/>
        </p:nvCxnSpPr>
        <p:spPr>
          <a:xfrm>
            <a:off x="608013" y="1241706"/>
            <a:ext cx="2681287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281E8C-0A5E-3E8A-FF4D-2F19812754D0}"/>
              </a:ext>
            </a:extLst>
          </p:cNvPr>
          <p:cNvCxnSpPr>
            <a:cxnSpLocks/>
          </p:cNvCxnSpPr>
          <p:nvPr/>
        </p:nvCxnSpPr>
        <p:spPr>
          <a:xfrm>
            <a:off x="796737" y="4138611"/>
            <a:ext cx="10649325" cy="0"/>
          </a:xfrm>
          <a:prstGeom prst="line">
            <a:avLst/>
          </a:prstGeom>
          <a:ln w="38100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A219019E-7978-5D79-3A1E-241B7079B0C0}"/>
              </a:ext>
            </a:extLst>
          </p:cNvPr>
          <p:cNvSpPr/>
          <p:nvPr/>
        </p:nvSpPr>
        <p:spPr>
          <a:xfrm>
            <a:off x="655356" y="3997230"/>
            <a:ext cx="282763" cy="282763"/>
          </a:xfrm>
          <a:prstGeom prst="ellipse">
            <a:avLst/>
          </a:prstGeom>
          <a:solidFill>
            <a:srgbClr val="052A3A"/>
          </a:solidFill>
          <a:ln w="5080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CEDEC44-28DF-4F02-425F-207C3F52789A}"/>
              </a:ext>
            </a:extLst>
          </p:cNvPr>
          <p:cNvSpPr/>
          <p:nvPr/>
        </p:nvSpPr>
        <p:spPr>
          <a:xfrm>
            <a:off x="11304681" y="3997230"/>
            <a:ext cx="282763" cy="282763"/>
          </a:xfrm>
          <a:prstGeom prst="ellipse">
            <a:avLst/>
          </a:prstGeom>
          <a:solidFill>
            <a:srgbClr val="052A3A"/>
          </a:solidFill>
          <a:ln w="5080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153DBAC-62FB-CECB-AC4C-9389B88FAD13}"/>
              </a:ext>
            </a:extLst>
          </p:cNvPr>
          <p:cNvSpPr/>
          <p:nvPr/>
        </p:nvSpPr>
        <p:spPr>
          <a:xfrm>
            <a:off x="4205131" y="3997230"/>
            <a:ext cx="282763" cy="282763"/>
          </a:xfrm>
          <a:prstGeom prst="ellipse">
            <a:avLst/>
          </a:prstGeom>
          <a:solidFill>
            <a:srgbClr val="052A3A"/>
          </a:solidFill>
          <a:ln w="5080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1175A90-99C1-0FCF-476D-C8125C9CF6DD}"/>
              </a:ext>
            </a:extLst>
          </p:cNvPr>
          <p:cNvSpPr/>
          <p:nvPr/>
        </p:nvSpPr>
        <p:spPr>
          <a:xfrm>
            <a:off x="7754906" y="3997230"/>
            <a:ext cx="282763" cy="282763"/>
          </a:xfrm>
          <a:prstGeom prst="ellipse">
            <a:avLst/>
          </a:prstGeom>
          <a:solidFill>
            <a:srgbClr val="052A3A"/>
          </a:solidFill>
          <a:ln w="5080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04AA5A6-DFA9-205C-39F8-A092E79C6B5F}"/>
              </a:ext>
            </a:extLst>
          </p:cNvPr>
          <p:cNvSpPr txBox="1"/>
          <p:nvPr/>
        </p:nvSpPr>
        <p:spPr>
          <a:xfrm>
            <a:off x="822368" y="4634955"/>
            <a:ext cx="295097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Ano | Data</a:t>
            </a:r>
          </a:p>
          <a:p>
            <a:pPr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C7D530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030448B-F15B-7FD0-FF00-EEC62AABF95B}"/>
              </a:ext>
            </a:extLst>
          </p:cNvPr>
          <p:cNvSpPr txBox="1"/>
          <p:nvPr/>
        </p:nvSpPr>
        <p:spPr>
          <a:xfrm>
            <a:off x="3086008" y="1919645"/>
            <a:ext cx="252100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Ano | Data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C7D530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680A923-A940-11A8-C20D-7A1D2167D008}"/>
              </a:ext>
            </a:extLst>
          </p:cNvPr>
          <p:cNvSpPr txBox="1"/>
          <p:nvPr/>
        </p:nvSpPr>
        <p:spPr>
          <a:xfrm>
            <a:off x="6635783" y="4634955"/>
            <a:ext cx="252100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Ano | Data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C7D530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4C901C4-F1A4-8D13-DEAD-D6D8A5E2E89A}"/>
              </a:ext>
            </a:extLst>
          </p:cNvPr>
          <p:cNvSpPr txBox="1"/>
          <p:nvPr/>
        </p:nvSpPr>
        <p:spPr>
          <a:xfrm>
            <a:off x="8495087" y="1919645"/>
            <a:ext cx="295097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Ano | Data</a:t>
            </a:r>
          </a:p>
          <a:p>
            <a:pPr algn="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C7D530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93653A2-3D3F-9C48-312E-C767261DD423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16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4223720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A490C074-DE00-661D-1185-02383AC0305C}"/>
              </a:ext>
            </a:extLst>
          </p:cNvPr>
          <p:cNvGrpSpPr/>
          <p:nvPr/>
        </p:nvGrpSpPr>
        <p:grpSpPr>
          <a:xfrm>
            <a:off x="729663" y="4144022"/>
            <a:ext cx="134148" cy="508674"/>
            <a:chOff x="729663" y="4214811"/>
            <a:chExt cx="134148" cy="50867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21DE51A-8D66-6072-2BD8-E9669EF7A8AD}"/>
                </a:ext>
              </a:extLst>
            </p:cNvPr>
            <p:cNvCxnSpPr>
              <a:cxnSpLocks/>
            </p:cNvCxnSpPr>
            <p:nvPr/>
          </p:nvCxnSpPr>
          <p:spPr>
            <a:xfrm>
              <a:off x="796737" y="4214811"/>
              <a:ext cx="0" cy="458789"/>
            </a:xfrm>
            <a:prstGeom prst="line">
              <a:avLst/>
            </a:prstGeom>
            <a:ln w="25400">
              <a:solidFill>
                <a:srgbClr val="C7D5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60BFF91-B948-2746-E9F1-E78AF3ED912C}"/>
                </a:ext>
              </a:extLst>
            </p:cNvPr>
            <p:cNvSpPr/>
            <p:nvPr/>
          </p:nvSpPr>
          <p:spPr>
            <a:xfrm>
              <a:off x="729663" y="4589337"/>
              <a:ext cx="134148" cy="134148"/>
            </a:xfrm>
            <a:prstGeom prst="ellipse">
              <a:avLst/>
            </a:prstGeom>
            <a:solidFill>
              <a:srgbClr val="C7D530"/>
            </a:solidFill>
            <a:ln w="508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CC384F9-2AC5-9840-F22D-EC8B393F217A}"/>
              </a:ext>
            </a:extLst>
          </p:cNvPr>
          <p:cNvGrpSpPr/>
          <p:nvPr/>
        </p:nvGrpSpPr>
        <p:grpSpPr>
          <a:xfrm rot="10800000">
            <a:off x="4279772" y="3646344"/>
            <a:ext cx="134148" cy="508674"/>
            <a:chOff x="729663" y="4214811"/>
            <a:chExt cx="134148" cy="508674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5E62468-32C6-827D-B3E7-CF7626AF411D}"/>
                </a:ext>
              </a:extLst>
            </p:cNvPr>
            <p:cNvCxnSpPr>
              <a:cxnSpLocks/>
            </p:cNvCxnSpPr>
            <p:nvPr/>
          </p:nvCxnSpPr>
          <p:spPr>
            <a:xfrm>
              <a:off x="796737" y="4214811"/>
              <a:ext cx="0" cy="458789"/>
            </a:xfrm>
            <a:prstGeom prst="line">
              <a:avLst/>
            </a:prstGeom>
            <a:ln w="25400">
              <a:solidFill>
                <a:srgbClr val="C7D5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51E4B01-40F8-842F-0271-3052961A716F}"/>
                </a:ext>
              </a:extLst>
            </p:cNvPr>
            <p:cNvSpPr/>
            <p:nvPr/>
          </p:nvSpPr>
          <p:spPr>
            <a:xfrm>
              <a:off x="729663" y="4589337"/>
              <a:ext cx="134148" cy="134148"/>
            </a:xfrm>
            <a:prstGeom prst="ellipse">
              <a:avLst/>
            </a:prstGeom>
            <a:solidFill>
              <a:srgbClr val="C7D530"/>
            </a:solidFill>
            <a:ln w="508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D384937-DD62-A6DC-1B10-E427BE8A5B71}"/>
              </a:ext>
            </a:extLst>
          </p:cNvPr>
          <p:cNvGrpSpPr/>
          <p:nvPr/>
        </p:nvGrpSpPr>
        <p:grpSpPr>
          <a:xfrm rot="10800000">
            <a:off x="11378988" y="3646345"/>
            <a:ext cx="134148" cy="508674"/>
            <a:chOff x="729663" y="4214811"/>
            <a:chExt cx="134148" cy="508674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78608E6-33C4-B0B2-C6F6-FBE5883FFFB4}"/>
                </a:ext>
              </a:extLst>
            </p:cNvPr>
            <p:cNvCxnSpPr>
              <a:cxnSpLocks/>
            </p:cNvCxnSpPr>
            <p:nvPr/>
          </p:nvCxnSpPr>
          <p:spPr>
            <a:xfrm>
              <a:off x="796737" y="4214811"/>
              <a:ext cx="0" cy="458789"/>
            </a:xfrm>
            <a:prstGeom prst="line">
              <a:avLst/>
            </a:prstGeom>
            <a:ln w="25400">
              <a:solidFill>
                <a:srgbClr val="C7D5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C8906FE-78AF-532B-39D3-33C2D5847C5A}"/>
                </a:ext>
              </a:extLst>
            </p:cNvPr>
            <p:cNvSpPr/>
            <p:nvPr/>
          </p:nvSpPr>
          <p:spPr>
            <a:xfrm>
              <a:off x="729663" y="4589337"/>
              <a:ext cx="134148" cy="134148"/>
            </a:xfrm>
            <a:prstGeom prst="ellipse">
              <a:avLst/>
            </a:prstGeom>
            <a:solidFill>
              <a:srgbClr val="C7D530"/>
            </a:solidFill>
            <a:ln w="508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34FBC5-9B94-8C9E-BA28-0FC5E379C3ED}"/>
              </a:ext>
            </a:extLst>
          </p:cNvPr>
          <p:cNvGrpSpPr/>
          <p:nvPr/>
        </p:nvGrpSpPr>
        <p:grpSpPr>
          <a:xfrm>
            <a:off x="7829879" y="4144022"/>
            <a:ext cx="134148" cy="508674"/>
            <a:chOff x="729663" y="4214811"/>
            <a:chExt cx="134148" cy="508674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E3C1C14-9B1E-FE39-3747-0AC3D4A06A79}"/>
                </a:ext>
              </a:extLst>
            </p:cNvPr>
            <p:cNvCxnSpPr>
              <a:cxnSpLocks/>
            </p:cNvCxnSpPr>
            <p:nvPr/>
          </p:nvCxnSpPr>
          <p:spPr>
            <a:xfrm>
              <a:off x="796737" y="4214811"/>
              <a:ext cx="0" cy="458789"/>
            </a:xfrm>
            <a:prstGeom prst="line">
              <a:avLst/>
            </a:prstGeom>
            <a:ln w="25400">
              <a:solidFill>
                <a:srgbClr val="C7D53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E7CFA11A-CEC3-0A4C-5732-0A65B963934C}"/>
                </a:ext>
              </a:extLst>
            </p:cNvPr>
            <p:cNvSpPr/>
            <p:nvPr/>
          </p:nvSpPr>
          <p:spPr>
            <a:xfrm>
              <a:off x="729663" y="4589337"/>
              <a:ext cx="134148" cy="134148"/>
            </a:xfrm>
            <a:prstGeom prst="ellipse">
              <a:avLst/>
            </a:prstGeom>
            <a:solidFill>
              <a:srgbClr val="C7D530"/>
            </a:solidFill>
            <a:ln w="508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281E8C-0A5E-3E8A-FF4D-2F19812754D0}"/>
              </a:ext>
            </a:extLst>
          </p:cNvPr>
          <p:cNvCxnSpPr>
            <a:cxnSpLocks/>
          </p:cNvCxnSpPr>
          <p:nvPr/>
        </p:nvCxnSpPr>
        <p:spPr>
          <a:xfrm>
            <a:off x="796737" y="4138611"/>
            <a:ext cx="10649325" cy="0"/>
          </a:xfrm>
          <a:prstGeom prst="line">
            <a:avLst/>
          </a:prstGeom>
          <a:ln w="38100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A219019E-7978-5D79-3A1E-241B7079B0C0}"/>
              </a:ext>
            </a:extLst>
          </p:cNvPr>
          <p:cNvSpPr/>
          <p:nvPr/>
        </p:nvSpPr>
        <p:spPr>
          <a:xfrm>
            <a:off x="655356" y="3997230"/>
            <a:ext cx="282763" cy="282763"/>
          </a:xfrm>
          <a:prstGeom prst="ellipse">
            <a:avLst/>
          </a:prstGeom>
          <a:solidFill>
            <a:schemeClr val="bg1"/>
          </a:solidFill>
          <a:ln w="5080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CEDEC44-28DF-4F02-425F-207C3F52789A}"/>
              </a:ext>
            </a:extLst>
          </p:cNvPr>
          <p:cNvSpPr/>
          <p:nvPr/>
        </p:nvSpPr>
        <p:spPr>
          <a:xfrm>
            <a:off x="11304681" y="3997230"/>
            <a:ext cx="282763" cy="282763"/>
          </a:xfrm>
          <a:prstGeom prst="ellipse">
            <a:avLst/>
          </a:prstGeom>
          <a:solidFill>
            <a:schemeClr val="bg1"/>
          </a:solidFill>
          <a:ln w="5080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153DBAC-62FB-CECB-AC4C-9389B88FAD13}"/>
              </a:ext>
            </a:extLst>
          </p:cNvPr>
          <p:cNvSpPr/>
          <p:nvPr/>
        </p:nvSpPr>
        <p:spPr>
          <a:xfrm>
            <a:off x="4205131" y="3997230"/>
            <a:ext cx="282763" cy="282763"/>
          </a:xfrm>
          <a:prstGeom prst="ellipse">
            <a:avLst/>
          </a:prstGeom>
          <a:solidFill>
            <a:schemeClr val="bg1"/>
          </a:solidFill>
          <a:ln w="5080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1175A90-99C1-0FCF-476D-C8125C9CF6DD}"/>
              </a:ext>
            </a:extLst>
          </p:cNvPr>
          <p:cNvSpPr/>
          <p:nvPr/>
        </p:nvSpPr>
        <p:spPr>
          <a:xfrm>
            <a:off x="7754906" y="3997230"/>
            <a:ext cx="282763" cy="282763"/>
          </a:xfrm>
          <a:prstGeom prst="ellipse">
            <a:avLst/>
          </a:prstGeom>
          <a:solidFill>
            <a:schemeClr val="bg1"/>
          </a:solidFill>
          <a:ln w="5080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04AA5A6-DFA9-205C-39F8-A092E79C6B5F}"/>
              </a:ext>
            </a:extLst>
          </p:cNvPr>
          <p:cNvSpPr txBox="1"/>
          <p:nvPr/>
        </p:nvSpPr>
        <p:spPr>
          <a:xfrm>
            <a:off x="822368" y="4634955"/>
            <a:ext cx="295097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Ano | Data</a:t>
            </a:r>
          </a:p>
          <a:p>
            <a:pPr>
              <a:spcAft>
                <a:spcPts val="600"/>
              </a:spcAft>
            </a:pP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030448B-F15B-7FD0-FF00-EEC62AABF95B}"/>
              </a:ext>
            </a:extLst>
          </p:cNvPr>
          <p:cNvSpPr txBox="1"/>
          <p:nvPr/>
        </p:nvSpPr>
        <p:spPr>
          <a:xfrm>
            <a:off x="3086008" y="1919645"/>
            <a:ext cx="252100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Ano | Data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680A923-A940-11A8-C20D-7A1D2167D008}"/>
              </a:ext>
            </a:extLst>
          </p:cNvPr>
          <p:cNvSpPr txBox="1"/>
          <p:nvPr/>
        </p:nvSpPr>
        <p:spPr>
          <a:xfrm>
            <a:off x="6635783" y="4634955"/>
            <a:ext cx="252100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Ano | Data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4C901C4-F1A4-8D13-DEAD-D6D8A5E2E89A}"/>
              </a:ext>
            </a:extLst>
          </p:cNvPr>
          <p:cNvSpPr txBox="1"/>
          <p:nvPr/>
        </p:nvSpPr>
        <p:spPr>
          <a:xfrm>
            <a:off x="8495087" y="1919645"/>
            <a:ext cx="295097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Ano | Data</a:t>
            </a:r>
          </a:p>
          <a:p>
            <a:pPr algn="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endParaRPr lang="en-PT" sz="1400" b="1">
              <a:solidFill>
                <a:srgbClr val="052A3A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3019CF-D39E-3886-4105-51F7D158BEA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827106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906F6867-E7B6-6227-DA35-37E2878BBD8E}"/>
              </a:ext>
            </a:extLst>
          </p:cNvPr>
          <p:cNvGrpSpPr/>
          <p:nvPr/>
        </p:nvGrpSpPr>
        <p:grpSpPr>
          <a:xfrm>
            <a:off x="5018141" y="1783788"/>
            <a:ext cx="2171427" cy="2457886"/>
            <a:chOff x="2754724" y="1783788"/>
            <a:chExt cx="2171427" cy="2457886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7BC3A7C-B473-3350-B3EF-4CBBFDE02CF3}"/>
                </a:ext>
              </a:extLst>
            </p:cNvPr>
            <p:cNvSpPr/>
            <p:nvPr/>
          </p:nvSpPr>
          <p:spPr>
            <a:xfrm>
              <a:off x="2754724" y="1783788"/>
              <a:ext cx="2171427" cy="2103570"/>
            </a:xfrm>
            <a:prstGeom prst="ellipse">
              <a:avLst/>
            </a:prstGeom>
            <a:solidFill>
              <a:srgbClr val="C7D530"/>
            </a:solidFill>
            <a:ln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3F8D185-A464-C66E-19A2-C45356C72AC1}"/>
                </a:ext>
              </a:extLst>
            </p:cNvPr>
            <p:cNvGrpSpPr/>
            <p:nvPr/>
          </p:nvGrpSpPr>
          <p:grpSpPr>
            <a:xfrm rot="5400000">
              <a:off x="3586100" y="3920263"/>
              <a:ext cx="508674" cy="134148"/>
              <a:chOff x="1384043" y="2196995"/>
              <a:chExt cx="508674" cy="134148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D415DD10-237B-A84D-1EA7-9B003F0DE4E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613438" y="2034675"/>
                <a:ext cx="0" cy="458789"/>
              </a:xfrm>
              <a:prstGeom prst="line">
                <a:avLst/>
              </a:prstGeom>
              <a:ln w="25400">
                <a:solidFill>
                  <a:srgbClr val="C7D5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38701C11-D50C-2724-704D-09632A69008C}"/>
                  </a:ext>
                </a:extLst>
              </p:cNvPr>
              <p:cNvSpPr/>
              <p:nvPr/>
            </p:nvSpPr>
            <p:spPr>
              <a:xfrm rot="16200000">
                <a:off x="1758569" y="2196995"/>
                <a:ext cx="134148" cy="134148"/>
              </a:xfrm>
              <a:prstGeom prst="ellipse">
                <a:avLst/>
              </a:prstGeom>
              <a:solidFill>
                <a:srgbClr val="C7D530"/>
              </a:solidFill>
              <a:ln w="508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T"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8619589-62D6-0848-BB28-F03C63271A59}"/>
              </a:ext>
            </a:extLst>
          </p:cNvPr>
          <p:cNvGrpSpPr/>
          <p:nvPr/>
        </p:nvGrpSpPr>
        <p:grpSpPr>
          <a:xfrm>
            <a:off x="7528753" y="1783788"/>
            <a:ext cx="2171427" cy="2457886"/>
            <a:chOff x="2754724" y="1783788"/>
            <a:chExt cx="2171427" cy="2457886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9542D468-61F5-8363-2811-05F3D38B9FE8}"/>
                </a:ext>
              </a:extLst>
            </p:cNvPr>
            <p:cNvSpPr/>
            <p:nvPr/>
          </p:nvSpPr>
          <p:spPr>
            <a:xfrm>
              <a:off x="2754724" y="1783788"/>
              <a:ext cx="2171427" cy="2103570"/>
            </a:xfrm>
            <a:prstGeom prst="ellipse">
              <a:avLst/>
            </a:prstGeom>
            <a:solidFill>
              <a:srgbClr val="C7D530"/>
            </a:solidFill>
            <a:ln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8B4E2B1-0283-8673-36C8-9CDDA5713CE5}"/>
                </a:ext>
              </a:extLst>
            </p:cNvPr>
            <p:cNvGrpSpPr/>
            <p:nvPr/>
          </p:nvGrpSpPr>
          <p:grpSpPr>
            <a:xfrm rot="5400000">
              <a:off x="3586100" y="3920263"/>
              <a:ext cx="508674" cy="134148"/>
              <a:chOff x="1384043" y="2196995"/>
              <a:chExt cx="508674" cy="134148"/>
            </a:xfrm>
          </p:grpSpPr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EB3D6705-F00C-4041-A021-FA31E8EA608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613438" y="2034675"/>
                <a:ext cx="0" cy="458789"/>
              </a:xfrm>
              <a:prstGeom prst="line">
                <a:avLst/>
              </a:prstGeom>
              <a:ln w="25400">
                <a:solidFill>
                  <a:srgbClr val="C7D5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AA900F51-C758-2EA8-51A7-4037FECB7B49}"/>
                  </a:ext>
                </a:extLst>
              </p:cNvPr>
              <p:cNvSpPr/>
              <p:nvPr/>
            </p:nvSpPr>
            <p:spPr>
              <a:xfrm rot="16200000">
                <a:off x="1758569" y="2196995"/>
                <a:ext cx="134148" cy="134148"/>
              </a:xfrm>
              <a:prstGeom prst="ellipse">
                <a:avLst/>
              </a:prstGeom>
              <a:solidFill>
                <a:srgbClr val="C7D530"/>
              </a:solidFill>
              <a:ln w="508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T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021A5E2-A352-6E41-532B-A0C929B9A91D}"/>
              </a:ext>
            </a:extLst>
          </p:cNvPr>
          <p:cNvGrpSpPr/>
          <p:nvPr/>
        </p:nvGrpSpPr>
        <p:grpSpPr>
          <a:xfrm>
            <a:off x="2507529" y="1783788"/>
            <a:ext cx="2171427" cy="2457886"/>
            <a:chOff x="2754724" y="1783788"/>
            <a:chExt cx="2171427" cy="2457886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161A5CB-E43F-1F8C-F505-C318AA5D9D7C}"/>
                </a:ext>
              </a:extLst>
            </p:cNvPr>
            <p:cNvSpPr/>
            <p:nvPr/>
          </p:nvSpPr>
          <p:spPr>
            <a:xfrm>
              <a:off x="2754724" y="1783788"/>
              <a:ext cx="2171427" cy="2103570"/>
            </a:xfrm>
            <a:prstGeom prst="ellipse">
              <a:avLst/>
            </a:prstGeom>
            <a:solidFill>
              <a:srgbClr val="C7D530"/>
            </a:solidFill>
            <a:ln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06685FF-A5E9-AF44-5001-AEDA687301AF}"/>
                </a:ext>
              </a:extLst>
            </p:cNvPr>
            <p:cNvGrpSpPr/>
            <p:nvPr/>
          </p:nvGrpSpPr>
          <p:grpSpPr>
            <a:xfrm rot="5400000">
              <a:off x="3586100" y="3920263"/>
              <a:ext cx="508674" cy="134148"/>
              <a:chOff x="1384043" y="2196995"/>
              <a:chExt cx="508674" cy="134148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0D7124BA-935B-FA61-899F-03CD0E45E03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613438" y="2034675"/>
                <a:ext cx="0" cy="458789"/>
              </a:xfrm>
              <a:prstGeom prst="line">
                <a:avLst/>
              </a:prstGeom>
              <a:ln w="25400">
                <a:solidFill>
                  <a:srgbClr val="C7D53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F68E5E8C-73E2-09A2-D40F-DFB6813EAC08}"/>
                  </a:ext>
                </a:extLst>
              </p:cNvPr>
              <p:cNvSpPr/>
              <p:nvPr/>
            </p:nvSpPr>
            <p:spPr>
              <a:xfrm rot="16200000">
                <a:off x="1758569" y="2196995"/>
                <a:ext cx="134148" cy="134148"/>
              </a:xfrm>
              <a:prstGeom prst="ellipse">
                <a:avLst/>
              </a:prstGeom>
              <a:solidFill>
                <a:srgbClr val="C7D530"/>
              </a:solidFill>
              <a:ln w="508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T"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330879D-EABC-899D-6970-D9BE4BFDC630}"/>
              </a:ext>
            </a:extLst>
          </p:cNvPr>
          <p:cNvSpPr txBox="1"/>
          <p:nvPr/>
        </p:nvSpPr>
        <p:spPr>
          <a:xfrm>
            <a:off x="552072" y="756336"/>
            <a:ext cx="905520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KPIs / Métricas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0EF22AD-5CAA-5BAA-3B1C-91B3B664AA2C}"/>
              </a:ext>
            </a:extLst>
          </p:cNvPr>
          <p:cNvCxnSpPr>
            <a:cxnSpLocks/>
          </p:cNvCxnSpPr>
          <p:nvPr/>
        </p:nvCxnSpPr>
        <p:spPr>
          <a:xfrm>
            <a:off x="608013" y="1419834"/>
            <a:ext cx="3455987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A0A650F4-80DD-6290-9B4B-65EC7473B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59CE034-10EF-C12E-9C51-9BAB5ED6BD9D}"/>
              </a:ext>
            </a:extLst>
          </p:cNvPr>
          <p:cNvSpPr/>
          <p:nvPr/>
        </p:nvSpPr>
        <p:spPr>
          <a:xfrm>
            <a:off x="2507529" y="4459658"/>
            <a:ext cx="7192651" cy="1509597"/>
          </a:xfrm>
          <a:prstGeom prst="roundRect">
            <a:avLst>
              <a:gd name="adj" fmla="val 0"/>
            </a:avLst>
          </a:prstGeom>
          <a:solidFill>
            <a:srgbClr val="052A3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0B7332-5F1F-3C12-E93E-3F1229F32326}"/>
              </a:ext>
            </a:extLst>
          </p:cNvPr>
          <p:cNvSpPr txBox="1"/>
          <p:nvPr/>
        </p:nvSpPr>
        <p:spPr>
          <a:xfrm>
            <a:off x="3751148" y="4693723"/>
            <a:ext cx="468970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sz="2400" b="1">
                <a:solidFill>
                  <a:srgbClr val="C7D530"/>
                </a:solidFill>
                <a:latin typeface="Gotham Bold" panose="02000504050000020004" pitchFamily="2" charset="0"/>
              </a:rPr>
              <a:t>Nº Total de Inscrições</a:t>
            </a:r>
          </a:p>
          <a:p>
            <a:pPr algn="ctr">
              <a:spcAft>
                <a:spcPts val="600"/>
              </a:spcAft>
            </a:pP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endParaRPr lang="en-PT" sz="16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63F9C2-4767-312A-C91F-9920A46BBA58}"/>
              </a:ext>
            </a:extLst>
          </p:cNvPr>
          <p:cNvSpPr txBox="1"/>
          <p:nvPr/>
        </p:nvSpPr>
        <p:spPr>
          <a:xfrm>
            <a:off x="2592526" y="2227714"/>
            <a:ext cx="20014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sz="1600" b="1">
                <a:solidFill>
                  <a:srgbClr val="052A3A"/>
                </a:solidFill>
                <a:latin typeface="Gotham Bold" panose="02000504050000020004" pitchFamily="2" charset="0"/>
              </a:rPr>
              <a:t>Nº de Inscrições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</a:t>
            </a:r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24D553-F2A7-1BB5-F410-7B42E2E24F50}"/>
              </a:ext>
            </a:extLst>
          </p:cNvPr>
          <p:cNvSpPr txBox="1"/>
          <p:nvPr/>
        </p:nvSpPr>
        <p:spPr>
          <a:xfrm>
            <a:off x="5098528" y="2227714"/>
            <a:ext cx="2001431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sz="1600" b="1">
                <a:solidFill>
                  <a:srgbClr val="052A3A"/>
                </a:solidFill>
                <a:latin typeface="Gotham Bold" panose="02000504050000020004" pitchFamily="2" charset="0"/>
              </a:rPr>
              <a:t>Nº de pessoas </a:t>
            </a:r>
            <a:br>
              <a:rPr lang="en-PT" sz="1600" b="1">
                <a:solidFill>
                  <a:srgbClr val="052A3A"/>
                </a:solidFill>
                <a:latin typeface="Gotham Bold" panose="02000504050000020004" pitchFamily="2" charset="0"/>
              </a:rPr>
            </a:br>
            <a:r>
              <a:rPr lang="en-PT" sz="1600" b="1">
                <a:solidFill>
                  <a:srgbClr val="052A3A"/>
                </a:solidFill>
                <a:latin typeface="Gotham Bold" panose="02000504050000020004" pitchFamily="2" charset="0"/>
              </a:rPr>
              <a:t>em Formação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</a:t>
            </a:r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2E8813-808D-A971-8708-8FE62947A727}"/>
              </a:ext>
            </a:extLst>
          </p:cNvPr>
          <p:cNvSpPr txBox="1"/>
          <p:nvPr/>
        </p:nvSpPr>
        <p:spPr>
          <a:xfrm>
            <a:off x="7613750" y="2227714"/>
            <a:ext cx="2001431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sz="1600" b="1">
                <a:solidFill>
                  <a:srgbClr val="052A3A"/>
                </a:solidFill>
                <a:latin typeface="Gotham Bold" panose="02000504050000020004" pitchFamily="2" charset="0"/>
              </a:rPr>
              <a:t>Nº de pessoas </a:t>
            </a:r>
            <a:br>
              <a:rPr lang="en-PT" sz="1600" b="1">
                <a:solidFill>
                  <a:srgbClr val="052A3A"/>
                </a:solidFill>
                <a:latin typeface="Gotham Bold" panose="02000504050000020004" pitchFamily="2" charset="0"/>
              </a:rPr>
            </a:br>
            <a:r>
              <a:rPr lang="en-PT" sz="1600" b="1">
                <a:solidFill>
                  <a:srgbClr val="052A3A"/>
                </a:solidFill>
                <a:latin typeface="Gotham Bold" panose="02000504050000020004" pitchFamily="2" charset="0"/>
              </a:rPr>
              <a:t>já  Formadas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</a:t>
            </a:r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D1FF276-DA82-FE9E-242D-0410E114CB15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18</a:t>
            </a:fld>
            <a:endParaRPr lang="en-IN" dirty="0">
              <a:latin typeface="Avenir Next LT Pro Light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F1B0EFAE-2231-FF64-660F-F538D3E1ACB8}"/>
              </a:ext>
            </a:extLst>
          </p:cNvPr>
          <p:cNvSpPr txBox="1">
            <a:spLocks/>
          </p:cNvSpPr>
          <p:nvPr/>
        </p:nvSpPr>
        <p:spPr>
          <a:xfrm>
            <a:off x="11725656" y="66524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18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11931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30879D-EABC-899D-6970-D9BE4BFDC630}"/>
              </a:ext>
            </a:extLst>
          </p:cNvPr>
          <p:cNvSpPr txBox="1"/>
          <p:nvPr/>
        </p:nvSpPr>
        <p:spPr>
          <a:xfrm>
            <a:off x="552072" y="756336"/>
            <a:ext cx="905520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KPIs / Métricas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0EF22AD-5CAA-5BAA-3B1C-91B3B664AA2C}"/>
              </a:ext>
            </a:extLst>
          </p:cNvPr>
          <p:cNvCxnSpPr>
            <a:cxnSpLocks/>
          </p:cNvCxnSpPr>
          <p:nvPr/>
        </p:nvCxnSpPr>
        <p:spPr>
          <a:xfrm>
            <a:off x="608013" y="1419834"/>
            <a:ext cx="3455987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A0A650F4-80DD-6290-9B4B-65EC7473B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148A14-D237-C86B-EE6A-40A7E29C2B00}"/>
              </a:ext>
            </a:extLst>
          </p:cNvPr>
          <p:cNvSpPr/>
          <p:nvPr/>
        </p:nvSpPr>
        <p:spPr>
          <a:xfrm>
            <a:off x="1242068" y="1978598"/>
            <a:ext cx="2528711" cy="2528926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9B0946A-E7C6-A7EF-47B6-06AF22067B59}"/>
              </a:ext>
            </a:extLst>
          </p:cNvPr>
          <p:cNvSpPr/>
          <p:nvPr/>
        </p:nvSpPr>
        <p:spPr>
          <a:xfrm>
            <a:off x="4064000" y="1978598"/>
            <a:ext cx="2528711" cy="2528926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F54CCA-D89D-84B6-86BC-7EF73C678FBA}"/>
              </a:ext>
            </a:extLst>
          </p:cNvPr>
          <p:cNvSpPr txBox="1"/>
          <p:nvPr/>
        </p:nvSpPr>
        <p:spPr>
          <a:xfrm>
            <a:off x="1242067" y="2300376"/>
            <a:ext cx="252871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sz="2000" b="1">
                <a:solidFill>
                  <a:srgbClr val="C7D530"/>
                </a:solidFill>
                <a:latin typeface="Gotham Bold" panose="02000504050000020004" pitchFamily="2" charset="0"/>
              </a:rPr>
              <a:t>Número</a:t>
            </a:r>
            <a:br>
              <a:rPr lang="en-PT" sz="2000" b="1">
                <a:solidFill>
                  <a:srgbClr val="C7D530"/>
                </a:solidFill>
                <a:latin typeface="Gotham Bold" panose="02000504050000020004" pitchFamily="2" charset="0"/>
              </a:rPr>
            </a:br>
            <a:r>
              <a:rPr lang="en-PT" sz="2000" b="1">
                <a:solidFill>
                  <a:srgbClr val="C7D530"/>
                </a:solidFill>
                <a:latin typeface="Gotham Bold" panose="02000504050000020004" pitchFamily="2" charset="0"/>
              </a:rPr>
              <a:t>de Turmas</a:t>
            </a:r>
            <a:endParaRPr lang="en-PT" b="1">
              <a:solidFill>
                <a:srgbClr val="C7D530"/>
              </a:solidFill>
              <a:latin typeface="Gotham Bold" panose="02000504050000020004" pitchFamily="2" charset="0"/>
            </a:endParaRPr>
          </a:p>
          <a:p>
            <a:pPr algn="ctr">
              <a:spcAft>
                <a:spcPts val="600"/>
              </a:spcAft>
            </a:pP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endParaRPr lang="en-PT" sz="1600">
              <a:solidFill>
                <a:srgbClr val="052A3A"/>
              </a:solidFill>
              <a:latin typeface="Gotham Light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98A331-C2D7-F9D4-3FE3-1555DB9626C4}"/>
              </a:ext>
            </a:extLst>
          </p:cNvPr>
          <p:cNvSpPr txBox="1"/>
          <p:nvPr/>
        </p:nvSpPr>
        <p:spPr>
          <a:xfrm>
            <a:off x="4063999" y="2300376"/>
            <a:ext cx="2528711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b="1">
                <a:solidFill>
                  <a:srgbClr val="C7D530"/>
                </a:solidFill>
                <a:latin typeface="Gotham Bold" panose="02000504050000020004" pitchFamily="2" charset="0"/>
              </a:rPr>
              <a:t>Número de Geografias</a:t>
            </a:r>
          </a:p>
          <a:p>
            <a:pPr algn="ctr">
              <a:spcAft>
                <a:spcPts val="600"/>
              </a:spcAft>
            </a:pP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endParaRPr lang="en-PT" sz="1600">
              <a:solidFill>
                <a:srgbClr val="052A3A"/>
              </a:solidFill>
              <a:latin typeface="Gotham Light" pitchFamily="2" charset="77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2CA4189-51D7-0098-7AE6-90A416DE4604}"/>
              </a:ext>
            </a:extLst>
          </p:cNvPr>
          <p:cNvSpPr/>
          <p:nvPr/>
        </p:nvSpPr>
        <p:spPr>
          <a:xfrm>
            <a:off x="1242068" y="4748074"/>
            <a:ext cx="5350643" cy="1471448"/>
          </a:xfrm>
          <a:prstGeom prst="roundRect">
            <a:avLst>
              <a:gd name="adj" fmla="val 0"/>
            </a:avLst>
          </a:prstGeom>
          <a:solidFill>
            <a:srgbClr val="052A3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E1242B5-2510-D545-8F78-A459334F36A5}"/>
              </a:ext>
            </a:extLst>
          </p:cNvPr>
          <p:cNvSpPr txBox="1"/>
          <p:nvPr/>
        </p:nvSpPr>
        <p:spPr>
          <a:xfrm>
            <a:off x="1803790" y="4971911"/>
            <a:ext cx="422719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sz="2400" b="1">
                <a:solidFill>
                  <a:srgbClr val="C7D530"/>
                </a:solidFill>
                <a:latin typeface="Gotham Bold" panose="02000504050000020004" pitchFamily="2" charset="0"/>
              </a:rPr>
              <a:t>Novas Métricas</a:t>
            </a:r>
          </a:p>
          <a:p>
            <a:pPr algn="ctr">
              <a:spcAft>
                <a:spcPts val="600"/>
              </a:spcAft>
            </a:pP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endParaRPr lang="en-PT" sz="16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E4096CF0-2597-CD9A-283A-B40FEBB67361}"/>
              </a:ext>
            </a:extLst>
          </p:cNvPr>
          <p:cNvSpPr/>
          <p:nvPr/>
        </p:nvSpPr>
        <p:spPr>
          <a:xfrm>
            <a:off x="6885930" y="1978598"/>
            <a:ext cx="2059746" cy="2059921"/>
          </a:xfrm>
          <a:prstGeom prst="roundRect">
            <a:avLst>
              <a:gd name="adj" fmla="val 0"/>
            </a:avLst>
          </a:prstGeom>
          <a:solidFill>
            <a:srgbClr val="052A3A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D22F449-8D8B-F672-9D74-B534CF21CC2C}"/>
              </a:ext>
            </a:extLst>
          </p:cNvPr>
          <p:cNvSpPr/>
          <p:nvPr/>
        </p:nvSpPr>
        <p:spPr>
          <a:xfrm>
            <a:off x="6885931" y="4159601"/>
            <a:ext cx="2059746" cy="2059921"/>
          </a:xfrm>
          <a:prstGeom prst="roundRect">
            <a:avLst>
              <a:gd name="adj" fmla="val 0"/>
            </a:avLst>
          </a:prstGeom>
          <a:solidFill>
            <a:srgbClr val="C7D530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07BA914-F116-E38F-2DA9-9700247F45BD}"/>
              </a:ext>
            </a:extLst>
          </p:cNvPr>
          <p:cNvSpPr/>
          <p:nvPr/>
        </p:nvSpPr>
        <p:spPr>
          <a:xfrm>
            <a:off x="9238897" y="1978598"/>
            <a:ext cx="2059746" cy="2059921"/>
          </a:xfrm>
          <a:prstGeom prst="roundRect">
            <a:avLst>
              <a:gd name="adj" fmla="val 0"/>
            </a:avLst>
          </a:prstGeom>
          <a:solidFill>
            <a:srgbClr val="052A3A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24F7E13-5DBB-1A88-CE6E-2671278F303C}"/>
              </a:ext>
            </a:extLst>
          </p:cNvPr>
          <p:cNvSpPr/>
          <p:nvPr/>
        </p:nvSpPr>
        <p:spPr>
          <a:xfrm>
            <a:off x="9238896" y="4159601"/>
            <a:ext cx="2059746" cy="2059921"/>
          </a:xfrm>
          <a:prstGeom prst="roundRect">
            <a:avLst>
              <a:gd name="adj" fmla="val 0"/>
            </a:avLst>
          </a:prstGeom>
          <a:solidFill>
            <a:srgbClr val="C7D530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D2780F-9291-70CB-7AC3-C0F2AD9F3344}"/>
              </a:ext>
            </a:extLst>
          </p:cNvPr>
          <p:cNvSpPr txBox="1"/>
          <p:nvPr/>
        </p:nvSpPr>
        <p:spPr>
          <a:xfrm>
            <a:off x="6892005" y="2468325"/>
            <a:ext cx="204759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b="1">
                <a:solidFill>
                  <a:srgbClr val="C7D530"/>
                </a:solidFill>
                <a:latin typeface="Gotham Bold" panose="02000504050000020004" pitchFamily="2" charset="0"/>
              </a:rPr>
              <a:t>Novas Métricas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</a:t>
            </a:r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D74E596-7BD2-B264-82A6-E59B41F431AF}"/>
              </a:ext>
            </a:extLst>
          </p:cNvPr>
          <p:cNvSpPr txBox="1"/>
          <p:nvPr/>
        </p:nvSpPr>
        <p:spPr>
          <a:xfrm>
            <a:off x="9251046" y="2468325"/>
            <a:ext cx="204759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b="1">
                <a:solidFill>
                  <a:srgbClr val="C7D530"/>
                </a:solidFill>
                <a:latin typeface="Gotham Bold" panose="02000504050000020004" pitchFamily="2" charset="0"/>
              </a:rPr>
              <a:t>Novas Métricas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</a:t>
            </a:r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A9B6C5B-0FEA-29E4-1720-35F21870A4CA}"/>
              </a:ext>
            </a:extLst>
          </p:cNvPr>
          <p:cNvSpPr txBox="1"/>
          <p:nvPr/>
        </p:nvSpPr>
        <p:spPr>
          <a:xfrm>
            <a:off x="6891749" y="4632698"/>
            <a:ext cx="204759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b="1">
                <a:solidFill>
                  <a:srgbClr val="052A3A"/>
                </a:solidFill>
                <a:latin typeface="Gotham Bold" panose="02000504050000020004" pitchFamily="2" charset="0"/>
              </a:rPr>
              <a:t>Novas Métricas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</a:t>
            </a:r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94E7870-7188-2355-9256-84AEAE331F9F}"/>
              </a:ext>
            </a:extLst>
          </p:cNvPr>
          <p:cNvSpPr txBox="1"/>
          <p:nvPr/>
        </p:nvSpPr>
        <p:spPr>
          <a:xfrm>
            <a:off x="9251047" y="4632698"/>
            <a:ext cx="20302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b="1">
                <a:solidFill>
                  <a:srgbClr val="052A3A"/>
                </a:solidFill>
                <a:latin typeface="Gotham Bold" panose="02000504050000020004" pitchFamily="2" charset="0"/>
              </a:rPr>
              <a:t>Nº de Inscrições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</a:t>
            </a:r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BA62DA3-B57C-8BA0-4ADD-D29E94DEB748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19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1389735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BBFD93-F69F-6E28-EA15-167E84F8CE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A5ECFA-4EBF-66FD-3767-91DEE4637C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PT"/>
          </a:p>
        </p:txBody>
      </p:sp>
    </p:spTree>
    <p:extLst>
      <p:ext uri="{BB962C8B-B14F-4D97-AF65-F5344CB8AC3E}">
        <p14:creationId xmlns:p14="http://schemas.microsoft.com/office/powerpoint/2010/main" val="24362309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92A611-40A5-7E85-27FB-F284A18A0566}"/>
              </a:ext>
            </a:extLst>
          </p:cNvPr>
          <p:cNvSpPr txBox="1"/>
          <p:nvPr/>
        </p:nvSpPr>
        <p:spPr>
          <a:xfrm>
            <a:off x="552072" y="756336"/>
            <a:ext cx="905520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Título de Slide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07225B5-07FE-80AE-9516-96DFF4317F30}"/>
              </a:ext>
            </a:extLst>
          </p:cNvPr>
          <p:cNvCxnSpPr>
            <a:cxnSpLocks/>
          </p:cNvCxnSpPr>
          <p:nvPr/>
        </p:nvCxnSpPr>
        <p:spPr>
          <a:xfrm>
            <a:off x="608013" y="1419834"/>
            <a:ext cx="3455987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62314A87-CF86-DBA5-3F9D-C7FF1E30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72547B-B221-0C7B-25E2-9F290DF21AE8}"/>
              </a:ext>
            </a:extLst>
          </p:cNvPr>
          <p:cNvGraphicFramePr>
            <a:graphicFrameLocks noGrp="1"/>
          </p:cNvGraphicFramePr>
          <p:nvPr/>
        </p:nvGraphicFramePr>
        <p:xfrm>
          <a:off x="608012" y="1938865"/>
          <a:ext cx="11031916" cy="3869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7979">
                  <a:extLst>
                    <a:ext uri="{9D8B030D-6E8A-4147-A177-3AD203B41FA5}">
                      <a16:colId xmlns:a16="http://schemas.microsoft.com/office/drawing/2014/main" val="725661267"/>
                    </a:ext>
                  </a:extLst>
                </a:gridCol>
                <a:gridCol w="2757979">
                  <a:extLst>
                    <a:ext uri="{9D8B030D-6E8A-4147-A177-3AD203B41FA5}">
                      <a16:colId xmlns:a16="http://schemas.microsoft.com/office/drawing/2014/main" val="1713510840"/>
                    </a:ext>
                  </a:extLst>
                </a:gridCol>
                <a:gridCol w="2757979">
                  <a:extLst>
                    <a:ext uri="{9D8B030D-6E8A-4147-A177-3AD203B41FA5}">
                      <a16:colId xmlns:a16="http://schemas.microsoft.com/office/drawing/2014/main" val="2051736675"/>
                    </a:ext>
                  </a:extLst>
                </a:gridCol>
                <a:gridCol w="2757979">
                  <a:extLst>
                    <a:ext uri="{9D8B030D-6E8A-4147-A177-3AD203B41FA5}">
                      <a16:colId xmlns:a16="http://schemas.microsoft.com/office/drawing/2014/main" val="2830127223"/>
                    </a:ext>
                  </a:extLst>
                </a:gridCol>
              </a:tblGrid>
              <a:tr h="609182">
                <a:tc>
                  <a:txBody>
                    <a:bodyPr/>
                    <a:lstStyle/>
                    <a:p>
                      <a:pPr algn="ctr"/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err="1">
                          <a:solidFill>
                            <a:srgbClr val="C7D530"/>
                          </a:solidFill>
                          <a:latin typeface="Gotham Bold" panose="02000504050000020004" pitchFamily="2" charset="0"/>
                        </a:rPr>
                        <a:t>Título</a:t>
                      </a:r>
                      <a:endParaRPr lang="en-US" sz="1800" b="1" i="0">
                        <a:solidFill>
                          <a:srgbClr val="C7D530"/>
                        </a:solidFill>
                        <a:latin typeface="Gotham Bold" panose="02000504050000020004" pitchFamily="2" charset="0"/>
                      </a:endParaRPr>
                    </a:p>
                    <a:p>
                      <a:pPr algn="ctr"/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err="1">
                          <a:solidFill>
                            <a:srgbClr val="C7D530"/>
                          </a:solidFill>
                          <a:latin typeface="Gotham Bold" panose="02000504050000020004" pitchFamily="2" charset="0"/>
                        </a:rPr>
                        <a:t>Título</a:t>
                      </a:r>
                      <a:endParaRPr lang="en-US" sz="1800" b="1" i="0">
                        <a:solidFill>
                          <a:srgbClr val="C7D530"/>
                        </a:solidFill>
                        <a:latin typeface="Gotham Bold" panose="02000504050000020004" pitchFamily="2" charset="0"/>
                      </a:endParaRPr>
                    </a:p>
                    <a:p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err="1">
                          <a:solidFill>
                            <a:srgbClr val="C7D530"/>
                          </a:solidFill>
                          <a:latin typeface="Gotham Bold" panose="02000504050000020004" pitchFamily="2" charset="0"/>
                        </a:rPr>
                        <a:t>Título</a:t>
                      </a:r>
                      <a:endParaRPr lang="en-US" sz="1800" b="1" i="0">
                        <a:solidFill>
                          <a:srgbClr val="C7D530"/>
                        </a:solidFill>
                        <a:latin typeface="Gotham Bold" panose="02000504050000020004" pitchFamily="2" charset="0"/>
                      </a:endParaRPr>
                    </a:p>
                    <a:p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936984"/>
                  </a:ext>
                </a:extLst>
              </a:tr>
              <a:tr h="6687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err="1">
                          <a:solidFill>
                            <a:srgbClr val="C7D530"/>
                          </a:solidFill>
                          <a:latin typeface="Gotham Bold" panose="02000504050000020004" pitchFamily="2" charset="0"/>
                        </a:rPr>
                        <a:t>Título</a:t>
                      </a:r>
                      <a:endParaRPr lang="en-US" sz="1800" b="1" i="0">
                        <a:solidFill>
                          <a:srgbClr val="C7D530"/>
                        </a:solidFill>
                        <a:latin typeface="Gotham Bold" panose="02000504050000020004" pitchFamily="2" charset="0"/>
                      </a:endParaRPr>
                    </a:p>
                    <a:p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032676"/>
                  </a:ext>
                </a:extLst>
              </a:tr>
              <a:tr h="6091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err="1">
                          <a:solidFill>
                            <a:srgbClr val="C7D530"/>
                          </a:solidFill>
                          <a:latin typeface="Gotham Bold" panose="02000504050000020004" pitchFamily="2" charset="0"/>
                        </a:rPr>
                        <a:t>Título</a:t>
                      </a:r>
                      <a:endParaRPr lang="en-US" sz="1800" b="1" i="0">
                        <a:solidFill>
                          <a:srgbClr val="C7D530"/>
                        </a:solidFill>
                        <a:latin typeface="Gotham Bold" panose="02000504050000020004" pitchFamily="2" charset="0"/>
                      </a:endParaRPr>
                    </a:p>
                    <a:p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3747535"/>
                  </a:ext>
                </a:extLst>
              </a:tr>
              <a:tr h="6091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err="1">
                          <a:solidFill>
                            <a:srgbClr val="C7D530"/>
                          </a:solidFill>
                          <a:latin typeface="Gotham Bold" panose="02000504050000020004" pitchFamily="2" charset="0"/>
                        </a:rPr>
                        <a:t>Título</a:t>
                      </a:r>
                      <a:endParaRPr lang="en-US" sz="1800" b="1" i="0">
                        <a:solidFill>
                          <a:srgbClr val="C7D530"/>
                        </a:solidFill>
                        <a:latin typeface="Gotham Bold" panose="02000504050000020004" pitchFamily="2" charset="0"/>
                      </a:endParaRPr>
                    </a:p>
                    <a:p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4164188"/>
                  </a:ext>
                </a:extLst>
              </a:tr>
              <a:tr h="6091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err="1">
                          <a:solidFill>
                            <a:srgbClr val="C7D530"/>
                          </a:solidFill>
                          <a:latin typeface="Gotham Bold" panose="02000504050000020004" pitchFamily="2" charset="0"/>
                        </a:rPr>
                        <a:t>Título</a:t>
                      </a:r>
                      <a:endParaRPr lang="en-US" sz="1800" b="1" i="0">
                        <a:solidFill>
                          <a:srgbClr val="C7D530"/>
                        </a:solidFill>
                        <a:latin typeface="Gotham Bold" panose="02000504050000020004" pitchFamily="2" charset="0"/>
                      </a:endParaRPr>
                    </a:p>
                    <a:p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379266"/>
                  </a:ext>
                </a:extLst>
              </a:tr>
              <a:tr h="6091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err="1">
                          <a:solidFill>
                            <a:srgbClr val="C7D530"/>
                          </a:solidFill>
                          <a:latin typeface="Gotham Bold" panose="02000504050000020004" pitchFamily="2" charset="0"/>
                        </a:rPr>
                        <a:t>Título</a:t>
                      </a:r>
                      <a:endParaRPr lang="en-US" sz="1800" b="1" i="0">
                        <a:solidFill>
                          <a:srgbClr val="C7D530"/>
                        </a:solidFill>
                        <a:latin typeface="Gotham Bold" panose="02000504050000020004" pitchFamily="2" charset="0"/>
                      </a:endParaRPr>
                    </a:p>
                    <a:p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Lorem ipsum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dolor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sit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amet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, </a:t>
                      </a:r>
                      <a:r>
                        <a:rPr lang="en-GB" sz="1800" u="none" strike="noStrike" err="1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consectetur</a:t>
                      </a:r>
                      <a:r>
                        <a:rPr lang="en-GB" sz="1800" u="none" strike="noStrike">
                          <a:solidFill>
                            <a:srgbClr val="052A3A"/>
                          </a:solidFill>
                          <a:effectLst/>
                          <a:latin typeface="Gotham Light" pitchFamily="2" charset="77"/>
                        </a:rPr>
                        <a:t> </a:t>
                      </a:r>
                      <a:endParaRPr lang="en-PT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2A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4240519"/>
                  </a:ext>
                </a:extLst>
              </a:tr>
            </a:tbl>
          </a:graphicData>
        </a:graphic>
      </p:graphicFrame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9DF2BB0-C946-6E2D-502B-F3D23227180D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20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613926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02C1A0FF-651A-CE29-BE80-F20ABE939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04497A9-BDA1-B958-6B17-D1F2C011ED6D}"/>
              </a:ext>
            </a:extLst>
          </p:cNvPr>
          <p:cNvSpPr txBox="1"/>
          <p:nvPr/>
        </p:nvSpPr>
        <p:spPr>
          <a:xfrm>
            <a:off x="552072" y="582714"/>
            <a:ext cx="464400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Objetivos | Pontos 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9524B8-77D5-B03C-2035-3CEF04C56431}"/>
              </a:ext>
            </a:extLst>
          </p:cNvPr>
          <p:cNvCxnSpPr>
            <a:cxnSpLocks/>
          </p:cNvCxnSpPr>
          <p:nvPr/>
        </p:nvCxnSpPr>
        <p:spPr>
          <a:xfrm>
            <a:off x="608013" y="1246212"/>
            <a:ext cx="4357526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ADA747A2-CC30-39FC-F6C8-8C9F3C820A15}"/>
              </a:ext>
            </a:extLst>
          </p:cNvPr>
          <p:cNvSpPr/>
          <p:nvPr/>
        </p:nvSpPr>
        <p:spPr>
          <a:xfrm>
            <a:off x="338744" y="2452733"/>
            <a:ext cx="2754775" cy="3855473"/>
          </a:xfrm>
          <a:prstGeom prst="rect">
            <a:avLst/>
          </a:prstGeom>
          <a:solidFill>
            <a:srgbClr val="052A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40B4CB-F428-C9BF-BD1A-E43739A362A4}"/>
              </a:ext>
            </a:extLst>
          </p:cNvPr>
          <p:cNvSpPr txBox="1"/>
          <p:nvPr/>
        </p:nvSpPr>
        <p:spPr>
          <a:xfrm>
            <a:off x="455628" y="2988403"/>
            <a:ext cx="2521007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PT" sz="1400" b="1">
                <a:solidFill>
                  <a:srgbClr val="C7D530"/>
                </a:solidFill>
                <a:latin typeface="Gotham Bold" panose="02000504050000020004" pitchFamily="2" charset="0"/>
              </a:rPr>
              <a:t>Título</a:t>
            </a: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primis</a:t>
            </a:r>
            <a:endParaRPr lang="en-GB" sz="1200" u="none" strike="noStrike">
              <a:solidFill>
                <a:schemeClr val="bg1"/>
              </a:solidFill>
              <a:effectLst/>
              <a:latin typeface="Gotham Light" pitchFamily="2" charset="77"/>
            </a:endParaRPr>
          </a:p>
          <a:p>
            <a:pPr algn="ctr">
              <a:spcAft>
                <a:spcPts val="600"/>
              </a:spcAft>
            </a:pP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arcu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congue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urna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2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primis</a:t>
            </a:r>
            <a:endParaRPr lang="en-PT" sz="1200" b="1">
              <a:solidFill>
                <a:srgbClr val="C7D530"/>
              </a:solidFill>
              <a:latin typeface="Gotham Bold" panose="02000504050000020004" pitchFamily="2" charset="0"/>
            </a:endParaRPr>
          </a:p>
          <a:p>
            <a:pPr algn="ctr">
              <a:spcAft>
                <a:spcPts val="600"/>
              </a:spcAft>
            </a:pPr>
            <a:endParaRPr lang="en-PT" sz="1400" b="1">
              <a:solidFill>
                <a:srgbClr val="C7D530"/>
              </a:solidFill>
              <a:latin typeface="Gotham Bold" panose="02000504050000020004" pitchFamily="2" charset="0"/>
            </a:endParaRPr>
          </a:p>
          <a:p>
            <a:endParaRPr lang="en-PT" sz="1400">
              <a:solidFill>
                <a:schemeClr val="bg1"/>
              </a:solidFill>
              <a:latin typeface="Gotham Light" pitchFamily="2" charset="77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28AA1A4-D335-8DBE-F040-482B2C5D0F2B}"/>
              </a:ext>
            </a:extLst>
          </p:cNvPr>
          <p:cNvSpPr/>
          <p:nvPr/>
        </p:nvSpPr>
        <p:spPr>
          <a:xfrm>
            <a:off x="1156100" y="1744160"/>
            <a:ext cx="1120063" cy="1120063"/>
          </a:xfrm>
          <a:prstGeom prst="ellipse">
            <a:avLst/>
          </a:prstGeom>
          <a:solidFill>
            <a:schemeClr val="bg1"/>
          </a:solidFill>
          <a:ln w="444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83CC89D-487E-9E2D-A8E7-FFFD65A34260}"/>
              </a:ext>
            </a:extLst>
          </p:cNvPr>
          <p:cNvGrpSpPr/>
          <p:nvPr/>
        </p:nvGrpSpPr>
        <p:grpSpPr>
          <a:xfrm>
            <a:off x="9098481" y="1744160"/>
            <a:ext cx="2754775" cy="4906784"/>
            <a:chOff x="9098481" y="1744160"/>
            <a:chExt cx="2754775" cy="490678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FADF26D-2E66-70ED-E42F-1B0CFF544294}"/>
                </a:ext>
              </a:extLst>
            </p:cNvPr>
            <p:cNvSpPr/>
            <p:nvPr/>
          </p:nvSpPr>
          <p:spPr>
            <a:xfrm>
              <a:off x="9098481" y="2452733"/>
              <a:ext cx="2754775" cy="3855473"/>
            </a:xfrm>
            <a:prstGeom prst="rect">
              <a:avLst/>
            </a:prstGeom>
            <a:solidFill>
              <a:srgbClr val="052A3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398549D-E332-4409-C916-A7B8BFE31C04}"/>
                </a:ext>
              </a:extLst>
            </p:cNvPr>
            <p:cNvSpPr txBox="1"/>
            <p:nvPr/>
          </p:nvSpPr>
          <p:spPr>
            <a:xfrm>
              <a:off x="9215365" y="2988403"/>
              <a:ext cx="2521007" cy="3662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PT" sz="1400" b="1">
                  <a:solidFill>
                    <a:srgbClr val="C7D530"/>
                  </a:solidFill>
                  <a:latin typeface="Gotham Bold" panose="02000504050000020004" pitchFamily="2" charset="0"/>
                </a:rPr>
                <a:t>Título</a:t>
              </a:r>
            </a:p>
            <a:p>
              <a:pPr algn="ctr">
                <a:spcAft>
                  <a:spcPts val="600"/>
                </a:spcAft>
              </a:pP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Lorem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sit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amet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consectetur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adipiscing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Aenean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arcu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dictum,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congue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urna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Curabitur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hendrerit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non libero in maximus. Vestibulum ante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primis</a:t>
              </a:r>
              <a:endPara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endParaRPr>
            </a:p>
            <a:p>
              <a:pPr algn="ctr">
                <a:spcAft>
                  <a:spcPts val="600"/>
                </a:spcAft>
              </a:pP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Lorem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sit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amet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consectetur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adipiscing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Aenean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arcu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dictum,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congue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urna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Curabitur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hendrerit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non libero in maximus. Vestibulum ante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primis</a:t>
              </a:r>
              <a:endParaRPr lang="en-PT" sz="1200" b="1">
                <a:solidFill>
                  <a:srgbClr val="C7D530"/>
                </a:solidFill>
                <a:latin typeface="Gotham Bold" panose="02000504050000020004" pitchFamily="2" charset="0"/>
              </a:endParaRPr>
            </a:p>
            <a:p>
              <a:pPr algn="ctr">
                <a:spcAft>
                  <a:spcPts val="600"/>
                </a:spcAft>
              </a:pPr>
              <a:endParaRPr lang="en-PT" sz="1400" b="1">
                <a:solidFill>
                  <a:srgbClr val="C7D530"/>
                </a:solidFill>
                <a:latin typeface="Gotham Bold" panose="02000504050000020004" pitchFamily="2" charset="0"/>
              </a:endParaRPr>
            </a:p>
            <a:p>
              <a:endParaRPr lang="en-PT" sz="1400">
                <a:solidFill>
                  <a:schemeClr val="bg1"/>
                </a:solidFill>
                <a:latin typeface="Gotham Light" pitchFamily="2" charset="77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F981C8C-C73F-8226-7878-10E0ED4D59A7}"/>
                </a:ext>
              </a:extLst>
            </p:cNvPr>
            <p:cNvSpPr/>
            <p:nvPr/>
          </p:nvSpPr>
          <p:spPr>
            <a:xfrm>
              <a:off x="9915837" y="1744160"/>
              <a:ext cx="1120063" cy="1120063"/>
            </a:xfrm>
            <a:prstGeom prst="ellipse">
              <a:avLst/>
            </a:prstGeom>
            <a:solidFill>
              <a:schemeClr val="bg1"/>
            </a:solidFill>
            <a:ln w="44450"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D37C8C7-8FFD-9827-33BC-A292A5F9BD37}"/>
              </a:ext>
            </a:extLst>
          </p:cNvPr>
          <p:cNvGrpSpPr/>
          <p:nvPr/>
        </p:nvGrpSpPr>
        <p:grpSpPr>
          <a:xfrm>
            <a:off x="3258656" y="1744160"/>
            <a:ext cx="2754775" cy="4906784"/>
            <a:chOff x="3458108" y="1744160"/>
            <a:chExt cx="2754775" cy="490678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DA8E6E5-F201-A426-3017-5191627346FC}"/>
                </a:ext>
              </a:extLst>
            </p:cNvPr>
            <p:cNvSpPr/>
            <p:nvPr/>
          </p:nvSpPr>
          <p:spPr>
            <a:xfrm>
              <a:off x="3458108" y="2452733"/>
              <a:ext cx="2754775" cy="3855473"/>
            </a:xfrm>
            <a:prstGeom prst="rect">
              <a:avLst/>
            </a:prstGeom>
            <a:solidFill>
              <a:srgbClr val="052A3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EE197E4-8DC8-4888-A1FC-CF872F44B793}"/>
                </a:ext>
              </a:extLst>
            </p:cNvPr>
            <p:cNvSpPr txBox="1"/>
            <p:nvPr/>
          </p:nvSpPr>
          <p:spPr>
            <a:xfrm>
              <a:off x="3574992" y="2988403"/>
              <a:ext cx="2521007" cy="3662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PT" sz="1400" b="1">
                  <a:solidFill>
                    <a:srgbClr val="C7D530"/>
                  </a:solidFill>
                  <a:latin typeface="Gotham Bold" panose="02000504050000020004" pitchFamily="2" charset="0"/>
                </a:rPr>
                <a:t>Título</a:t>
              </a:r>
            </a:p>
            <a:p>
              <a:pPr algn="ctr">
                <a:spcAft>
                  <a:spcPts val="600"/>
                </a:spcAft>
              </a:pP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Lorem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sit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amet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consectetur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adipiscing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Aenean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arcu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dictum,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congue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urna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Curabitur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hendrerit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non libero in maximus. Vestibulum ante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primis</a:t>
              </a:r>
              <a:endPara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endParaRPr>
            </a:p>
            <a:p>
              <a:pPr algn="ctr">
                <a:spcAft>
                  <a:spcPts val="600"/>
                </a:spcAft>
              </a:pP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Lorem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sit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amet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consectetur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adipiscing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Aenean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arcu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dictum,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congue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urna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Curabitur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hendrerit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non libero in maximus. Vestibulum ante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primis</a:t>
              </a:r>
              <a:endParaRPr lang="en-PT" sz="1200" b="1">
                <a:solidFill>
                  <a:srgbClr val="C7D530"/>
                </a:solidFill>
                <a:latin typeface="Gotham Bold" panose="02000504050000020004" pitchFamily="2" charset="0"/>
              </a:endParaRPr>
            </a:p>
            <a:p>
              <a:pPr algn="ctr">
                <a:spcAft>
                  <a:spcPts val="600"/>
                </a:spcAft>
              </a:pPr>
              <a:endParaRPr lang="en-PT" sz="1400" b="1">
                <a:solidFill>
                  <a:srgbClr val="C7D530"/>
                </a:solidFill>
                <a:latin typeface="Gotham Bold" panose="02000504050000020004" pitchFamily="2" charset="0"/>
              </a:endParaRPr>
            </a:p>
            <a:p>
              <a:endParaRPr lang="en-PT" sz="1400">
                <a:solidFill>
                  <a:schemeClr val="bg1"/>
                </a:solidFill>
                <a:latin typeface="Gotham Light" pitchFamily="2" charset="77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300590E-66BF-6321-0857-110896E8EBD0}"/>
                </a:ext>
              </a:extLst>
            </p:cNvPr>
            <p:cNvSpPr/>
            <p:nvPr/>
          </p:nvSpPr>
          <p:spPr>
            <a:xfrm>
              <a:off x="4275464" y="1744160"/>
              <a:ext cx="1120063" cy="1120063"/>
            </a:xfrm>
            <a:prstGeom prst="ellipse">
              <a:avLst/>
            </a:prstGeom>
            <a:solidFill>
              <a:schemeClr val="bg1"/>
            </a:solidFill>
            <a:ln w="44450"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857D240-C2EA-A617-9A0A-693DB6107B06}"/>
              </a:ext>
            </a:extLst>
          </p:cNvPr>
          <p:cNvGrpSpPr/>
          <p:nvPr/>
        </p:nvGrpSpPr>
        <p:grpSpPr>
          <a:xfrm>
            <a:off x="6178568" y="1744160"/>
            <a:ext cx="2754775" cy="4906784"/>
            <a:chOff x="9098481" y="1744160"/>
            <a:chExt cx="2754775" cy="4906784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C5C9610-73E2-B5E0-7A1E-F041CF2101BA}"/>
                </a:ext>
              </a:extLst>
            </p:cNvPr>
            <p:cNvSpPr/>
            <p:nvPr/>
          </p:nvSpPr>
          <p:spPr>
            <a:xfrm>
              <a:off x="9098481" y="2452733"/>
              <a:ext cx="2754775" cy="3855473"/>
            </a:xfrm>
            <a:prstGeom prst="rect">
              <a:avLst/>
            </a:prstGeom>
            <a:solidFill>
              <a:srgbClr val="052A3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A118E13-08CA-9D79-F53A-21B79AA2085C}"/>
                </a:ext>
              </a:extLst>
            </p:cNvPr>
            <p:cNvSpPr txBox="1"/>
            <p:nvPr/>
          </p:nvSpPr>
          <p:spPr>
            <a:xfrm>
              <a:off x="9215365" y="2988403"/>
              <a:ext cx="2521007" cy="3662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PT" sz="1400" b="1">
                  <a:solidFill>
                    <a:srgbClr val="C7D530"/>
                  </a:solidFill>
                  <a:latin typeface="Gotham Bold" panose="02000504050000020004" pitchFamily="2" charset="0"/>
                </a:rPr>
                <a:t>Título</a:t>
              </a:r>
            </a:p>
            <a:p>
              <a:pPr algn="ctr">
                <a:spcAft>
                  <a:spcPts val="600"/>
                </a:spcAft>
              </a:pP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Lorem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sit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amet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consectetur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adipiscing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Aenean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arcu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dictum,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congue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urna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Curabitur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hendrerit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non libero in maximus. Vestibulum ante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primis</a:t>
              </a:r>
              <a:endParaRPr lang="en-GB" sz="1200" u="none" strike="noStrike">
                <a:solidFill>
                  <a:schemeClr val="bg1"/>
                </a:solidFill>
                <a:effectLst/>
                <a:latin typeface="Gotham Light" pitchFamily="2" charset="77"/>
              </a:endParaRPr>
            </a:p>
            <a:p>
              <a:pPr algn="ctr">
                <a:spcAft>
                  <a:spcPts val="600"/>
                </a:spcAft>
              </a:pP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Lorem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sit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amet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consectetur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adipiscing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Aenean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elit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dolor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eu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arcu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dictum, semper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congue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urna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.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Curabitur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hendrerit</a:t>
              </a:r>
              <a:r>
                <a:rPr lang="en-GB" sz="1200" u="none" strike="noStrike">
                  <a:solidFill>
                    <a:schemeClr val="bg1"/>
                  </a:solidFill>
                  <a:effectLst/>
                  <a:latin typeface="Gotham Light" pitchFamily="2" charset="77"/>
                </a:rPr>
                <a:t> non libero in maximus. Vestibulum ante ipsum </a:t>
              </a:r>
              <a:r>
                <a:rPr lang="en-GB" sz="1200" u="none" strike="noStrike" err="1">
                  <a:solidFill>
                    <a:schemeClr val="bg1"/>
                  </a:solidFill>
                  <a:effectLst/>
                  <a:latin typeface="Gotham Light" pitchFamily="2" charset="77"/>
                </a:rPr>
                <a:t>primis</a:t>
              </a:r>
              <a:endParaRPr lang="en-PT" sz="1200" b="1">
                <a:solidFill>
                  <a:srgbClr val="C7D530"/>
                </a:solidFill>
                <a:latin typeface="Gotham Bold" panose="02000504050000020004" pitchFamily="2" charset="0"/>
              </a:endParaRPr>
            </a:p>
            <a:p>
              <a:pPr algn="ctr">
                <a:spcAft>
                  <a:spcPts val="600"/>
                </a:spcAft>
              </a:pPr>
              <a:endParaRPr lang="en-PT" sz="1400" b="1">
                <a:solidFill>
                  <a:srgbClr val="C7D530"/>
                </a:solidFill>
                <a:latin typeface="Gotham Bold" panose="02000504050000020004" pitchFamily="2" charset="0"/>
              </a:endParaRPr>
            </a:p>
            <a:p>
              <a:endParaRPr lang="en-PT" sz="1400">
                <a:solidFill>
                  <a:schemeClr val="bg1"/>
                </a:solidFill>
                <a:latin typeface="Gotham Light" pitchFamily="2" charset="77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DCCA326-8832-AE01-3CFF-F2CF3D9E635A}"/>
                </a:ext>
              </a:extLst>
            </p:cNvPr>
            <p:cNvSpPr/>
            <p:nvPr/>
          </p:nvSpPr>
          <p:spPr>
            <a:xfrm>
              <a:off x="9915837" y="1744160"/>
              <a:ext cx="1120063" cy="1120063"/>
            </a:xfrm>
            <a:prstGeom prst="ellipse">
              <a:avLst/>
            </a:prstGeom>
            <a:solidFill>
              <a:schemeClr val="bg1"/>
            </a:solidFill>
            <a:ln w="44450"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pic>
        <p:nvPicPr>
          <p:cNvPr id="32" name="Graphic 31" descr="Male profile with solid fill">
            <a:extLst>
              <a:ext uri="{FF2B5EF4-FFF2-40B4-BE49-F238E27FC236}">
                <a16:creationId xmlns:a16="http://schemas.microsoft.com/office/drawing/2014/main" id="{53D876D2-53FE-00DB-8884-FF9368D264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2829" y="1900889"/>
            <a:ext cx="806605" cy="806605"/>
          </a:xfrm>
          <a:prstGeom prst="rect">
            <a:avLst/>
          </a:prstGeom>
        </p:spPr>
      </p:pic>
      <p:pic>
        <p:nvPicPr>
          <p:cNvPr id="33" name="Graphic 32" descr="Male profile with solid fill">
            <a:extLst>
              <a:ext uri="{FF2B5EF4-FFF2-40B4-BE49-F238E27FC236}">
                <a16:creationId xmlns:a16="http://schemas.microsoft.com/office/drawing/2014/main" id="{7FD69C9C-269A-9C56-4DFC-06F6E3FAF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32740" y="1900889"/>
            <a:ext cx="806605" cy="806605"/>
          </a:xfrm>
          <a:prstGeom prst="rect">
            <a:avLst/>
          </a:prstGeom>
        </p:spPr>
      </p:pic>
      <p:pic>
        <p:nvPicPr>
          <p:cNvPr id="34" name="Graphic 33" descr="Male profile with solid fill">
            <a:extLst>
              <a:ext uri="{FF2B5EF4-FFF2-40B4-BE49-F238E27FC236}">
                <a16:creationId xmlns:a16="http://schemas.microsoft.com/office/drawing/2014/main" id="{FDD6E32D-7986-4AF5-8590-0B0402DE5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52652" y="1893744"/>
            <a:ext cx="806605" cy="806605"/>
          </a:xfrm>
          <a:prstGeom prst="rect">
            <a:avLst/>
          </a:prstGeom>
        </p:spPr>
      </p:pic>
      <p:pic>
        <p:nvPicPr>
          <p:cNvPr id="35" name="Graphic 34" descr="Male profile with solid fill">
            <a:extLst>
              <a:ext uri="{FF2B5EF4-FFF2-40B4-BE49-F238E27FC236}">
                <a16:creationId xmlns:a16="http://schemas.microsoft.com/office/drawing/2014/main" id="{1FFBEBF0-3CC9-BE01-2A8B-C645AA3E47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72565" y="1931388"/>
            <a:ext cx="806605" cy="806605"/>
          </a:xfrm>
          <a:prstGeom prst="rect">
            <a:avLst/>
          </a:prstGeom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043199F8-3A72-7C35-5355-429E41FABD8F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21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5073545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C48D0E7-F7A8-4A84-C6EC-02DC2830F625}"/>
              </a:ext>
            </a:extLst>
          </p:cNvPr>
          <p:cNvSpPr/>
          <p:nvPr/>
        </p:nvSpPr>
        <p:spPr>
          <a:xfrm>
            <a:off x="6119980" y="0"/>
            <a:ext cx="6096000" cy="6858000"/>
          </a:xfrm>
          <a:prstGeom prst="rect">
            <a:avLst/>
          </a:prstGeom>
          <a:solidFill>
            <a:srgbClr val="052A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04497A9-BDA1-B958-6B17-D1F2C011ED6D}"/>
              </a:ext>
            </a:extLst>
          </p:cNvPr>
          <p:cNvSpPr txBox="1"/>
          <p:nvPr/>
        </p:nvSpPr>
        <p:spPr>
          <a:xfrm>
            <a:off x="552072" y="756336"/>
            <a:ext cx="905520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Análise de Gráfico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9524B8-77D5-B03C-2035-3CEF04C56431}"/>
              </a:ext>
            </a:extLst>
          </p:cNvPr>
          <p:cNvCxnSpPr>
            <a:cxnSpLocks/>
          </p:cNvCxnSpPr>
          <p:nvPr/>
        </p:nvCxnSpPr>
        <p:spPr>
          <a:xfrm>
            <a:off x="608013" y="1419834"/>
            <a:ext cx="4369101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BEE8CE2-DFBA-0F02-D4C7-830FABD812AD}"/>
              </a:ext>
            </a:extLst>
          </p:cNvPr>
          <p:cNvSpPr txBox="1"/>
          <p:nvPr/>
        </p:nvSpPr>
        <p:spPr>
          <a:xfrm>
            <a:off x="552074" y="1651000"/>
            <a:ext cx="4834014" cy="4760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400"/>
              </a:spcAft>
            </a:pP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arcu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congue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urna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primis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in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faucibus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orci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luctus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et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ultrices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posuere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cubilia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curae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;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Nulla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accumsan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molestie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est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at fermentum. </a:t>
            </a:r>
          </a:p>
          <a:p>
            <a:pPr algn="just">
              <a:spcAft>
                <a:spcPts val="1400"/>
              </a:spcAft>
            </a:pP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Aenean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pellentesque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leo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non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quam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finibus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bibendum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Vivamus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convallis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vehicula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Cras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tellus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augue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scelerisque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pretium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eget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fringilla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a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Suspendisse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ut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risus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pulvinar,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facilisis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mi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nec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fermentum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nibh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Vestibulum maximus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venenatis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tellus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vitae semper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risus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Nam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bibendum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nibh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nec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nunc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euismod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aliquam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</a:p>
          <a:p>
            <a:pPr algn="just">
              <a:spcAft>
                <a:spcPts val="1400"/>
              </a:spcAft>
            </a:pP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Etiam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sodales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neque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ac nisi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viverra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malesuada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Maecenas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sollicitudin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eleifend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mollis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Cras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tempor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fermentum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tortor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vitae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accumsan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Suspendisse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lobortis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ante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quis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laoreet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tempor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augue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felis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commodo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odio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nec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rhoncus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enim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ante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eu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tortor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Phasellus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erat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turpis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dignissim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a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vitae,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pretium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faucibus</a:t>
            </a:r>
            <a:r>
              <a:rPr lang="en-GB" sz="14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 lorem.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F298C74-A7C8-2EA8-29CF-BBA50FA5F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2309F28-A340-E724-D01A-14C6D55603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9367633"/>
              </p:ext>
            </p:extLst>
          </p:nvPr>
        </p:nvGraphicFramePr>
        <p:xfrm>
          <a:off x="6036638" y="1504709"/>
          <a:ext cx="6262685" cy="41284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C3AE60B6-4318-C38B-93B3-40CB245A6AD7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22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19414651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C5DF728-C5A3-1CDC-FD56-44D945A3E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1B92BCB-0F9F-38F4-4624-DB83402BD837}"/>
              </a:ext>
            </a:extLst>
          </p:cNvPr>
          <p:cNvSpPr/>
          <p:nvPr/>
        </p:nvSpPr>
        <p:spPr>
          <a:xfrm>
            <a:off x="1052733" y="4365589"/>
            <a:ext cx="7863840" cy="1946203"/>
          </a:xfrm>
          <a:prstGeom prst="rect">
            <a:avLst/>
          </a:prstGeom>
          <a:solidFill>
            <a:srgbClr val="C7D530">
              <a:alpha val="75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918AE7-B290-39F5-7D62-5DDC0AE4FC16}"/>
              </a:ext>
            </a:extLst>
          </p:cNvPr>
          <p:cNvSpPr/>
          <p:nvPr/>
        </p:nvSpPr>
        <p:spPr>
          <a:xfrm>
            <a:off x="3275427" y="1867668"/>
            <a:ext cx="7863840" cy="1946203"/>
          </a:xfrm>
          <a:prstGeom prst="rect">
            <a:avLst/>
          </a:prstGeom>
          <a:solidFill>
            <a:srgbClr val="C7D530">
              <a:alpha val="76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8F87D3-034F-6F10-8865-67C1D25BF184}"/>
              </a:ext>
            </a:extLst>
          </p:cNvPr>
          <p:cNvSpPr txBox="1"/>
          <p:nvPr/>
        </p:nvSpPr>
        <p:spPr>
          <a:xfrm>
            <a:off x="1821818" y="4861636"/>
            <a:ext cx="67485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400"/>
              </a:spcAft>
            </a:pP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arcu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congue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urna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primis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in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faucibus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orci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luctus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et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ultrices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posuere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cubilia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;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Nulla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accumsan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molestie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est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at fermentum.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65DFDB-8544-4430-A89D-1B31385898F6}"/>
              </a:ext>
            </a:extLst>
          </p:cNvPr>
          <p:cNvSpPr txBox="1"/>
          <p:nvPr/>
        </p:nvSpPr>
        <p:spPr>
          <a:xfrm>
            <a:off x="4668537" y="4376557"/>
            <a:ext cx="1055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T" sz="4400" b="1">
                <a:solidFill>
                  <a:schemeClr val="bg1"/>
                </a:solidFill>
                <a:latin typeface="Gotham Bold" panose="02000504050000020004" pitchFamily="2" charset="0"/>
              </a:rPr>
              <a:t>"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20715B-BF7F-8743-EA4C-0F3357A0FB66}"/>
              </a:ext>
            </a:extLst>
          </p:cNvPr>
          <p:cNvSpPr txBox="1"/>
          <p:nvPr/>
        </p:nvSpPr>
        <p:spPr>
          <a:xfrm>
            <a:off x="552072" y="582714"/>
            <a:ext cx="464400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Testemunhos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96988C9-90B4-E1A0-0DE6-93413D678619}"/>
              </a:ext>
            </a:extLst>
          </p:cNvPr>
          <p:cNvCxnSpPr>
            <a:cxnSpLocks/>
          </p:cNvCxnSpPr>
          <p:nvPr/>
        </p:nvCxnSpPr>
        <p:spPr>
          <a:xfrm>
            <a:off x="608013" y="1246212"/>
            <a:ext cx="3232467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63E4209-A5F8-84BA-BB42-9990E9705412}"/>
              </a:ext>
            </a:extLst>
          </p:cNvPr>
          <p:cNvSpPr txBox="1"/>
          <p:nvPr/>
        </p:nvSpPr>
        <p:spPr>
          <a:xfrm>
            <a:off x="1280276" y="5886083"/>
            <a:ext cx="67485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GB" sz="1200" b="1" u="none" strike="noStrike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Nome, </a:t>
            </a:r>
            <a:r>
              <a:rPr lang="en-GB" sz="1200" b="1" u="none" strike="noStrike" err="1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idade</a:t>
            </a:r>
            <a:r>
              <a:rPr lang="en-GB" sz="1200" b="1" u="none" strike="noStrike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, </a:t>
            </a:r>
            <a:r>
              <a:rPr lang="en-GB" sz="1200" b="1" u="none" strike="noStrike" err="1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Formação</a:t>
            </a:r>
            <a:endParaRPr lang="en-GB" sz="1200" b="1" u="none" strike="noStrike">
              <a:solidFill>
                <a:schemeClr val="bg1"/>
              </a:solidFill>
              <a:effectLst/>
              <a:latin typeface="Gotham Bold" panose="02000504050000020004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A6795D-F1EE-3762-72D4-866481645B54}"/>
              </a:ext>
            </a:extLst>
          </p:cNvPr>
          <p:cNvSpPr txBox="1"/>
          <p:nvPr/>
        </p:nvSpPr>
        <p:spPr>
          <a:xfrm>
            <a:off x="3702146" y="2354259"/>
            <a:ext cx="67485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400"/>
              </a:spcAft>
            </a:pP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Lorem ipsum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sit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amet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consectetur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adipiscing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Aenean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elit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dolor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, semper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eu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arcu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dictum, semper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congue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urna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.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Curabitur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hendrerit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non libero in maximus. Vestibulum ante ipsum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primis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in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faucibus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orci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luctus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et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ultrices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posuere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cubilia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curae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;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Nulla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accumsan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molestie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</a:t>
            </a:r>
            <a:r>
              <a:rPr lang="en-GB" sz="1400" u="none" strike="noStrike" err="1">
                <a:solidFill>
                  <a:schemeClr val="bg1"/>
                </a:solidFill>
                <a:effectLst/>
                <a:latin typeface="Gotham Light" pitchFamily="2" charset="77"/>
              </a:rPr>
              <a:t>est</a:t>
            </a:r>
            <a:r>
              <a:rPr lang="en-GB" sz="1400" u="none" strike="noStrike">
                <a:solidFill>
                  <a:schemeClr val="bg1"/>
                </a:solidFill>
                <a:effectLst/>
                <a:latin typeface="Gotham Light" pitchFamily="2" charset="77"/>
              </a:rPr>
              <a:t> at fermentum.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0FA6E0-C395-C8CD-A220-89FD33912F0C}"/>
              </a:ext>
            </a:extLst>
          </p:cNvPr>
          <p:cNvSpPr txBox="1"/>
          <p:nvPr/>
        </p:nvSpPr>
        <p:spPr>
          <a:xfrm>
            <a:off x="6548865" y="1848268"/>
            <a:ext cx="1055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T" sz="4400" b="1">
                <a:solidFill>
                  <a:schemeClr val="bg1"/>
                </a:solidFill>
                <a:latin typeface="Gotham Bold" panose="02000504050000020004" pitchFamily="2" charset="0"/>
              </a:rPr>
              <a:t>"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DF37F5-8056-C23A-76A3-0DB17C6B33EF}"/>
              </a:ext>
            </a:extLst>
          </p:cNvPr>
          <p:cNvSpPr txBox="1"/>
          <p:nvPr/>
        </p:nvSpPr>
        <p:spPr>
          <a:xfrm>
            <a:off x="4111693" y="3402165"/>
            <a:ext cx="67485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1200" b="1" u="none" strike="noStrike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Nome, </a:t>
            </a:r>
            <a:r>
              <a:rPr lang="en-GB" sz="1200" b="1" u="none" strike="noStrike" err="1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idade</a:t>
            </a:r>
            <a:r>
              <a:rPr lang="en-GB" sz="1200" b="1" u="none" strike="noStrike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, </a:t>
            </a:r>
            <a:r>
              <a:rPr lang="en-GB" sz="1200" b="1" u="none" strike="noStrike" err="1">
                <a:solidFill>
                  <a:schemeClr val="bg1"/>
                </a:solidFill>
                <a:effectLst/>
                <a:latin typeface="Gotham Bold" panose="02000504050000020004" pitchFamily="2" charset="0"/>
              </a:rPr>
              <a:t>Formação</a:t>
            </a:r>
            <a:endParaRPr lang="en-GB" sz="1200" b="1" u="none" strike="noStrike">
              <a:solidFill>
                <a:schemeClr val="bg1"/>
              </a:solidFill>
              <a:effectLst/>
              <a:latin typeface="Gotham Bold" panose="02000504050000020004" pitchFamily="2" charset="0"/>
            </a:endParaRPr>
          </a:p>
        </p:txBody>
      </p:sp>
      <p:pic>
        <p:nvPicPr>
          <p:cNvPr id="24" name="Picture 23" descr="A person sitting at a desk with her hands on her chin&#10;&#10;Description automatically generated">
            <a:extLst>
              <a:ext uri="{FF2B5EF4-FFF2-40B4-BE49-F238E27FC236}">
                <a16:creationId xmlns:a16="http://schemas.microsoft.com/office/drawing/2014/main" id="{20E82DC6-CB31-4AC4-99C3-84CF80F670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111" t="1627" r="33283" b="52064"/>
          <a:stretch>
            <a:fillRect/>
          </a:stretch>
        </p:blipFill>
        <p:spPr>
          <a:xfrm>
            <a:off x="10425946" y="1192043"/>
            <a:ext cx="1386592" cy="1386592"/>
          </a:xfrm>
          <a:custGeom>
            <a:avLst/>
            <a:gdLst>
              <a:gd name="connsiteX0" fmla="*/ 693296 w 1386592"/>
              <a:gd name="connsiteY0" fmla="*/ 0 h 1386592"/>
              <a:gd name="connsiteX1" fmla="*/ 1386592 w 1386592"/>
              <a:gd name="connsiteY1" fmla="*/ 693296 h 1386592"/>
              <a:gd name="connsiteX2" fmla="*/ 693296 w 1386592"/>
              <a:gd name="connsiteY2" fmla="*/ 1386592 h 1386592"/>
              <a:gd name="connsiteX3" fmla="*/ 0 w 1386592"/>
              <a:gd name="connsiteY3" fmla="*/ 693296 h 1386592"/>
              <a:gd name="connsiteX4" fmla="*/ 693296 w 1386592"/>
              <a:gd name="connsiteY4" fmla="*/ 0 h 138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6592" h="1386592">
                <a:moveTo>
                  <a:pt x="693296" y="0"/>
                </a:moveTo>
                <a:cubicBezTo>
                  <a:pt x="1076193" y="0"/>
                  <a:pt x="1386592" y="310399"/>
                  <a:pt x="1386592" y="693296"/>
                </a:cubicBezTo>
                <a:cubicBezTo>
                  <a:pt x="1386592" y="1076193"/>
                  <a:pt x="1076193" y="1386592"/>
                  <a:pt x="693296" y="1386592"/>
                </a:cubicBezTo>
                <a:cubicBezTo>
                  <a:pt x="310399" y="1386592"/>
                  <a:pt x="0" y="1076193"/>
                  <a:pt x="0" y="693296"/>
                </a:cubicBezTo>
                <a:cubicBezTo>
                  <a:pt x="0" y="310399"/>
                  <a:pt x="310399" y="0"/>
                  <a:pt x="693296" y="0"/>
                </a:cubicBezTo>
                <a:close/>
              </a:path>
            </a:pathLst>
          </a:custGeom>
          <a:ln w="44450">
            <a:solidFill>
              <a:srgbClr val="C7D530"/>
            </a:solidFill>
          </a:ln>
        </p:spPr>
      </p:pic>
      <p:pic>
        <p:nvPicPr>
          <p:cNvPr id="28" name="Picture 27" descr="A person holding a computer&#10;&#10;Description automatically generated">
            <a:extLst>
              <a:ext uri="{FF2B5EF4-FFF2-40B4-BE49-F238E27FC236}">
                <a16:creationId xmlns:a16="http://schemas.microsoft.com/office/drawing/2014/main" id="{49688D1D-A05E-01B1-3011-A1085C76438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590" t="19986" r="51786" b="47500"/>
          <a:stretch>
            <a:fillRect/>
          </a:stretch>
        </p:blipFill>
        <p:spPr>
          <a:xfrm>
            <a:off x="384151" y="3677459"/>
            <a:ext cx="1386592" cy="1386592"/>
          </a:xfrm>
          <a:custGeom>
            <a:avLst/>
            <a:gdLst>
              <a:gd name="connsiteX0" fmla="*/ 693296 w 1386592"/>
              <a:gd name="connsiteY0" fmla="*/ 0 h 1386592"/>
              <a:gd name="connsiteX1" fmla="*/ 1386592 w 1386592"/>
              <a:gd name="connsiteY1" fmla="*/ 693296 h 1386592"/>
              <a:gd name="connsiteX2" fmla="*/ 693296 w 1386592"/>
              <a:gd name="connsiteY2" fmla="*/ 1386592 h 1386592"/>
              <a:gd name="connsiteX3" fmla="*/ 0 w 1386592"/>
              <a:gd name="connsiteY3" fmla="*/ 693296 h 1386592"/>
              <a:gd name="connsiteX4" fmla="*/ 693296 w 1386592"/>
              <a:gd name="connsiteY4" fmla="*/ 0 h 138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6592" h="1386592">
                <a:moveTo>
                  <a:pt x="693296" y="0"/>
                </a:moveTo>
                <a:cubicBezTo>
                  <a:pt x="1076193" y="0"/>
                  <a:pt x="1386592" y="310399"/>
                  <a:pt x="1386592" y="693296"/>
                </a:cubicBezTo>
                <a:cubicBezTo>
                  <a:pt x="1386592" y="1076193"/>
                  <a:pt x="1076193" y="1386592"/>
                  <a:pt x="693296" y="1386592"/>
                </a:cubicBezTo>
                <a:cubicBezTo>
                  <a:pt x="310399" y="1386592"/>
                  <a:pt x="0" y="1076193"/>
                  <a:pt x="0" y="693296"/>
                </a:cubicBezTo>
                <a:cubicBezTo>
                  <a:pt x="0" y="310399"/>
                  <a:pt x="310399" y="0"/>
                  <a:pt x="693296" y="0"/>
                </a:cubicBezTo>
                <a:close/>
              </a:path>
            </a:pathLst>
          </a:custGeom>
          <a:ln w="44450">
            <a:solidFill>
              <a:srgbClr val="C7D530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79DEF-E2C6-D461-3CDB-A8FEE01AA609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23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8581507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BBD93749-7788-A0C8-E09A-6D8889AE4964}"/>
              </a:ext>
            </a:extLst>
          </p:cNvPr>
          <p:cNvGrpSpPr/>
          <p:nvPr/>
        </p:nvGrpSpPr>
        <p:grpSpPr>
          <a:xfrm>
            <a:off x="5286054" y="2619054"/>
            <a:ext cx="1619889" cy="1619889"/>
            <a:chOff x="5256900" y="1127774"/>
            <a:chExt cx="1619889" cy="161988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D9CB5397-6F85-4EBE-35AD-1BEC276EF3E7}"/>
                </a:ext>
              </a:extLst>
            </p:cNvPr>
            <p:cNvSpPr/>
            <p:nvPr/>
          </p:nvSpPr>
          <p:spPr>
            <a:xfrm>
              <a:off x="5256900" y="1127774"/>
              <a:ext cx="1619889" cy="1619889"/>
            </a:xfrm>
            <a:prstGeom prst="ellipse">
              <a:avLst/>
            </a:prstGeom>
            <a:noFill/>
            <a:ln w="44450">
              <a:solidFill>
                <a:srgbClr val="C7D53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  <p:sp>
          <p:nvSpPr>
            <p:cNvPr id="4" name="Triangle 3">
              <a:extLst>
                <a:ext uri="{FF2B5EF4-FFF2-40B4-BE49-F238E27FC236}">
                  <a16:creationId xmlns:a16="http://schemas.microsoft.com/office/drawing/2014/main" id="{E48878E5-22EA-4E41-441A-6210FB7B9FE9}"/>
                </a:ext>
              </a:extLst>
            </p:cNvPr>
            <p:cNvSpPr/>
            <p:nvPr/>
          </p:nvSpPr>
          <p:spPr>
            <a:xfrm rot="5400000">
              <a:off x="5729984" y="1560935"/>
              <a:ext cx="874137" cy="753566"/>
            </a:xfrm>
            <a:prstGeom prst="triangle">
              <a:avLst/>
            </a:prstGeom>
            <a:solidFill>
              <a:srgbClr val="C7D53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T"/>
            </a:p>
          </p:txBody>
        </p:sp>
      </p:grp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4161E9DF-9B87-8C6A-4853-D1763C9F76CE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24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15139009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2316B090-74C7-40AF-8177-0E58C1BE2ED6}"/>
              </a:ext>
            </a:extLst>
          </p:cNvPr>
          <p:cNvSpPr/>
          <p:nvPr/>
        </p:nvSpPr>
        <p:spPr>
          <a:xfrm>
            <a:off x="6283443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52C0DD4-2F61-A599-C0D0-DD49506E2EBA}"/>
              </a:ext>
            </a:extLst>
          </p:cNvPr>
          <p:cNvSpPr/>
          <p:nvPr/>
        </p:nvSpPr>
        <p:spPr>
          <a:xfrm>
            <a:off x="9177271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604866D-9359-AFCD-1FED-01B209EB5C5C}"/>
              </a:ext>
            </a:extLst>
          </p:cNvPr>
          <p:cNvSpPr/>
          <p:nvPr/>
        </p:nvSpPr>
        <p:spPr>
          <a:xfrm>
            <a:off x="495789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869B0AF-09FB-0A1C-19E5-2D05B97DD2E5}"/>
              </a:ext>
            </a:extLst>
          </p:cNvPr>
          <p:cNvSpPr/>
          <p:nvPr/>
        </p:nvSpPr>
        <p:spPr>
          <a:xfrm>
            <a:off x="3389616" y="3979274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F2050B7-43DE-65CA-0AF2-6853C9580149}"/>
              </a:ext>
            </a:extLst>
          </p:cNvPr>
          <p:cNvSpPr/>
          <p:nvPr/>
        </p:nvSpPr>
        <p:spPr>
          <a:xfrm>
            <a:off x="6283443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B222DF9-2569-CB6D-07DD-A6319096EACE}"/>
              </a:ext>
            </a:extLst>
          </p:cNvPr>
          <p:cNvSpPr/>
          <p:nvPr/>
        </p:nvSpPr>
        <p:spPr>
          <a:xfrm>
            <a:off x="9177271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18703DC-26F7-1628-FF12-4C35D6168388}"/>
              </a:ext>
            </a:extLst>
          </p:cNvPr>
          <p:cNvSpPr/>
          <p:nvPr/>
        </p:nvSpPr>
        <p:spPr>
          <a:xfrm>
            <a:off x="495789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2B8430F-A660-9C9A-6B46-A6DDCC75BC51}"/>
              </a:ext>
            </a:extLst>
          </p:cNvPr>
          <p:cNvSpPr/>
          <p:nvPr/>
        </p:nvSpPr>
        <p:spPr>
          <a:xfrm>
            <a:off x="3389616" y="1283040"/>
            <a:ext cx="2518940" cy="2518940"/>
          </a:xfrm>
          <a:prstGeom prst="rect">
            <a:avLst/>
          </a:prstGeom>
          <a:noFill/>
          <a:ln w="19050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9A75FE8-5B3B-39F0-7B20-188E06D4EACD}"/>
              </a:ext>
            </a:extLst>
          </p:cNvPr>
          <p:cNvSpPr txBox="1"/>
          <p:nvPr/>
        </p:nvSpPr>
        <p:spPr>
          <a:xfrm>
            <a:off x="552072" y="325870"/>
            <a:ext cx="464400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3600" b="1">
                <a:solidFill>
                  <a:srgbClr val="C7D530"/>
                </a:solidFill>
                <a:latin typeface="Gotham Bold" panose="02000504050000020004" pitchFamily="2" charset="0"/>
              </a:rPr>
              <a:t>Fotografias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7023205-097C-F5C8-427F-875F1FB0AA40}"/>
              </a:ext>
            </a:extLst>
          </p:cNvPr>
          <p:cNvCxnSpPr>
            <a:cxnSpLocks/>
          </p:cNvCxnSpPr>
          <p:nvPr/>
        </p:nvCxnSpPr>
        <p:spPr>
          <a:xfrm>
            <a:off x="608013" y="989368"/>
            <a:ext cx="2666121" cy="0"/>
          </a:xfrm>
          <a:prstGeom prst="line">
            <a:avLst/>
          </a:prstGeom>
          <a:ln w="31750" cap="rnd">
            <a:solidFill>
              <a:srgbClr val="C7D5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F8C1AD6-E45A-45BB-FA03-FB5330200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4605" y="396038"/>
            <a:ext cx="1855323" cy="505997"/>
          </a:xfrm>
          <a:prstGeom prst="rect">
            <a:avLst/>
          </a:prstGeom>
        </p:spPr>
      </p:pic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53A78789-8E99-BE65-18C4-6CDF3798468E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25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6967730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C0F58625-53A5-17D0-B46F-6211B0ED8D58}"/>
              </a:ext>
            </a:extLst>
          </p:cNvPr>
          <p:cNvSpPr/>
          <p:nvPr/>
        </p:nvSpPr>
        <p:spPr>
          <a:xfrm>
            <a:off x="401991" y="1999571"/>
            <a:ext cx="2320660" cy="2653392"/>
          </a:xfrm>
          <a:prstGeom prst="rect">
            <a:avLst/>
          </a:prstGeom>
          <a:noFill/>
          <a:ln w="28575">
            <a:solidFill>
              <a:srgbClr val="C7D53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3D9438-B47C-E5A0-E12B-A878BF4B097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05CBF6-9EBD-0152-E42F-CC1299384FBB}"/>
              </a:ext>
            </a:extLst>
          </p:cNvPr>
          <p:cNvSpPr/>
          <p:nvPr/>
        </p:nvSpPr>
        <p:spPr>
          <a:xfrm>
            <a:off x="3447035" y="3429000"/>
            <a:ext cx="3145097" cy="1218303"/>
          </a:xfrm>
          <a:prstGeom prst="rect">
            <a:avLst/>
          </a:prstGeom>
          <a:solidFill>
            <a:srgbClr val="052A3A">
              <a:alpha val="7950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T" sz="1200" b="0" i="0" u="none" strike="noStrike" kern="1200" cap="none" spc="0" normalizeH="0" baseline="0" noProof="0">
              <a:ln>
                <a:noFill/>
              </a:ln>
              <a:solidFill>
                <a:srgbClr val="F2F0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78E33D-9D3F-3310-A4A1-4D251B160C0A}"/>
              </a:ext>
            </a:extLst>
          </p:cNvPr>
          <p:cNvSpPr/>
          <p:nvPr/>
        </p:nvSpPr>
        <p:spPr>
          <a:xfrm>
            <a:off x="3447035" y="1999571"/>
            <a:ext cx="3145097" cy="1218303"/>
          </a:xfrm>
          <a:prstGeom prst="rect">
            <a:avLst/>
          </a:prstGeom>
          <a:solidFill>
            <a:srgbClr val="052A3A">
              <a:alpha val="7950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T" sz="1200" b="0" i="0" u="none" strike="noStrike" kern="1200" cap="none" spc="0" normalizeH="0" baseline="0" noProof="0">
              <a:ln>
                <a:noFill/>
              </a:ln>
              <a:solidFill>
                <a:srgbClr val="F2F0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E6D7D9-9AC8-9914-9392-29886B6F6573}"/>
              </a:ext>
            </a:extLst>
          </p:cNvPr>
          <p:cNvSpPr/>
          <p:nvPr/>
        </p:nvSpPr>
        <p:spPr>
          <a:xfrm>
            <a:off x="6887175" y="2020929"/>
            <a:ext cx="3052143" cy="2626373"/>
          </a:xfrm>
          <a:prstGeom prst="rect">
            <a:avLst/>
          </a:prstGeom>
          <a:noFill/>
          <a:ln w="28575">
            <a:solidFill>
              <a:srgbClr val="C7D5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T" sz="1200" b="0" i="0" u="none" strike="noStrike" kern="1200" cap="none" spc="0" normalizeH="0" baseline="0" noProof="0">
              <a:ln>
                <a:noFill/>
              </a:ln>
              <a:solidFill>
                <a:srgbClr val="F2F0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58A5B0B-7725-F419-207C-1860D7E6189E}"/>
              </a:ext>
            </a:extLst>
          </p:cNvPr>
          <p:cNvSpPr/>
          <p:nvPr/>
        </p:nvSpPr>
        <p:spPr>
          <a:xfrm>
            <a:off x="10234363" y="1943292"/>
            <a:ext cx="1496081" cy="526531"/>
          </a:xfrm>
          <a:prstGeom prst="rect">
            <a:avLst/>
          </a:prstGeom>
          <a:solidFill>
            <a:srgbClr val="C7D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T" sz="1200" b="0" i="0" u="none" strike="noStrike" kern="1200" cap="none" spc="0" normalizeH="0" baseline="0" noProof="0">
              <a:ln>
                <a:noFill/>
              </a:ln>
              <a:solidFill>
                <a:srgbClr val="F2F0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639093-0615-B080-DF7B-DC5FDA8A79FD}"/>
              </a:ext>
            </a:extLst>
          </p:cNvPr>
          <p:cNvSpPr/>
          <p:nvPr/>
        </p:nvSpPr>
        <p:spPr>
          <a:xfrm>
            <a:off x="10234360" y="2662865"/>
            <a:ext cx="1496081" cy="526531"/>
          </a:xfrm>
          <a:prstGeom prst="rect">
            <a:avLst/>
          </a:prstGeom>
          <a:solidFill>
            <a:srgbClr val="C7D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T" sz="1200" b="0" i="0" u="none" strike="noStrike" kern="1200" cap="none" spc="0" normalizeH="0" baseline="0" noProof="0">
              <a:ln>
                <a:noFill/>
              </a:ln>
              <a:solidFill>
                <a:srgbClr val="F2F0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74732D-59CC-EA01-023D-547039B190B6}"/>
              </a:ext>
            </a:extLst>
          </p:cNvPr>
          <p:cNvSpPr/>
          <p:nvPr/>
        </p:nvSpPr>
        <p:spPr>
          <a:xfrm>
            <a:off x="10234360" y="4102011"/>
            <a:ext cx="1496081" cy="526531"/>
          </a:xfrm>
          <a:prstGeom prst="rect">
            <a:avLst/>
          </a:prstGeom>
          <a:solidFill>
            <a:srgbClr val="C7D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T" sz="1200" b="0" i="0" u="none" strike="noStrike" kern="1200" cap="none" spc="0" normalizeH="0" baseline="0" noProof="0">
              <a:ln>
                <a:noFill/>
              </a:ln>
              <a:solidFill>
                <a:srgbClr val="F2F0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77F525-B9AB-CFCE-EEB8-12450865620A}"/>
              </a:ext>
            </a:extLst>
          </p:cNvPr>
          <p:cNvSpPr/>
          <p:nvPr/>
        </p:nvSpPr>
        <p:spPr>
          <a:xfrm>
            <a:off x="10234360" y="3382438"/>
            <a:ext cx="1496081" cy="526531"/>
          </a:xfrm>
          <a:prstGeom prst="rect">
            <a:avLst/>
          </a:prstGeom>
          <a:solidFill>
            <a:srgbClr val="C7D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T" sz="1200" b="0" i="0" u="none" strike="noStrike" kern="1200" cap="none" spc="0" normalizeH="0" baseline="0" noProof="0">
              <a:ln>
                <a:noFill/>
              </a:ln>
              <a:solidFill>
                <a:srgbClr val="F2F0E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1921FB-9644-1086-D6A4-D80D91C1D692}"/>
              </a:ext>
            </a:extLst>
          </p:cNvPr>
          <p:cNvSpPr txBox="1"/>
          <p:nvPr/>
        </p:nvSpPr>
        <p:spPr>
          <a:xfrm>
            <a:off x="479833" y="3033880"/>
            <a:ext cx="2164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u="none" strike="noStrike" kern="1200" cap="none" spc="0" normalizeH="0" baseline="0" noProof="0" err="1">
                <a:ln>
                  <a:noFill/>
                </a:ln>
                <a:solidFill>
                  <a:srgbClr val="C7D530"/>
                </a:solidFill>
                <a:effectLst/>
                <a:uLnTx/>
                <a:uFillTx/>
                <a:latin typeface="Gotham Bold" panose="02000504050000020004" pitchFamily="2" charset="0"/>
                <a:cs typeface="Arial" panose="020B0604020202020204" pitchFamily="34" charset="0"/>
              </a:rPr>
              <a:t>Título</a:t>
            </a:r>
            <a:r>
              <a:rPr kumimoji="0" lang="en-GB" sz="1600" b="1" u="none" strike="noStrike" kern="1200" cap="none" spc="0" normalizeH="0" baseline="0" noProof="0">
                <a:ln>
                  <a:noFill/>
                </a:ln>
                <a:solidFill>
                  <a:srgbClr val="C7D530"/>
                </a:solidFill>
                <a:effectLst/>
                <a:uLnTx/>
                <a:uFillTx/>
                <a:latin typeface="Gotham Bold" panose="02000504050000020004" pitchFamily="2" charset="0"/>
                <a:cs typeface="Arial" panose="020B0604020202020204" pitchFamily="34" charset="0"/>
              </a:rPr>
              <a:t> Principal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u="none" strike="noStrike" kern="1200" cap="none" spc="0" normalizeH="0" baseline="0" noProof="0">
                <a:ln>
                  <a:noFill/>
                </a:ln>
                <a:solidFill>
                  <a:srgbClr val="C7D530"/>
                </a:solidFill>
                <a:effectLst/>
                <a:uLnTx/>
                <a:uFillTx/>
                <a:latin typeface="Gotham Bold" panose="02000504050000020004" pitchFamily="2" charset="0"/>
                <a:cs typeface="Arial" panose="020B0604020202020204" pitchFamily="34" charset="0"/>
              </a:rPr>
              <a:t>do </a:t>
            </a:r>
            <a:r>
              <a:rPr kumimoji="0" lang="en-GB" sz="1600" b="1" u="none" strike="noStrike" kern="1200" cap="none" spc="0" normalizeH="0" baseline="0" noProof="0" err="1">
                <a:ln>
                  <a:noFill/>
                </a:ln>
                <a:solidFill>
                  <a:srgbClr val="C7D530"/>
                </a:solidFill>
                <a:effectLst/>
                <a:uLnTx/>
                <a:uFillTx/>
                <a:latin typeface="Gotham Bold" panose="02000504050000020004" pitchFamily="2" charset="0"/>
                <a:cs typeface="Arial" panose="020B0604020202020204" pitchFamily="34" charset="0"/>
              </a:rPr>
              <a:t>Diagrama</a:t>
            </a:r>
            <a:endParaRPr kumimoji="0" lang="en-PT" sz="1600" b="1" u="none" strike="noStrike" kern="1200" cap="none" spc="0" normalizeH="0" baseline="0" noProof="0">
              <a:ln>
                <a:noFill/>
              </a:ln>
              <a:solidFill>
                <a:srgbClr val="C7D530"/>
              </a:solidFill>
              <a:effectLst/>
              <a:uLnTx/>
              <a:uFillTx/>
              <a:latin typeface="Gotham Bold" panose="02000504050000020004" pitchFamily="2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F24611-5325-2DA5-3A45-DDCE0B8CD355}"/>
              </a:ext>
            </a:extLst>
          </p:cNvPr>
          <p:cNvSpPr txBox="1"/>
          <p:nvPr/>
        </p:nvSpPr>
        <p:spPr>
          <a:xfrm>
            <a:off x="3630705" y="2275298"/>
            <a:ext cx="2710927" cy="66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u="none" strike="noStrike" kern="1200" cap="none" spc="0" normalizeH="0" baseline="0" noProof="0" err="1">
                <a:ln>
                  <a:noFill/>
                </a:ln>
                <a:solidFill>
                  <a:srgbClr val="C7D530"/>
                </a:solidFill>
                <a:effectLst/>
                <a:uLnTx/>
                <a:uFillTx/>
                <a:latin typeface="Gotham Bold" panose="02000504050000020004" pitchFamily="2" charset="0"/>
                <a:cs typeface="Arial" panose="020B0604020202020204" pitchFamily="34" charset="0"/>
              </a:rPr>
              <a:t>Titulo</a:t>
            </a:r>
            <a:r>
              <a:rPr kumimoji="0" lang="en-GB" sz="1200" b="1" u="none" strike="noStrike" kern="1200" cap="none" spc="0" normalizeH="0" baseline="0" noProof="0">
                <a:ln>
                  <a:noFill/>
                </a:ln>
                <a:solidFill>
                  <a:srgbClr val="C7D530"/>
                </a:solidFill>
                <a:effectLst/>
                <a:uLnTx/>
                <a:uFillTx/>
                <a:latin typeface="Gotham Bold" panose="02000504050000020004" pitchFamily="2" charset="0"/>
                <a:cs typeface="Arial" panose="020B0604020202020204" pitchFamily="34" charset="0"/>
              </a:rPr>
              <a:t> 1</a:t>
            </a:r>
            <a:endParaRPr lang="en-GB" sz="1200" b="1">
              <a:solidFill>
                <a:schemeClr val="bg1"/>
              </a:solidFill>
              <a:latin typeface="Gotham Bold" panose="02000504050000020004" pitchFamily="2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Dolor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sit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amet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,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consectetuer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adipiscing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elit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,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sed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diam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nonummy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.</a:t>
            </a:r>
            <a:endParaRPr kumimoji="0" lang="en-PT" sz="120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otham Light" pitchFamily="2" charset="77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2CD72B-E1E4-7C97-CC9B-4AA9239903DD}"/>
              </a:ext>
            </a:extLst>
          </p:cNvPr>
          <p:cNvSpPr txBox="1"/>
          <p:nvPr/>
        </p:nvSpPr>
        <p:spPr>
          <a:xfrm>
            <a:off x="7086599" y="2145761"/>
            <a:ext cx="2710927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  <a:defRPr/>
            </a:pPr>
            <a:r>
              <a:rPr lang="en-GB" sz="1200" b="1" err="1">
                <a:solidFill>
                  <a:srgbClr val="C7D530"/>
                </a:solidFill>
                <a:latin typeface="Gotham Bold" panose="02000504050000020004" pitchFamily="2" charset="0"/>
                <a:cs typeface="Arial" panose="020B0604020202020204" pitchFamily="34" charset="0"/>
              </a:rPr>
              <a:t>Título</a:t>
            </a:r>
            <a:r>
              <a:rPr lang="en-GB" sz="1200" b="1">
                <a:solidFill>
                  <a:srgbClr val="C7D530"/>
                </a:solidFill>
                <a:latin typeface="Gotham Bold" panose="02000504050000020004" pitchFamily="2" charset="0"/>
                <a:cs typeface="Arial" panose="020B0604020202020204" pitchFamily="34" charset="0"/>
              </a:rPr>
              <a:t> 3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52A3A"/>
              </a:solidFill>
              <a:effectLst/>
              <a:uLnTx/>
              <a:uFillTx/>
              <a:latin typeface="PolySans Neutral" pitchFamily="2" charset="77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C7D53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Lorem ipsum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dolor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sit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amet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,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consectetuer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adipiscing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elit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C7D53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sed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diam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nonummy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nibh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euismod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tincidunt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ut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laoreet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dolore magna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aliquam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erat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volutpat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C7D53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Ut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wisi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enim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ad minim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veniam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,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quis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1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nostrud</a:t>
            </a:r>
            <a:r>
              <a:rPr kumimoji="0" lang="en-GB" sz="11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.</a:t>
            </a:r>
            <a:endParaRPr kumimoji="0" lang="en-PT" sz="1100" u="none" strike="noStrike" kern="1200" cap="none" spc="0" normalizeH="0" baseline="0" noProof="0">
              <a:ln>
                <a:noFill/>
              </a:ln>
              <a:solidFill>
                <a:srgbClr val="052A3A"/>
              </a:solidFill>
              <a:effectLst/>
              <a:uLnTx/>
              <a:uFillTx/>
              <a:latin typeface="Gotham Light" pitchFamily="2" charset="77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1CC61F-2E68-6D16-8125-EE36249F1AEF}"/>
              </a:ext>
            </a:extLst>
          </p:cNvPr>
          <p:cNvSpPr txBox="1"/>
          <p:nvPr/>
        </p:nvSpPr>
        <p:spPr>
          <a:xfrm>
            <a:off x="3630705" y="3704727"/>
            <a:ext cx="2710927" cy="666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  <a:defRPr/>
            </a:pPr>
            <a:r>
              <a:rPr lang="en-GB" sz="1200" b="1" err="1">
                <a:solidFill>
                  <a:srgbClr val="C7D530"/>
                </a:solidFill>
                <a:latin typeface="Gotham Bold" panose="02000504050000020004" pitchFamily="2" charset="0"/>
                <a:cs typeface="Arial" panose="020B0604020202020204" pitchFamily="34" charset="0"/>
              </a:rPr>
              <a:t>Título</a:t>
            </a:r>
            <a:r>
              <a:rPr lang="en-GB" sz="1200" b="1">
                <a:solidFill>
                  <a:srgbClr val="C7D530"/>
                </a:solidFill>
                <a:latin typeface="Gotham Bold" panose="02000504050000020004" pitchFamily="2" charset="0"/>
                <a:cs typeface="Arial" panose="020B0604020202020204" pitchFamily="34" charset="0"/>
              </a:rPr>
              <a:t> 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err="1">
                <a:solidFill>
                  <a:schemeClr val="bg1"/>
                </a:solidFill>
                <a:latin typeface="Gotham Light" pitchFamily="2" charset="77"/>
                <a:cs typeface="Arial" panose="020B0604020202020204" pitchFamily="34" charset="0"/>
              </a:rPr>
              <a:t>Dolor</a:t>
            </a:r>
            <a:r>
              <a:rPr lang="en-GB" sz="1100">
                <a:solidFill>
                  <a:schemeClr val="bg1"/>
                </a:solidFill>
                <a:latin typeface="Gotham Light" pitchFamily="2" charset="77"/>
                <a:cs typeface="Arial" panose="020B0604020202020204" pitchFamily="34" charset="0"/>
              </a:rPr>
              <a:t> sit </a:t>
            </a:r>
            <a:r>
              <a:rPr lang="en-GB" sz="1100" err="1">
                <a:solidFill>
                  <a:schemeClr val="bg1"/>
                </a:solidFill>
                <a:latin typeface="Gotham Light" pitchFamily="2" charset="77"/>
                <a:cs typeface="Arial" panose="020B0604020202020204" pitchFamily="34" charset="0"/>
              </a:rPr>
              <a:t>amet</a:t>
            </a:r>
            <a:r>
              <a:rPr lang="en-GB" sz="1100">
                <a:solidFill>
                  <a:schemeClr val="bg1"/>
                </a:solidFill>
                <a:latin typeface="Gotham Light" pitchFamily="2" charset="77"/>
                <a:cs typeface="Arial" panose="020B0604020202020204" pitchFamily="34" charset="0"/>
              </a:rPr>
              <a:t>, </a:t>
            </a:r>
            <a:r>
              <a:rPr lang="en-GB" sz="1100" err="1">
                <a:solidFill>
                  <a:schemeClr val="bg1"/>
                </a:solidFill>
                <a:latin typeface="Gotham Light" pitchFamily="2" charset="77"/>
                <a:cs typeface="Arial" panose="020B0604020202020204" pitchFamily="34" charset="0"/>
              </a:rPr>
              <a:t>consectetuer</a:t>
            </a:r>
            <a:r>
              <a:rPr lang="en-GB" sz="1100">
                <a:solidFill>
                  <a:schemeClr val="bg1"/>
                </a:solidFill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lang="en-GB" sz="1100" err="1">
                <a:solidFill>
                  <a:schemeClr val="bg1"/>
                </a:solidFill>
                <a:latin typeface="Gotham Light" pitchFamily="2" charset="77"/>
                <a:cs typeface="Arial" panose="020B0604020202020204" pitchFamily="34" charset="0"/>
              </a:rPr>
              <a:t>adipiscing</a:t>
            </a:r>
            <a:r>
              <a:rPr lang="en-GB" sz="1100">
                <a:solidFill>
                  <a:schemeClr val="bg1"/>
                </a:solidFill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lang="en-GB" sz="1100" err="1">
                <a:solidFill>
                  <a:schemeClr val="bg1"/>
                </a:solidFill>
                <a:latin typeface="Gotham Light" pitchFamily="2" charset="77"/>
                <a:cs typeface="Arial" panose="020B0604020202020204" pitchFamily="34" charset="0"/>
              </a:rPr>
              <a:t>elit</a:t>
            </a:r>
            <a:r>
              <a:rPr lang="en-GB" sz="1100">
                <a:solidFill>
                  <a:schemeClr val="bg1"/>
                </a:solidFill>
                <a:latin typeface="Gotham Light" pitchFamily="2" charset="77"/>
                <a:cs typeface="Arial" panose="020B0604020202020204" pitchFamily="34" charset="0"/>
              </a:rPr>
              <a:t>.</a:t>
            </a:r>
            <a:endParaRPr lang="en-PT" sz="1100">
              <a:solidFill>
                <a:schemeClr val="bg1"/>
              </a:solidFill>
              <a:latin typeface="Gotham Light" pitchFamily="2" charset="77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E223A2-1E83-B87D-F40F-5B420BA9CD40}"/>
              </a:ext>
            </a:extLst>
          </p:cNvPr>
          <p:cNvSpPr txBox="1"/>
          <p:nvPr/>
        </p:nvSpPr>
        <p:spPr>
          <a:xfrm>
            <a:off x="10327316" y="2040568"/>
            <a:ext cx="118507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-MediumItalic" panose="02000604030000020004" pitchFamily="2" charset="0"/>
                <a:cs typeface="Arial" panose="020B0604020202020204" pitchFamily="34" charset="0"/>
              </a:rPr>
              <a:t>Conclusão</a:t>
            </a:r>
            <a:r>
              <a:rPr kumimoji="0" lang="en-GB" sz="12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-MediumItalic" panose="02000604030000020004" pitchFamily="2" charset="0"/>
                <a:cs typeface="Arial" panose="020B0604020202020204" pitchFamily="34" charset="0"/>
              </a:rPr>
              <a:t> 1</a:t>
            </a:r>
            <a:endParaRPr kumimoji="0" lang="en-PT" sz="1100" u="none" strike="noStrike" kern="1200" cap="none" spc="0" normalizeH="0" baseline="0" noProof="0">
              <a:ln>
                <a:noFill/>
              </a:ln>
              <a:solidFill>
                <a:srgbClr val="052A3A"/>
              </a:solidFill>
              <a:effectLst/>
              <a:uLnTx/>
              <a:uFillTx/>
              <a:latin typeface="Gotham-MediumItalic" panose="02000604030000020004" pitchFamily="2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25DEEC-80EC-5483-333B-519E3F4C7A3A}"/>
              </a:ext>
            </a:extLst>
          </p:cNvPr>
          <p:cNvSpPr txBox="1"/>
          <p:nvPr/>
        </p:nvSpPr>
        <p:spPr>
          <a:xfrm>
            <a:off x="10327316" y="2793603"/>
            <a:ext cx="118507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-MediumItalic" panose="02000604030000020004" pitchFamily="2" charset="0"/>
                <a:cs typeface="Arial" panose="020B0604020202020204" pitchFamily="34" charset="0"/>
              </a:rPr>
              <a:t>Conclusão</a:t>
            </a:r>
            <a:r>
              <a:rPr kumimoji="0" lang="en-GB" sz="12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-MediumItalic" panose="02000604030000020004" pitchFamily="2" charset="0"/>
                <a:cs typeface="Arial" panose="020B0604020202020204" pitchFamily="34" charset="0"/>
              </a:rPr>
              <a:t> 2</a:t>
            </a:r>
            <a:endParaRPr kumimoji="0" lang="en-PT" sz="1100" u="none" strike="noStrike" kern="1200" cap="none" spc="0" normalizeH="0" baseline="0" noProof="0">
              <a:ln>
                <a:noFill/>
              </a:ln>
              <a:solidFill>
                <a:srgbClr val="052A3A"/>
              </a:solidFill>
              <a:effectLst/>
              <a:uLnTx/>
              <a:uFillTx/>
              <a:latin typeface="Gotham-MediumItalic" panose="02000604030000020004" pitchFamily="2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D082FE-1E23-CD2E-534F-525E22A2E0EA}"/>
              </a:ext>
            </a:extLst>
          </p:cNvPr>
          <p:cNvSpPr txBox="1"/>
          <p:nvPr/>
        </p:nvSpPr>
        <p:spPr>
          <a:xfrm>
            <a:off x="10327316" y="3492850"/>
            <a:ext cx="118507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-MediumItalic" panose="02000604030000020004" pitchFamily="2" charset="0"/>
                <a:cs typeface="Arial" panose="020B0604020202020204" pitchFamily="34" charset="0"/>
              </a:rPr>
              <a:t>Conclusão</a:t>
            </a:r>
            <a:r>
              <a:rPr kumimoji="0" lang="en-GB" sz="12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-MediumItalic" panose="02000604030000020004" pitchFamily="2" charset="0"/>
                <a:cs typeface="Arial" panose="020B0604020202020204" pitchFamily="34" charset="0"/>
              </a:rPr>
              <a:t> 3</a:t>
            </a:r>
            <a:endParaRPr kumimoji="0" lang="en-PT" sz="1100" u="none" strike="noStrike" kern="1200" cap="none" spc="0" normalizeH="0" baseline="0" noProof="0">
              <a:ln>
                <a:noFill/>
              </a:ln>
              <a:solidFill>
                <a:srgbClr val="052A3A"/>
              </a:solidFill>
              <a:effectLst/>
              <a:uLnTx/>
              <a:uFillTx/>
              <a:latin typeface="Gotham-MediumItalic" panose="02000604030000020004" pitchFamily="2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8EE377-026F-8E44-4773-052CD4155EC8}"/>
              </a:ext>
            </a:extLst>
          </p:cNvPr>
          <p:cNvSpPr txBox="1"/>
          <p:nvPr/>
        </p:nvSpPr>
        <p:spPr>
          <a:xfrm>
            <a:off x="10327316" y="4218991"/>
            <a:ext cx="118507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u="none" strike="noStrike" kern="1200" cap="none" spc="0" normalizeH="0" baseline="0" noProof="0" err="1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-MediumItalic" panose="02000604030000020004" pitchFamily="2" charset="0"/>
                <a:cs typeface="Arial" panose="020B0604020202020204" pitchFamily="34" charset="0"/>
              </a:rPr>
              <a:t>Conclusão</a:t>
            </a:r>
            <a:r>
              <a:rPr kumimoji="0" lang="en-GB" sz="1200" u="none" strike="noStrike" kern="1200" cap="none" spc="0" normalizeH="0" baseline="0" noProof="0">
                <a:ln>
                  <a:noFill/>
                </a:ln>
                <a:solidFill>
                  <a:srgbClr val="052A3A"/>
                </a:solidFill>
                <a:effectLst/>
                <a:uLnTx/>
                <a:uFillTx/>
                <a:latin typeface="Gotham-MediumItalic" panose="02000604030000020004" pitchFamily="2" charset="0"/>
                <a:cs typeface="Arial" panose="020B0604020202020204" pitchFamily="34" charset="0"/>
              </a:rPr>
              <a:t> 4</a:t>
            </a:r>
            <a:endParaRPr kumimoji="0" lang="en-PT" sz="1100" u="none" strike="noStrike" kern="1200" cap="none" spc="0" normalizeH="0" baseline="0" noProof="0">
              <a:ln>
                <a:noFill/>
              </a:ln>
              <a:solidFill>
                <a:srgbClr val="052A3A"/>
              </a:solidFill>
              <a:effectLst/>
              <a:uLnTx/>
              <a:uFillTx/>
              <a:latin typeface="Gotham-MediumItalic" panose="02000604030000020004" pitchFamily="2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5E9C71-0ACF-7A9E-D885-651F284FE0C1}"/>
              </a:ext>
            </a:extLst>
          </p:cNvPr>
          <p:cNvSpPr txBox="1"/>
          <p:nvPr/>
        </p:nvSpPr>
        <p:spPr>
          <a:xfrm>
            <a:off x="422113" y="5493425"/>
            <a:ext cx="11090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PT" sz="1000" u="none" strike="noStrike" kern="1200" cap="none" spc="0" normalizeH="0" baseline="30000" noProof="0">
                <a:ln>
                  <a:noFill/>
                </a:ln>
                <a:solidFill>
                  <a:srgbClr val="000F68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1 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Lorem ipsum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dolor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sit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amet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,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consectetuer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adipiscing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elit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,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sed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diam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nonummy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nibh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euismod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tincidunt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ut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laoreet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dolore.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u="none" strike="noStrike" kern="1200" cap="none" spc="0" normalizeH="0" baseline="3000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2 </a:t>
            </a:r>
            <a:r>
              <a:rPr kumimoji="0" lang="en-PT" sz="1000" u="none" strike="noStrike" kern="1200" cap="none" spc="0" normalizeH="0" baseline="30000" noProof="0">
                <a:ln>
                  <a:noFill/>
                </a:ln>
                <a:solidFill>
                  <a:srgbClr val="000F68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Lorem ipsum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dolor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sit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amet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,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consectetuer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adipiscing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 </a:t>
            </a:r>
            <a:r>
              <a:rPr kumimoji="0" lang="en-GB" sz="1000" u="none" strike="noStrike" kern="1200" cap="none" spc="0" normalizeH="0" baseline="0" noProof="0" err="1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elit</a:t>
            </a:r>
            <a:r>
              <a:rPr kumimoji="0" lang="en-GB" sz="1000" u="none" strike="noStrike" kern="1200" cap="none" spc="0" normalizeH="0" baseline="0" noProof="0">
                <a:ln>
                  <a:noFill/>
                </a:ln>
                <a:solidFill>
                  <a:srgbClr val="000F63"/>
                </a:solidFill>
                <a:effectLst/>
                <a:uLnTx/>
                <a:uFillTx/>
                <a:latin typeface="Gotham Light" pitchFamily="2" charset="77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T" sz="1000" b="0" i="0" u="none" strike="noStrike" kern="1200" cap="none" spc="0" normalizeH="0" baseline="30000" noProof="0">
              <a:ln>
                <a:noFill/>
              </a:ln>
              <a:solidFill>
                <a:srgbClr val="000F68"/>
              </a:solidFill>
              <a:effectLst/>
              <a:uLnTx/>
              <a:uFillTx/>
              <a:latin typeface="PolySans Neutral" pitchFamily="2" charset="77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Triangle 27">
            <a:extLst>
              <a:ext uri="{FF2B5EF4-FFF2-40B4-BE49-F238E27FC236}">
                <a16:creationId xmlns:a16="http://schemas.microsoft.com/office/drawing/2014/main" id="{BACDBB04-1CA6-8C61-A4A7-930FD09CEBAF}"/>
              </a:ext>
            </a:extLst>
          </p:cNvPr>
          <p:cNvSpPr/>
          <p:nvPr/>
        </p:nvSpPr>
        <p:spPr>
          <a:xfrm rot="5400000">
            <a:off x="2805883" y="3086576"/>
            <a:ext cx="556083" cy="479382"/>
          </a:xfrm>
          <a:prstGeom prst="triangle">
            <a:avLst/>
          </a:prstGeom>
          <a:solidFill>
            <a:srgbClr val="C7D5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08F9FDDD-7760-BB59-51D4-8CB1102F1A5D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26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829952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62D586-0E80-2A08-E4AB-183D0AD5C0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A94F22-D63C-BD22-70B0-92ABF83AC9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18601EA-1ADA-6C46-7EE4-A5E42A571E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B75397B-D4A0-BF21-25E4-B89390B82D5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EB0803-A48A-D75A-7888-5422A92040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38AEFD3-9F5E-E30C-3C74-3BDA191B570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F51197F-26F7-CDDA-14E8-2925190DE2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2757E9-3856-B486-96E8-916972EA671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F7F1436-4E58-699B-F40C-2D33995268C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BB10A0F2-6119-5483-A5B7-4627C9C8D57B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27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4022226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25A121-E5C7-2DC7-5680-1FAEB65308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endParaRPr lang="en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7E7625-4064-77B5-C50C-AFD6964A34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11C504-23C8-F4D1-E78F-2A43B45B4C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en-P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D1768-9D6F-66FF-C9AE-1C19ED2266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AAC802E-86CE-93A0-D7B4-D9E738524C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endParaRPr lang="en-PT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3DB0E4-E7EC-3748-7CC2-00A01390AA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165A1CD-4A1F-4B70-1AC8-02D39C855CD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endParaRPr lang="en-PT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E9C3C7F-69E5-0F96-96FB-4336EC3BC6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1F04B9-8585-6067-AA52-6956C6D49D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3A3D73B-3735-D7D7-1953-2CBC91C9DD82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28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17937172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art Placeholder 1">
            <a:extLst>
              <a:ext uri="{FF2B5EF4-FFF2-40B4-BE49-F238E27FC236}">
                <a16:creationId xmlns:a16="http://schemas.microsoft.com/office/drawing/2014/main" id="{D7FDA252-C3AF-2F36-F43E-C90EB1A26124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DEB421-AE7A-22D9-48A8-C774F86935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BEC528-AEBA-90FD-B64B-4A367AF6064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721A92F8-6D4F-674E-06C2-779E9C7F97F8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29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4124379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D5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2044E8-92D5-0E99-3F3B-123B8D9633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919A76AA-9249-9C2B-1F5E-BEC791A5768D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3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4289672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53D760ED-2E86-9956-1B72-D1859BF90D03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67578B08-8BAE-42ED-B437-38F488B63B76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30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6215849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1B5CE0B-D501-F0ED-8DF8-17E1EF56F56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8B8732-67B9-EC57-20B2-0DDAEB4F6A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D2D75-9D2D-BB45-1DCF-F06F8D38906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FB3DC3D-7F08-9F4A-2797-F7DF03FF2324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31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6257603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8E52453-54D7-D15F-0D8C-C479EED499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4A1B01E8-5D59-585E-FF1E-B936D16E42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373D4B08-E57F-A930-7782-B4D3283D3A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09767236-1D23-225C-4A9A-4A84C2E891C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A8CDB6D3-55D9-40A9-298F-78CBC8E259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2327BD3D-0556-486A-53E6-60893C4742B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79FC36DC-F3CC-A1F1-2532-811E6AEA5D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62586802-F494-3DFD-AA24-D7CC2F70188E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32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6892763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B59972-45EC-A983-132C-21807C9885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ACCC9587-A690-0178-F49D-DF3150FC5B8D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33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9655200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2A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66F26-9F03-9122-9ADE-88CBCC2966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4083F07A-34F4-218D-6D85-5BCF530EB2B4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34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8041425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6E2FA0-B33C-836C-5990-3B16F020910D}"/>
              </a:ext>
            </a:extLst>
          </p:cNvPr>
          <p:cNvSpPr txBox="1"/>
          <p:nvPr/>
        </p:nvSpPr>
        <p:spPr>
          <a:xfrm>
            <a:off x="397039" y="568772"/>
            <a:ext cx="348680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2800" b="1">
                <a:solidFill>
                  <a:srgbClr val="C7D530"/>
                </a:solidFill>
                <a:latin typeface="Gotham Bold" panose="02000504050000020004" pitchFamily="2" charset="0"/>
              </a:rPr>
              <a:t>Cores Principais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ECAAF0-3689-1511-E3C9-14503F5DF410}"/>
              </a:ext>
            </a:extLst>
          </p:cNvPr>
          <p:cNvSpPr txBox="1"/>
          <p:nvPr/>
        </p:nvSpPr>
        <p:spPr>
          <a:xfrm>
            <a:off x="407988" y="3465513"/>
            <a:ext cx="452739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2800" b="1">
                <a:solidFill>
                  <a:srgbClr val="C7D530"/>
                </a:solidFill>
                <a:latin typeface="Gotham Bold" panose="02000504050000020004" pitchFamily="2" charset="0"/>
              </a:rPr>
              <a:t>Cores secundárias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05AC03-37E2-2D09-F9EC-01B8A3E3C921}"/>
              </a:ext>
            </a:extLst>
          </p:cNvPr>
          <p:cNvSpPr/>
          <p:nvPr/>
        </p:nvSpPr>
        <p:spPr>
          <a:xfrm>
            <a:off x="433631" y="1282046"/>
            <a:ext cx="1272618" cy="1272618"/>
          </a:xfrm>
          <a:prstGeom prst="rect">
            <a:avLst/>
          </a:prstGeom>
          <a:solidFill>
            <a:srgbClr val="C7D5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037C47-68CB-7FDC-3C58-136B8499D700}"/>
              </a:ext>
            </a:extLst>
          </p:cNvPr>
          <p:cNvSpPr/>
          <p:nvPr/>
        </p:nvSpPr>
        <p:spPr>
          <a:xfrm>
            <a:off x="2027316" y="1282046"/>
            <a:ext cx="1272618" cy="1272618"/>
          </a:xfrm>
          <a:prstGeom prst="rect">
            <a:avLst/>
          </a:prstGeom>
          <a:solidFill>
            <a:srgbClr val="052A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B959C3-A321-A6D2-E992-84CE689A5A8D}"/>
              </a:ext>
            </a:extLst>
          </p:cNvPr>
          <p:cNvSpPr/>
          <p:nvPr/>
        </p:nvSpPr>
        <p:spPr>
          <a:xfrm>
            <a:off x="418708" y="4348114"/>
            <a:ext cx="1272618" cy="1272618"/>
          </a:xfrm>
          <a:prstGeom prst="rect">
            <a:avLst/>
          </a:prstGeom>
          <a:solidFill>
            <a:srgbClr val="D50E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FEB4E7-CC9C-A69C-44B3-506346C65DCA}"/>
              </a:ext>
            </a:extLst>
          </p:cNvPr>
          <p:cNvSpPr/>
          <p:nvPr/>
        </p:nvSpPr>
        <p:spPr>
          <a:xfrm>
            <a:off x="1858418" y="4348114"/>
            <a:ext cx="1272618" cy="1272618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EAB73B-A736-FA65-36F7-FD1E79A33822}"/>
              </a:ext>
            </a:extLst>
          </p:cNvPr>
          <p:cNvSpPr/>
          <p:nvPr/>
        </p:nvSpPr>
        <p:spPr>
          <a:xfrm>
            <a:off x="3316982" y="4348114"/>
            <a:ext cx="1272618" cy="1272618"/>
          </a:xfrm>
          <a:prstGeom prst="rect">
            <a:avLst/>
          </a:prstGeom>
          <a:solidFill>
            <a:srgbClr val="F393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CBBE44-016D-4881-2716-CB9590463105}"/>
              </a:ext>
            </a:extLst>
          </p:cNvPr>
          <p:cNvSpPr/>
          <p:nvPr/>
        </p:nvSpPr>
        <p:spPr>
          <a:xfrm>
            <a:off x="4746050" y="4348114"/>
            <a:ext cx="1272618" cy="1272618"/>
          </a:xfrm>
          <a:prstGeom prst="rect">
            <a:avLst/>
          </a:prstGeom>
          <a:solidFill>
            <a:srgbClr val="74C9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5D05EB6-9ED0-5B80-6813-51720EC88461}"/>
              </a:ext>
            </a:extLst>
          </p:cNvPr>
          <p:cNvSpPr/>
          <p:nvPr/>
        </p:nvSpPr>
        <p:spPr>
          <a:xfrm>
            <a:off x="6226204" y="4348114"/>
            <a:ext cx="1272618" cy="1272618"/>
          </a:xfrm>
          <a:prstGeom prst="rect">
            <a:avLst/>
          </a:prstGeom>
          <a:solidFill>
            <a:srgbClr val="5B306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EA1CF9-C3C9-4B2F-7BB4-036A9C3BA216}"/>
              </a:ext>
            </a:extLst>
          </p:cNvPr>
          <p:cNvSpPr/>
          <p:nvPr/>
        </p:nvSpPr>
        <p:spPr>
          <a:xfrm>
            <a:off x="7671994" y="4348114"/>
            <a:ext cx="1272618" cy="1272618"/>
          </a:xfrm>
          <a:prstGeom prst="rect">
            <a:avLst/>
          </a:prstGeom>
          <a:solidFill>
            <a:srgbClr val="9836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1752FC2-A9A5-7EE7-34CD-494FFA96E3E3}"/>
              </a:ext>
            </a:extLst>
          </p:cNvPr>
          <p:cNvSpPr/>
          <p:nvPr/>
        </p:nvSpPr>
        <p:spPr>
          <a:xfrm>
            <a:off x="9119226" y="4348114"/>
            <a:ext cx="1272618" cy="1272618"/>
          </a:xfrm>
          <a:prstGeom prst="rect">
            <a:avLst/>
          </a:prstGeom>
          <a:solidFill>
            <a:srgbClr val="0C5E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D823FD-99A3-E3CC-9E7A-81CC95CF2E47}"/>
              </a:ext>
            </a:extLst>
          </p:cNvPr>
          <p:cNvSpPr/>
          <p:nvPr/>
        </p:nvSpPr>
        <p:spPr>
          <a:xfrm>
            <a:off x="10587217" y="4348114"/>
            <a:ext cx="1272618" cy="1272618"/>
          </a:xfrm>
          <a:prstGeom prst="rect">
            <a:avLst/>
          </a:prstGeom>
          <a:solidFill>
            <a:srgbClr val="2632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T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3C3D3FB-96E1-2D43-755B-A6E00C113D56}"/>
              </a:ext>
            </a:extLst>
          </p:cNvPr>
          <p:cNvSpPr txBox="1"/>
          <p:nvPr/>
        </p:nvSpPr>
        <p:spPr>
          <a:xfrm>
            <a:off x="359512" y="2626001"/>
            <a:ext cx="1420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000" err="1">
                <a:solidFill>
                  <a:srgbClr val="052A3A"/>
                </a:solidFill>
                <a:latin typeface="GOTHAM-BOOK" panose="02000504050000020004" pitchFamily="2" charset="0"/>
              </a:rPr>
              <a:t>Hex</a:t>
            </a:r>
            <a:r>
              <a:rPr lang="pt-PT" sz="1000">
                <a:solidFill>
                  <a:srgbClr val="052A3A"/>
                </a:solidFill>
                <a:latin typeface="GOTHAM-BOOK" panose="02000504050000020004" pitchFamily="2" charset="0"/>
              </a:rPr>
              <a:t>: C7D530</a:t>
            </a:r>
            <a:endParaRPr lang="pt-PT" sz="1000" u="none" strike="noStrike">
              <a:solidFill>
                <a:srgbClr val="052A3A"/>
              </a:solidFill>
              <a:effectLst/>
              <a:latin typeface="GOTHAM-BOOK" panose="02000504050000020004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E351E0-896E-6D23-A84F-7C16BD884E18}"/>
              </a:ext>
            </a:extLst>
          </p:cNvPr>
          <p:cNvSpPr txBox="1"/>
          <p:nvPr/>
        </p:nvSpPr>
        <p:spPr>
          <a:xfrm>
            <a:off x="1953197" y="2626001"/>
            <a:ext cx="1420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000" err="1">
                <a:solidFill>
                  <a:srgbClr val="052A3A"/>
                </a:solidFill>
                <a:latin typeface="GOTHAM-BOOK" panose="02000504050000020004" pitchFamily="2" charset="0"/>
              </a:rPr>
              <a:t>Hex</a:t>
            </a:r>
            <a:r>
              <a:rPr lang="pt-PT" sz="1000">
                <a:solidFill>
                  <a:srgbClr val="052A3A"/>
                </a:solidFill>
                <a:latin typeface="GOTHAM-BOOK" panose="02000504050000020004" pitchFamily="2" charset="0"/>
              </a:rPr>
              <a:t>: 052A3A</a:t>
            </a:r>
            <a:endParaRPr lang="pt-PT" sz="1000" u="none" strike="noStrike">
              <a:solidFill>
                <a:srgbClr val="052A3A"/>
              </a:solidFill>
              <a:effectLst/>
              <a:latin typeface="GOTHAM-BOOK" panose="02000504050000020004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A6E05B-1C36-CD27-B3FD-7B5FAA06502C}"/>
              </a:ext>
            </a:extLst>
          </p:cNvPr>
          <p:cNvSpPr txBox="1"/>
          <p:nvPr/>
        </p:nvSpPr>
        <p:spPr>
          <a:xfrm>
            <a:off x="344589" y="5715560"/>
            <a:ext cx="1420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000" err="1">
                <a:solidFill>
                  <a:srgbClr val="052A3A"/>
                </a:solidFill>
                <a:latin typeface="GOTHAM-BOOK" panose="02000504050000020004" pitchFamily="2" charset="0"/>
              </a:rPr>
              <a:t>Hex</a:t>
            </a:r>
            <a:r>
              <a:rPr lang="pt-PT" sz="1000">
                <a:solidFill>
                  <a:srgbClr val="052A3A"/>
                </a:solidFill>
                <a:latin typeface="GOTHAM-BOOK" panose="02000504050000020004" pitchFamily="2" charset="0"/>
              </a:rPr>
              <a:t>: D50E35</a:t>
            </a:r>
            <a:endParaRPr lang="pt-PT" sz="1000" u="none" strike="noStrike">
              <a:solidFill>
                <a:srgbClr val="052A3A"/>
              </a:solidFill>
              <a:effectLst/>
              <a:latin typeface="GOTHAM-BOOK" panose="02000504050000020004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8BE5D4D-DC96-F584-E879-BD753525A776}"/>
              </a:ext>
            </a:extLst>
          </p:cNvPr>
          <p:cNvSpPr txBox="1"/>
          <p:nvPr/>
        </p:nvSpPr>
        <p:spPr>
          <a:xfrm>
            <a:off x="1784299" y="5715560"/>
            <a:ext cx="1420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000" err="1">
                <a:solidFill>
                  <a:srgbClr val="052A3A"/>
                </a:solidFill>
                <a:latin typeface="GOTHAM-BOOK" panose="02000504050000020004" pitchFamily="2" charset="0"/>
              </a:rPr>
              <a:t>Hex</a:t>
            </a:r>
            <a:r>
              <a:rPr lang="pt-PT" sz="1000">
                <a:solidFill>
                  <a:srgbClr val="052A3A"/>
                </a:solidFill>
                <a:latin typeface="GOTHAM-BOOK" panose="02000504050000020004" pitchFamily="2" charset="0"/>
              </a:rPr>
              <a:t>: FFCC00</a:t>
            </a:r>
            <a:endParaRPr lang="pt-PT" sz="1000" u="none" strike="noStrike">
              <a:solidFill>
                <a:srgbClr val="052A3A"/>
              </a:solidFill>
              <a:effectLst/>
              <a:latin typeface="GOTHAM-BOOK" panose="02000504050000020004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7078D2A-FA63-56F6-511F-0B600D790E75}"/>
              </a:ext>
            </a:extLst>
          </p:cNvPr>
          <p:cNvSpPr txBox="1"/>
          <p:nvPr/>
        </p:nvSpPr>
        <p:spPr>
          <a:xfrm>
            <a:off x="3242863" y="5715560"/>
            <a:ext cx="1420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000" err="1">
                <a:solidFill>
                  <a:srgbClr val="052A3A"/>
                </a:solidFill>
                <a:latin typeface="GOTHAM-BOOK" panose="02000504050000020004" pitchFamily="2" charset="0"/>
              </a:rPr>
              <a:t>Hex</a:t>
            </a:r>
            <a:r>
              <a:rPr lang="pt-PT" sz="1000">
                <a:solidFill>
                  <a:srgbClr val="052A3A"/>
                </a:solidFill>
                <a:latin typeface="GOTHAM-BOOK" panose="02000504050000020004" pitchFamily="2" charset="0"/>
              </a:rPr>
              <a:t>: F39324</a:t>
            </a:r>
            <a:endParaRPr lang="pt-PT" sz="1000" u="none" strike="noStrike">
              <a:solidFill>
                <a:srgbClr val="052A3A"/>
              </a:solidFill>
              <a:effectLst/>
              <a:latin typeface="GOTHAM-BOOK" panose="02000504050000020004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9F9BB22-CE7F-03B3-F6FB-3DD438231D32}"/>
              </a:ext>
            </a:extLst>
          </p:cNvPr>
          <p:cNvSpPr txBox="1"/>
          <p:nvPr/>
        </p:nvSpPr>
        <p:spPr>
          <a:xfrm>
            <a:off x="4671931" y="5715560"/>
            <a:ext cx="1420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000" err="1">
                <a:solidFill>
                  <a:srgbClr val="052A3A"/>
                </a:solidFill>
                <a:latin typeface="GOTHAM-BOOK" panose="02000504050000020004" pitchFamily="2" charset="0"/>
              </a:rPr>
              <a:t>Hex</a:t>
            </a:r>
            <a:r>
              <a:rPr lang="pt-PT" sz="1000">
                <a:solidFill>
                  <a:srgbClr val="052A3A"/>
                </a:solidFill>
                <a:latin typeface="GOTHAM-BOOK" panose="02000504050000020004" pitchFamily="2" charset="0"/>
              </a:rPr>
              <a:t>: 74C9E3</a:t>
            </a:r>
            <a:endParaRPr lang="pt-PT" sz="1000" u="none" strike="noStrike">
              <a:solidFill>
                <a:srgbClr val="052A3A"/>
              </a:solidFill>
              <a:effectLst/>
              <a:latin typeface="GOTHAM-BOOK" panose="02000504050000020004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A924899-BBAA-72CC-29EA-DBC7C59055B1}"/>
              </a:ext>
            </a:extLst>
          </p:cNvPr>
          <p:cNvSpPr txBox="1"/>
          <p:nvPr/>
        </p:nvSpPr>
        <p:spPr>
          <a:xfrm>
            <a:off x="6152085" y="5715560"/>
            <a:ext cx="1420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000" err="1">
                <a:solidFill>
                  <a:srgbClr val="052A3A"/>
                </a:solidFill>
                <a:latin typeface="GOTHAM-BOOK" panose="02000504050000020004" pitchFamily="2" charset="0"/>
              </a:rPr>
              <a:t>Hex</a:t>
            </a:r>
            <a:r>
              <a:rPr lang="pt-PT" sz="1000">
                <a:solidFill>
                  <a:srgbClr val="052A3A"/>
                </a:solidFill>
                <a:latin typeface="GOTHAM-BOOK" panose="02000504050000020004" pitchFamily="2" charset="0"/>
              </a:rPr>
              <a:t>: 5B3067</a:t>
            </a:r>
            <a:endParaRPr lang="pt-PT" sz="1000" u="none" strike="noStrike">
              <a:solidFill>
                <a:srgbClr val="052A3A"/>
              </a:solidFill>
              <a:effectLst/>
              <a:latin typeface="GOTHAM-BOOK" panose="02000504050000020004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86AC197-6975-0D49-E309-014163BD157C}"/>
              </a:ext>
            </a:extLst>
          </p:cNvPr>
          <p:cNvSpPr txBox="1"/>
          <p:nvPr/>
        </p:nvSpPr>
        <p:spPr>
          <a:xfrm>
            <a:off x="7597875" y="5715560"/>
            <a:ext cx="1420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000" err="1">
                <a:solidFill>
                  <a:srgbClr val="052A3A"/>
                </a:solidFill>
                <a:latin typeface="GOTHAM-BOOK" panose="02000504050000020004" pitchFamily="2" charset="0"/>
              </a:rPr>
              <a:t>Hex</a:t>
            </a:r>
            <a:r>
              <a:rPr lang="pt-PT" sz="1000">
                <a:solidFill>
                  <a:srgbClr val="052A3A"/>
                </a:solidFill>
                <a:latin typeface="GOTHAM-BOOK" panose="02000504050000020004" pitchFamily="2" charset="0"/>
              </a:rPr>
              <a:t>: 983627</a:t>
            </a:r>
            <a:endParaRPr lang="pt-PT" sz="1000" u="none" strike="noStrike">
              <a:solidFill>
                <a:srgbClr val="052A3A"/>
              </a:solidFill>
              <a:effectLst/>
              <a:latin typeface="GOTHAM-BOOK" panose="02000504050000020004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E606BB3-2FE8-DF12-02A6-B2F3DC723D39}"/>
              </a:ext>
            </a:extLst>
          </p:cNvPr>
          <p:cNvSpPr txBox="1"/>
          <p:nvPr/>
        </p:nvSpPr>
        <p:spPr>
          <a:xfrm>
            <a:off x="9045107" y="5715560"/>
            <a:ext cx="1420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000" err="1">
                <a:solidFill>
                  <a:srgbClr val="052A3A"/>
                </a:solidFill>
                <a:latin typeface="GOTHAM-BOOK" panose="02000504050000020004" pitchFamily="2" charset="0"/>
              </a:rPr>
              <a:t>Hex</a:t>
            </a:r>
            <a:r>
              <a:rPr lang="pt-PT" sz="1000">
                <a:solidFill>
                  <a:srgbClr val="052A3A"/>
                </a:solidFill>
                <a:latin typeface="GOTHAM-BOOK" panose="02000504050000020004" pitchFamily="2" charset="0"/>
              </a:rPr>
              <a:t>: 0C5E2F</a:t>
            </a:r>
            <a:endParaRPr lang="pt-PT" sz="1000" u="none" strike="noStrike">
              <a:solidFill>
                <a:srgbClr val="052A3A"/>
              </a:solidFill>
              <a:effectLst/>
              <a:latin typeface="GOTHAM-BOOK" panose="02000504050000020004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066C276-D5F9-E461-CF2E-EDDD845B11AF}"/>
              </a:ext>
            </a:extLst>
          </p:cNvPr>
          <p:cNvSpPr txBox="1"/>
          <p:nvPr/>
        </p:nvSpPr>
        <p:spPr>
          <a:xfrm>
            <a:off x="10513098" y="5715560"/>
            <a:ext cx="14208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000" err="1">
                <a:solidFill>
                  <a:srgbClr val="052A3A"/>
                </a:solidFill>
                <a:latin typeface="GOTHAM-BOOK" panose="02000504050000020004" pitchFamily="2" charset="0"/>
              </a:rPr>
              <a:t>Hex</a:t>
            </a:r>
            <a:r>
              <a:rPr lang="pt-PT" sz="1000">
                <a:solidFill>
                  <a:srgbClr val="052A3A"/>
                </a:solidFill>
                <a:latin typeface="GOTHAM-BOOK" panose="02000504050000020004" pitchFamily="2" charset="0"/>
              </a:rPr>
              <a:t>: 26326C</a:t>
            </a:r>
            <a:endParaRPr lang="pt-PT" sz="1000" u="none" strike="noStrike">
              <a:solidFill>
                <a:srgbClr val="052A3A"/>
              </a:solidFill>
              <a:effectLst/>
              <a:latin typeface="GOTHAM-BOOK" panose="0200050405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7134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Question Mark with solid fill">
            <a:extLst>
              <a:ext uri="{FF2B5EF4-FFF2-40B4-BE49-F238E27FC236}">
                <a16:creationId xmlns:a16="http://schemas.microsoft.com/office/drawing/2014/main" id="{E9BB7077-9294-6EBD-9A5E-C48925B17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8029" y="1305948"/>
            <a:ext cx="609600" cy="609600"/>
          </a:xfrm>
          <a:prstGeom prst="rect">
            <a:avLst/>
          </a:prstGeom>
        </p:spPr>
      </p:pic>
      <p:pic>
        <p:nvPicPr>
          <p:cNvPr id="13" name="Graphic 12" descr="Medical with solid fill">
            <a:extLst>
              <a:ext uri="{FF2B5EF4-FFF2-40B4-BE49-F238E27FC236}">
                <a16:creationId xmlns:a16="http://schemas.microsoft.com/office/drawing/2014/main" id="{10D75769-4E7B-E80E-32EA-F965A22DBA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4106" y="4654451"/>
            <a:ext cx="794085" cy="794085"/>
          </a:xfrm>
          <a:prstGeom prst="rect">
            <a:avLst/>
          </a:prstGeom>
        </p:spPr>
      </p:pic>
      <p:pic>
        <p:nvPicPr>
          <p:cNvPr id="51" name="Graphic 50" descr="Marker with solid fill">
            <a:extLst>
              <a:ext uri="{FF2B5EF4-FFF2-40B4-BE49-F238E27FC236}">
                <a16:creationId xmlns:a16="http://schemas.microsoft.com/office/drawing/2014/main" id="{5E0ED78A-085E-F7DE-330B-7A6641762D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28323" y="1241780"/>
            <a:ext cx="737937" cy="737937"/>
          </a:xfrm>
          <a:prstGeom prst="rect">
            <a:avLst/>
          </a:prstGeom>
        </p:spPr>
      </p:pic>
      <p:pic>
        <p:nvPicPr>
          <p:cNvPr id="57" name="Graphic 56" descr="Email with solid fill">
            <a:extLst>
              <a:ext uri="{FF2B5EF4-FFF2-40B4-BE49-F238E27FC236}">
                <a16:creationId xmlns:a16="http://schemas.microsoft.com/office/drawing/2014/main" id="{6FFA7142-A98D-5877-D4A4-5E7999211D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7039" y="1265844"/>
            <a:ext cx="689809" cy="689809"/>
          </a:xfrm>
          <a:prstGeom prst="rect">
            <a:avLst/>
          </a:prstGeom>
        </p:spPr>
      </p:pic>
      <p:pic>
        <p:nvPicPr>
          <p:cNvPr id="59" name="Graphic 58" descr="Cursor with solid fill">
            <a:extLst>
              <a:ext uri="{FF2B5EF4-FFF2-40B4-BE49-F238E27FC236}">
                <a16:creationId xmlns:a16="http://schemas.microsoft.com/office/drawing/2014/main" id="{34D1E85D-ABE3-E0CC-F058-80C9C0D9D3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88617" y="1241780"/>
            <a:ext cx="737937" cy="737937"/>
          </a:xfrm>
          <a:prstGeom prst="rect">
            <a:avLst/>
          </a:prstGeom>
        </p:spPr>
      </p:pic>
      <p:pic>
        <p:nvPicPr>
          <p:cNvPr id="61" name="Graphic 60" descr="Camera with solid fill">
            <a:extLst>
              <a:ext uri="{FF2B5EF4-FFF2-40B4-BE49-F238E27FC236}">
                <a16:creationId xmlns:a16="http://schemas.microsoft.com/office/drawing/2014/main" id="{A979F50F-CFB4-EBDF-DEC0-E523DB7644B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79398" y="1265844"/>
            <a:ext cx="689809" cy="689809"/>
          </a:xfrm>
          <a:prstGeom prst="rect">
            <a:avLst/>
          </a:prstGeom>
        </p:spPr>
      </p:pic>
      <p:pic>
        <p:nvPicPr>
          <p:cNvPr id="63" name="Graphic 62" descr="Newspaper with solid fill">
            <a:extLst>
              <a:ext uri="{FF2B5EF4-FFF2-40B4-BE49-F238E27FC236}">
                <a16:creationId xmlns:a16="http://schemas.microsoft.com/office/drawing/2014/main" id="{9DCC946E-C458-F56C-CC3C-17BE4E52E0C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70976" y="1241780"/>
            <a:ext cx="737937" cy="737937"/>
          </a:xfrm>
          <a:prstGeom prst="rect">
            <a:avLst/>
          </a:prstGeom>
        </p:spPr>
      </p:pic>
      <p:pic>
        <p:nvPicPr>
          <p:cNvPr id="65" name="Graphic 64" descr="Users with solid fill">
            <a:extLst>
              <a:ext uri="{FF2B5EF4-FFF2-40B4-BE49-F238E27FC236}">
                <a16:creationId xmlns:a16="http://schemas.microsoft.com/office/drawing/2014/main" id="{619D9763-B863-778A-549F-9A9C79A0190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610682" y="1213706"/>
            <a:ext cx="794084" cy="794084"/>
          </a:xfrm>
          <a:prstGeom prst="rect">
            <a:avLst/>
          </a:prstGeom>
        </p:spPr>
      </p:pic>
      <p:pic>
        <p:nvPicPr>
          <p:cNvPr id="67" name="Graphic 66" descr="Schoolhouse with solid fill">
            <a:extLst>
              <a:ext uri="{FF2B5EF4-FFF2-40B4-BE49-F238E27FC236}">
                <a16:creationId xmlns:a16="http://schemas.microsoft.com/office/drawing/2014/main" id="{FBBB1D3C-BE7A-A935-3D5A-38F6714FDAA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906535" y="1213706"/>
            <a:ext cx="794084" cy="794084"/>
          </a:xfrm>
          <a:prstGeom prst="rect">
            <a:avLst/>
          </a:prstGeom>
        </p:spPr>
      </p:pic>
      <p:pic>
        <p:nvPicPr>
          <p:cNvPr id="69" name="Graphic 68" descr="Open book with solid fill">
            <a:extLst>
              <a:ext uri="{FF2B5EF4-FFF2-40B4-BE49-F238E27FC236}">
                <a16:creationId xmlns:a16="http://schemas.microsoft.com/office/drawing/2014/main" id="{56DC5CA5-715C-0B04-C075-7135F8AA85D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202388" y="1213706"/>
            <a:ext cx="794084" cy="794084"/>
          </a:xfrm>
          <a:prstGeom prst="rect">
            <a:avLst/>
          </a:prstGeom>
        </p:spPr>
      </p:pic>
      <p:pic>
        <p:nvPicPr>
          <p:cNvPr id="71" name="Graphic 70" descr="Handshake with solid fill">
            <a:extLst>
              <a:ext uri="{FF2B5EF4-FFF2-40B4-BE49-F238E27FC236}">
                <a16:creationId xmlns:a16="http://schemas.microsoft.com/office/drawing/2014/main" id="{ECF5F2EC-28C9-F13D-46DA-3D0376E5EB1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85695" y="2719475"/>
            <a:ext cx="794084" cy="794084"/>
          </a:xfrm>
          <a:prstGeom prst="rect">
            <a:avLst/>
          </a:prstGeom>
        </p:spPr>
      </p:pic>
      <p:pic>
        <p:nvPicPr>
          <p:cNvPr id="73" name="Graphic 72" descr="Diploma roll with solid fill">
            <a:extLst>
              <a:ext uri="{FF2B5EF4-FFF2-40B4-BE49-F238E27FC236}">
                <a16:creationId xmlns:a16="http://schemas.microsoft.com/office/drawing/2014/main" id="{4FC556FF-893A-813D-5012-9871FE4E087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589458" y="2659317"/>
            <a:ext cx="914400" cy="914400"/>
          </a:xfrm>
          <a:prstGeom prst="rect">
            <a:avLst/>
          </a:prstGeom>
        </p:spPr>
      </p:pic>
      <p:pic>
        <p:nvPicPr>
          <p:cNvPr id="75" name="Graphic 74" descr="Clipboard Partially Ticked with solid fill">
            <a:extLst>
              <a:ext uri="{FF2B5EF4-FFF2-40B4-BE49-F238E27FC236}">
                <a16:creationId xmlns:a16="http://schemas.microsoft.com/office/drawing/2014/main" id="{16924355-E7D9-EEED-2A17-4CC4BD946C6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913537" y="2786058"/>
            <a:ext cx="660919" cy="660919"/>
          </a:xfrm>
          <a:prstGeom prst="rect">
            <a:avLst/>
          </a:prstGeom>
        </p:spPr>
      </p:pic>
      <p:pic>
        <p:nvPicPr>
          <p:cNvPr id="77" name="Graphic 76" descr="Laptop with solid fill">
            <a:extLst>
              <a:ext uri="{FF2B5EF4-FFF2-40B4-BE49-F238E27FC236}">
                <a16:creationId xmlns:a16="http://schemas.microsoft.com/office/drawing/2014/main" id="{FB1BDF2D-95AF-E53E-14ED-5364C102D82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738487" y="4594293"/>
            <a:ext cx="914400" cy="914400"/>
          </a:xfrm>
          <a:prstGeom prst="rect">
            <a:avLst/>
          </a:prstGeom>
        </p:spPr>
      </p:pic>
      <p:pic>
        <p:nvPicPr>
          <p:cNvPr id="79" name="Graphic 78" descr="Wrench with solid fill">
            <a:extLst>
              <a:ext uri="{FF2B5EF4-FFF2-40B4-BE49-F238E27FC236}">
                <a16:creationId xmlns:a16="http://schemas.microsoft.com/office/drawing/2014/main" id="{FECF4EBB-199C-AD96-DDCE-B0CF6F0B3BC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293183" y="4746693"/>
            <a:ext cx="609600" cy="609600"/>
          </a:xfrm>
          <a:prstGeom prst="rect">
            <a:avLst/>
          </a:prstGeom>
        </p:spPr>
      </p:pic>
      <p:pic>
        <p:nvPicPr>
          <p:cNvPr id="81" name="Graphic 80" descr="Test tubes with solid fill">
            <a:extLst>
              <a:ext uri="{FF2B5EF4-FFF2-40B4-BE49-F238E27FC236}">
                <a16:creationId xmlns:a16="http://schemas.microsoft.com/office/drawing/2014/main" id="{19C7D1C9-D289-2A6A-5B2C-54BF63D7CAB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543079" y="4667286"/>
            <a:ext cx="768415" cy="768415"/>
          </a:xfrm>
          <a:prstGeom prst="rect">
            <a:avLst/>
          </a:prstGeom>
        </p:spPr>
      </p:pic>
      <p:pic>
        <p:nvPicPr>
          <p:cNvPr id="83" name="Graphic 82" descr="Open hand with plant with solid fill">
            <a:extLst>
              <a:ext uri="{FF2B5EF4-FFF2-40B4-BE49-F238E27FC236}">
                <a16:creationId xmlns:a16="http://schemas.microsoft.com/office/drawing/2014/main" id="{8F20EC49-08F3-9B38-5BC7-C5585EF5414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951790" y="4667286"/>
            <a:ext cx="768415" cy="768415"/>
          </a:xfrm>
          <a:prstGeom prst="rect">
            <a:avLst/>
          </a:prstGeom>
        </p:spPr>
      </p:pic>
      <p:pic>
        <p:nvPicPr>
          <p:cNvPr id="85" name="Graphic 84" descr="Garden Tools with solid fill">
            <a:extLst>
              <a:ext uri="{FF2B5EF4-FFF2-40B4-BE49-F238E27FC236}">
                <a16:creationId xmlns:a16="http://schemas.microsoft.com/office/drawing/2014/main" id="{8C7941E9-3A3F-D6EB-3FC5-8828BD111C59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360501" y="4667286"/>
            <a:ext cx="768415" cy="768415"/>
          </a:xfrm>
          <a:prstGeom prst="rect">
            <a:avLst/>
          </a:prstGeom>
        </p:spPr>
      </p:pic>
      <p:pic>
        <p:nvPicPr>
          <p:cNvPr id="87" name="Graphic 86" descr="Tractor with solid fill">
            <a:extLst>
              <a:ext uri="{FF2B5EF4-FFF2-40B4-BE49-F238E27FC236}">
                <a16:creationId xmlns:a16="http://schemas.microsoft.com/office/drawing/2014/main" id="{62811CEF-537A-D3E1-66B2-B207593426D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769212" y="4630790"/>
            <a:ext cx="841407" cy="841407"/>
          </a:xfrm>
          <a:prstGeom prst="rect">
            <a:avLst/>
          </a:prstGeom>
        </p:spPr>
      </p:pic>
      <p:pic>
        <p:nvPicPr>
          <p:cNvPr id="89" name="Graphic 88" descr="Call centre with solid fill">
            <a:extLst>
              <a:ext uri="{FF2B5EF4-FFF2-40B4-BE49-F238E27FC236}">
                <a16:creationId xmlns:a16="http://schemas.microsoft.com/office/drawing/2014/main" id="{1BAD07EC-FDA1-44E1-A6B6-33ACF851C546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250917" y="4667286"/>
            <a:ext cx="697026" cy="697026"/>
          </a:xfrm>
          <a:prstGeom prst="rect">
            <a:avLst/>
          </a:prstGeom>
        </p:spPr>
      </p:pic>
      <p:grpSp>
        <p:nvGrpSpPr>
          <p:cNvPr id="94" name="Group 93">
            <a:extLst>
              <a:ext uri="{FF2B5EF4-FFF2-40B4-BE49-F238E27FC236}">
                <a16:creationId xmlns:a16="http://schemas.microsoft.com/office/drawing/2014/main" id="{48A96CC0-3B3C-DBCE-CAB2-D6DE4D5679F7}"/>
              </a:ext>
            </a:extLst>
          </p:cNvPr>
          <p:cNvGrpSpPr/>
          <p:nvPr/>
        </p:nvGrpSpPr>
        <p:grpSpPr>
          <a:xfrm>
            <a:off x="3984135" y="2724488"/>
            <a:ext cx="983715" cy="784059"/>
            <a:chOff x="10098505" y="1882940"/>
            <a:chExt cx="983715" cy="784059"/>
          </a:xfrm>
        </p:grpSpPr>
        <p:pic>
          <p:nvPicPr>
            <p:cNvPr id="91" name="Graphic 90" descr="User with solid fill">
              <a:extLst>
                <a:ext uri="{FF2B5EF4-FFF2-40B4-BE49-F238E27FC236}">
                  <a16:creationId xmlns:a16="http://schemas.microsoft.com/office/drawing/2014/main" id="{A93BE904-5FAF-ACF4-136F-C782CAE46C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10098505" y="1946976"/>
              <a:ext cx="720023" cy="720023"/>
            </a:xfrm>
            <a:prstGeom prst="rect">
              <a:avLst/>
            </a:prstGeom>
          </p:spPr>
        </p:pic>
        <p:pic>
          <p:nvPicPr>
            <p:cNvPr id="93" name="Graphic 92" descr="Clock with solid fill">
              <a:extLst>
                <a:ext uri="{FF2B5EF4-FFF2-40B4-BE49-F238E27FC236}">
                  <a16:creationId xmlns:a16="http://schemas.microsoft.com/office/drawing/2014/main" id="{5479807B-A93B-9766-434D-64D642CAD3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10554835" y="1882940"/>
              <a:ext cx="527385" cy="527385"/>
            </a:xfrm>
            <a:prstGeom prst="rect">
              <a:avLst/>
            </a:prstGeom>
          </p:spPr>
        </p:pic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5809C3E0-1D0C-C778-8769-A157C9C3B2B1}"/>
              </a:ext>
            </a:extLst>
          </p:cNvPr>
          <p:cNvSpPr txBox="1"/>
          <p:nvPr/>
        </p:nvSpPr>
        <p:spPr>
          <a:xfrm>
            <a:off x="397040" y="568772"/>
            <a:ext cx="137561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PT" sz="2800" b="1">
                <a:solidFill>
                  <a:srgbClr val="C7D530"/>
                </a:solidFill>
                <a:latin typeface="Gotham Bold" panose="02000504050000020004" pitchFamily="2" charset="0"/>
              </a:rPr>
              <a:t>Gerais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D44DE943-D855-BDBA-65FD-52AEFD0A03FB}"/>
              </a:ext>
            </a:extLst>
          </p:cNvPr>
          <p:cNvSpPr txBox="1"/>
          <p:nvPr/>
        </p:nvSpPr>
        <p:spPr>
          <a:xfrm>
            <a:off x="304106" y="4030968"/>
            <a:ext cx="4527394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PT" sz="2800" b="1">
                <a:solidFill>
                  <a:srgbClr val="C7D530"/>
                </a:solidFill>
                <a:latin typeface="Gotham Bold"/>
              </a:rPr>
              <a:t>Laboratórios </a:t>
            </a:r>
            <a:r>
              <a:rPr lang="en-PT" sz="2800" b="1" dirty="0">
                <a:solidFill>
                  <a:srgbClr val="C7D530"/>
                </a:solidFill>
                <a:latin typeface="Gotham Bold"/>
              </a:rPr>
              <a:t>| </a:t>
            </a:r>
            <a:r>
              <a:rPr lang="en-PT" sz="2800" b="1" dirty="0" err="1">
                <a:solidFill>
                  <a:srgbClr val="C7D530"/>
                </a:solidFill>
                <a:latin typeface="Gotham Bold"/>
              </a:rPr>
              <a:t>Cursos</a:t>
            </a:r>
            <a:endParaRPr lang="pt-PT" sz="2800" b="1" dirty="0" err="1">
              <a:solidFill>
                <a:srgbClr val="C7D530"/>
              </a:solidFill>
              <a:latin typeface="Gotham Bold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59925FA1-9747-814B-FC7D-BFA9129A23F5}"/>
              </a:ext>
            </a:extLst>
          </p:cNvPr>
          <p:cNvSpPr txBox="1"/>
          <p:nvPr/>
        </p:nvSpPr>
        <p:spPr>
          <a:xfrm>
            <a:off x="304106" y="1989079"/>
            <a:ext cx="875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en-GB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E-mail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DA5EE9C4-5BC3-4F0C-EA1D-0FDB0E1E3156}"/>
              </a:ext>
            </a:extLst>
          </p:cNvPr>
          <p:cNvSpPr txBox="1"/>
          <p:nvPr/>
        </p:nvSpPr>
        <p:spPr>
          <a:xfrm>
            <a:off x="1519748" y="1989079"/>
            <a:ext cx="875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Rato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23231BA-9133-06D6-E1A4-F272F6D1DE9A}"/>
              </a:ext>
            </a:extLst>
          </p:cNvPr>
          <p:cNvSpPr txBox="1"/>
          <p:nvPr/>
        </p:nvSpPr>
        <p:spPr>
          <a:xfrm>
            <a:off x="2575430" y="1989079"/>
            <a:ext cx="1198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Localização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22D5EE41-62E4-10D5-B683-F4CC06FA0AA1}"/>
              </a:ext>
            </a:extLst>
          </p:cNvPr>
          <p:cNvSpPr txBox="1"/>
          <p:nvPr/>
        </p:nvSpPr>
        <p:spPr>
          <a:xfrm>
            <a:off x="3730248" y="1989079"/>
            <a:ext cx="1198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Questões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6E7C7438-9E42-8C41-9DBE-050E8A59F67B}"/>
              </a:ext>
            </a:extLst>
          </p:cNvPr>
          <p:cNvSpPr txBox="1"/>
          <p:nvPr/>
        </p:nvSpPr>
        <p:spPr>
          <a:xfrm>
            <a:off x="4885066" y="1989079"/>
            <a:ext cx="1198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Fotografias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9422818-0B59-A51D-CEBC-129ACE3FB64D}"/>
              </a:ext>
            </a:extLst>
          </p:cNvPr>
          <p:cNvSpPr txBox="1"/>
          <p:nvPr/>
        </p:nvSpPr>
        <p:spPr>
          <a:xfrm>
            <a:off x="6108747" y="1989079"/>
            <a:ext cx="1198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Noticias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464CC74-4D7C-B69A-9189-1BDCD03DB31E}"/>
              </a:ext>
            </a:extLst>
          </p:cNvPr>
          <p:cNvSpPr txBox="1"/>
          <p:nvPr/>
        </p:nvSpPr>
        <p:spPr>
          <a:xfrm>
            <a:off x="7408591" y="1989079"/>
            <a:ext cx="1198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Eventos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BF1C27E-A337-F789-BC37-51B4720CECDF}"/>
              </a:ext>
            </a:extLst>
          </p:cNvPr>
          <p:cNvSpPr txBox="1"/>
          <p:nvPr/>
        </p:nvSpPr>
        <p:spPr>
          <a:xfrm>
            <a:off x="8704444" y="1989079"/>
            <a:ext cx="1198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Instituição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EC113BA6-C361-3C39-FB13-E2F7AA99F73A}"/>
              </a:ext>
            </a:extLst>
          </p:cNvPr>
          <p:cNvSpPr txBox="1"/>
          <p:nvPr/>
        </p:nvSpPr>
        <p:spPr>
          <a:xfrm>
            <a:off x="10000297" y="1989079"/>
            <a:ext cx="1198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Livros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E706577-0A4D-E3B7-E05F-D870B7599D68}"/>
              </a:ext>
            </a:extLst>
          </p:cNvPr>
          <p:cNvSpPr txBox="1"/>
          <p:nvPr/>
        </p:nvSpPr>
        <p:spPr>
          <a:xfrm>
            <a:off x="295605" y="3513559"/>
            <a:ext cx="875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>
                <a:solidFill>
                  <a:srgbClr val="052A3A"/>
                </a:solidFill>
                <a:latin typeface="Gotham Light" pitchFamily="2" charset="77"/>
              </a:rPr>
              <a:t>Parceiros</a:t>
            </a:r>
            <a:endParaRPr lang="pt-PT" sz="1100" u="none" strike="noStrike">
              <a:solidFill>
                <a:srgbClr val="052A3A"/>
              </a:solidFill>
              <a:effectLst/>
              <a:latin typeface="Gotham Light" pitchFamily="2" charset="77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5C9B3699-B831-BCA3-9080-D93E8539A83B}"/>
              </a:ext>
            </a:extLst>
          </p:cNvPr>
          <p:cNvSpPr txBox="1"/>
          <p:nvPr/>
        </p:nvSpPr>
        <p:spPr>
          <a:xfrm>
            <a:off x="1511247" y="3513559"/>
            <a:ext cx="875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Diploma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AA9C876-2CE2-DC3F-93AF-98CC59CEF8A7}"/>
              </a:ext>
            </a:extLst>
          </p:cNvPr>
          <p:cNvSpPr txBox="1"/>
          <p:nvPr/>
        </p:nvSpPr>
        <p:spPr>
          <a:xfrm>
            <a:off x="2566929" y="3513559"/>
            <a:ext cx="1198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Inscrição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3EDCF804-8B27-ABC5-19B9-71D61EA4937A}"/>
              </a:ext>
            </a:extLst>
          </p:cNvPr>
          <p:cNvSpPr txBox="1"/>
          <p:nvPr/>
        </p:nvSpPr>
        <p:spPr>
          <a:xfrm>
            <a:off x="3721747" y="3513559"/>
            <a:ext cx="1198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Duração</a:t>
            </a:r>
          </a:p>
        </p:txBody>
      </p:sp>
      <p:pic>
        <p:nvPicPr>
          <p:cNvPr id="111" name="Graphic 110" descr="Euro with solid fill">
            <a:extLst>
              <a:ext uri="{FF2B5EF4-FFF2-40B4-BE49-F238E27FC236}">
                <a16:creationId xmlns:a16="http://schemas.microsoft.com/office/drawing/2014/main" id="{2AF73ADE-2FB6-C922-BDCE-F358948C185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134444" y="2761020"/>
            <a:ext cx="710993" cy="710993"/>
          </a:xfrm>
          <a:prstGeom prst="rect">
            <a:avLst/>
          </a:prstGeom>
        </p:spPr>
      </p:pic>
      <p:sp>
        <p:nvSpPr>
          <p:cNvPr id="112" name="TextBox 111">
            <a:extLst>
              <a:ext uri="{FF2B5EF4-FFF2-40B4-BE49-F238E27FC236}">
                <a16:creationId xmlns:a16="http://schemas.microsoft.com/office/drawing/2014/main" id="{E621D5E9-91C6-D5D1-6CD8-FF15D098A583}"/>
              </a:ext>
            </a:extLst>
          </p:cNvPr>
          <p:cNvSpPr txBox="1"/>
          <p:nvPr/>
        </p:nvSpPr>
        <p:spPr>
          <a:xfrm>
            <a:off x="4876565" y="3506019"/>
            <a:ext cx="11982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Subsidio 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ACB3E346-5DB8-0835-EC3A-E81C7A876E74}"/>
              </a:ext>
            </a:extLst>
          </p:cNvPr>
          <p:cNvSpPr txBox="1"/>
          <p:nvPr/>
        </p:nvSpPr>
        <p:spPr>
          <a:xfrm>
            <a:off x="259412" y="5444583"/>
            <a:ext cx="875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Saúde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12AC73E-05BA-393B-85A2-21D9749D542F}"/>
              </a:ext>
            </a:extLst>
          </p:cNvPr>
          <p:cNvSpPr txBox="1"/>
          <p:nvPr/>
        </p:nvSpPr>
        <p:spPr>
          <a:xfrm>
            <a:off x="1648817" y="5444583"/>
            <a:ext cx="1093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Digital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73CE32E0-0347-58FC-16E5-F38D7464DCAD}"/>
              </a:ext>
            </a:extLst>
          </p:cNvPr>
          <p:cNvSpPr txBox="1"/>
          <p:nvPr/>
        </p:nvSpPr>
        <p:spPr>
          <a:xfrm>
            <a:off x="2890395" y="5444583"/>
            <a:ext cx="1093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Indústria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F9353D2-5578-723E-28EA-0C055766DD12}"/>
              </a:ext>
            </a:extLst>
          </p:cNvPr>
          <p:cNvSpPr txBox="1"/>
          <p:nvPr/>
        </p:nvSpPr>
        <p:spPr>
          <a:xfrm>
            <a:off x="4239223" y="5472197"/>
            <a:ext cx="11982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Analista químico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DAB08B8-3820-45AA-79F5-C08AA307E304}"/>
              </a:ext>
            </a:extLst>
          </p:cNvPr>
          <p:cNvSpPr txBox="1"/>
          <p:nvPr/>
        </p:nvSpPr>
        <p:spPr>
          <a:xfrm>
            <a:off x="5789127" y="5444583"/>
            <a:ext cx="1093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Green Jobs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6EC325A7-6A4E-C8A1-588E-41795E13C74E}"/>
              </a:ext>
            </a:extLst>
          </p:cNvPr>
          <p:cNvSpPr txBox="1"/>
          <p:nvPr/>
        </p:nvSpPr>
        <p:spPr>
          <a:xfrm>
            <a:off x="7197839" y="5444583"/>
            <a:ext cx="1093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>
                <a:solidFill>
                  <a:srgbClr val="052A3A"/>
                </a:solidFill>
                <a:latin typeface="Gotham Light" pitchFamily="2" charset="77"/>
              </a:rPr>
              <a:t>Agricultura</a:t>
            </a:r>
            <a:endParaRPr lang="pt-PT" sz="1100" u="none" strike="noStrike">
              <a:solidFill>
                <a:srgbClr val="052A3A"/>
              </a:solidFill>
              <a:effectLst/>
              <a:latin typeface="Gotham Light" pitchFamily="2" charset="77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4150A0B-FBAC-1D01-D557-9714A6839597}"/>
              </a:ext>
            </a:extLst>
          </p:cNvPr>
          <p:cNvSpPr txBox="1"/>
          <p:nvPr/>
        </p:nvSpPr>
        <p:spPr>
          <a:xfrm>
            <a:off x="8643045" y="5444583"/>
            <a:ext cx="10937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Máquinas </a:t>
            </a:r>
            <a:r>
              <a:rPr lang="pt-PT" sz="1100" u="none" strike="noStrike" err="1">
                <a:solidFill>
                  <a:srgbClr val="052A3A"/>
                </a:solidFill>
                <a:effectLst/>
                <a:latin typeface="Gotham Light" pitchFamily="2" charset="77"/>
              </a:rPr>
              <a:t>agriculas</a:t>
            </a:r>
            <a:endParaRPr lang="pt-PT" sz="1100" u="none" strike="noStrike">
              <a:solidFill>
                <a:srgbClr val="052A3A"/>
              </a:solidFill>
              <a:effectLst/>
              <a:latin typeface="Gotham Light" pitchFamily="2" charset="77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F5822988-D716-397B-59F4-2C0F77E6CAA7}"/>
              </a:ext>
            </a:extLst>
          </p:cNvPr>
          <p:cNvSpPr txBox="1"/>
          <p:nvPr/>
        </p:nvSpPr>
        <p:spPr>
          <a:xfrm>
            <a:off x="10057696" y="5444583"/>
            <a:ext cx="10937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400"/>
              </a:spcAft>
            </a:pPr>
            <a:r>
              <a:rPr lang="pt-PT" sz="1100" u="none" strike="noStrike">
                <a:solidFill>
                  <a:srgbClr val="052A3A"/>
                </a:solidFill>
                <a:effectLst/>
                <a:latin typeface="Gotham Light" pitchFamily="2" charset="77"/>
              </a:rPr>
              <a:t>Vendas</a:t>
            </a:r>
          </a:p>
        </p:txBody>
      </p:sp>
    </p:spTree>
    <p:extLst>
      <p:ext uri="{BB962C8B-B14F-4D97-AF65-F5344CB8AC3E}">
        <p14:creationId xmlns:p14="http://schemas.microsoft.com/office/powerpoint/2010/main" val="144871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6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2C693-38DA-583B-807E-E85BAE5EC2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8B5558E3-14AA-6D04-4E00-667F1DDBA3AA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4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581879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7D927D3-74C4-58A9-A2EA-6B1F92DCD0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9199B9B5-F157-DEF9-D0D1-4B75E302FFCE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5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4290801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0E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BDBBAF1-3143-6072-E793-17F8F2385A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69C2A9F1-FEC7-214E-8498-7ECF30AA962B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6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173696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C9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BD5C37B-731B-8960-FE38-F71EF36D70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BC6DE5C3-B4F7-DD39-C251-CFBF5DEC22AA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7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4088019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93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D7F0EA-B258-C37C-BFDF-DEB4B4F6EB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7A627B2C-F334-61F7-3558-0DEC3BABAF91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8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3480974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0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6BA53D-6FF9-9ADF-7574-8B7A0228EE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T"/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35082D4C-5467-6CA9-274B-57BCB820DC7A}"/>
              </a:ext>
            </a:extLst>
          </p:cNvPr>
          <p:cNvSpPr txBox="1">
            <a:spLocks/>
          </p:cNvSpPr>
          <p:nvPr/>
        </p:nvSpPr>
        <p:spPr>
          <a:xfrm>
            <a:off x="11573256" y="6500077"/>
            <a:ext cx="228600" cy="12801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9769366-A08B-4DED-BC26-0554DBEAFB90}" type="slidenum">
              <a:rPr lang="en-IN" smtClean="0">
                <a:latin typeface="Avenir Next LT Pro Light"/>
              </a:rPr>
              <a:pPr/>
              <a:t>9</a:t>
            </a:fld>
            <a:endParaRPr lang="en-IN" dirty="0">
              <a:latin typeface="Avenir Next LT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2225042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77fbd4f-250b-4f2b-a2b1-9367a03da50a">
      <Terms xmlns="http://schemas.microsoft.com/office/infopath/2007/PartnerControls"/>
    </lcf76f155ced4ddcb4097134ff3c332f>
    <TaxCatchAll xmlns="9024d9ee-ef01-4baa-8d3d-4b47ad67d75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81731302041CB45B8C19DD34FB29030" ma:contentTypeVersion="15" ma:contentTypeDescription="Criar um novo documento." ma:contentTypeScope="" ma:versionID="5383e269bbfeb2a7036134f7b0d3059d">
  <xsd:schema xmlns:xsd="http://www.w3.org/2001/XMLSchema" xmlns:xs="http://www.w3.org/2001/XMLSchema" xmlns:p="http://schemas.microsoft.com/office/2006/metadata/properties" xmlns:ns2="a77fbd4f-250b-4f2b-a2b1-9367a03da50a" xmlns:ns3="9024d9ee-ef01-4baa-8d3d-4b47ad67d756" targetNamespace="http://schemas.microsoft.com/office/2006/metadata/properties" ma:root="true" ma:fieldsID="9ae5facb9d9e29a69ccac14cedf46b15" ns2:_="" ns3:_="">
    <xsd:import namespace="a77fbd4f-250b-4f2b-a2b1-9367a03da50a"/>
    <xsd:import namespace="9024d9ee-ef01-4baa-8d3d-4b47ad67d75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7fbd4f-250b-4f2b-a2b1-9367a03da5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m" ma:readOnly="false" ma:fieldId="{5cf76f15-5ced-4ddc-b409-7134ff3c332f}" ma:taxonomyMulti="true" ma:sspId="d4ebb12d-27da-497f-8904-e830a8feb6d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24d9ee-ef01-4baa-8d3d-4b47ad67d756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e72bc583-01be-44f9-bbeb-f3de4433b062}" ma:internalName="TaxCatchAll" ma:showField="CatchAllData" ma:web="9024d9ee-ef01-4baa-8d3d-4b47ad67d7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970FF4-77E0-4216-B546-16ED9685C3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5757C6-F916-4D55-A1AC-C0621A5B8999}">
  <ds:schemaRefs>
    <ds:schemaRef ds:uri="b67ee974-2eb9-42f2-a030-c1db25a78a8e"/>
    <ds:schemaRef ds:uri="ff2a7f50-5c5d-43de-bd04-4b1238e6a55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a77fbd4f-250b-4f2b-a2b1-9367a03da50a"/>
    <ds:schemaRef ds:uri="9024d9ee-ef01-4baa-8d3d-4b47ad67d756"/>
  </ds:schemaRefs>
</ds:datastoreItem>
</file>

<file path=customXml/itemProps3.xml><?xml version="1.0" encoding="utf-8"?>
<ds:datastoreItem xmlns:ds="http://schemas.openxmlformats.org/officeDocument/2006/customXml" ds:itemID="{EB5D73B1-C641-4F21-A429-D2259530172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1780</Words>
  <Application>Microsoft Office PowerPoint</Application>
  <PresentationFormat>Ecrã Panorâmico</PresentationFormat>
  <Paragraphs>230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36</vt:i4>
      </vt:variant>
    </vt:vector>
  </HeadingPairs>
  <TitlesOfParts>
    <vt:vector size="37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Joao Quaresma</dc:creator>
  <cp:lastModifiedBy>Isabel Trepa</cp:lastModifiedBy>
  <cp:revision>9</cp:revision>
  <dcterms:created xsi:type="dcterms:W3CDTF">2023-10-18T09:20:52Z</dcterms:created>
  <dcterms:modified xsi:type="dcterms:W3CDTF">2025-02-14T16:42:27Z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0x010100881731302041CB45B8C19DD34FB29030</vt:lpwstr>
  </property>
  <property fmtid="{D5CDD505-2E9C-101B-9397-08002B2CF9AE}" pid="3" name="MediaServiceImageTags">
    <vt:lpwstr/>
  </property>
</Properties>
</file>