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5143500" cx="9144000"/>
  <p:notesSz cx="6858000" cy="9144000"/>
  <p:embeddedFontLst>
    <p:embeddedFont>
      <p:font typeface="Rubik Medium"/>
      <p:regular r:id="rId35"/>
      <p:bold r:id="rId36"/>
      <p:italic r:id="rId37"/>
      <p:boldItalic r:id="rId38"/>
    </p:embeddedFont>
    <p:embeddedFont>
      <p:font typeface="Rubik Light"/>
      <p:regular r:id="rId39"/>
      <p:bold r:id="rId40"/>
      <p:italic r:id="rId41"/>
      <p:boldItalic r:id="rId42"/>
    </p:embeddedFont>
    <p:embeddedFont>
      <p:font typeface="Poppins"/>
      <p:regular r:id="rId43"/>
      <p:bold r:id="rId44"/>
      <p:italic r:id="rId45"/>
      <p:boldItalic r:id="rId46"/>
    </p:embeddedFont>
    <p:embeddedFont>
      <p:font typeface="Rubik"/>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ubikLight-bold.fntdata"/><Relationship Id="rId42" Type="http://schemas.openxmlformats.org/officeDocument/2006/relationships/font" Target="fonts/RubikLight-boldItalic.fntdata"/><Relationship Id="rId41" Type="http://schemas.openxmlformats.org/officeDocument/2006/relationships/font" Target="fonts/RubikLight-italic.fntdata"/><Relationship Id="rId44" Type="http://schemas.openxmlformats.org/officeDocument/2006/relationships/font" Target="fonts/Poppins-bold.fntdata"/><Relationship Id="rId43" Type="http://schemas.openxmlformats.org/officeDocument/2006/relationships/font" Target="fonts/Poppins-regular.fntdata"/><Relationship Id="rId46" Type="http://schemas.openxmlformats.org/officeDocument/2006/relationships/font" Target="fonts/Poppins-boldItalic.fntdata"/><Relationship Id="rId45" Type="http://schemas.openxmlformats.org/officeDocument/2006/relationships/font" Target="fonts/Poppi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ubik-bold.fntdata"/><Relationship Id="rId47" Type="http://schemas.openxmlformats.org/officeDocument/2006/relationships/font" Target="fonts/Rubik-regular.fntdata"/><Relationship Id="rId49" Type="http://schemas.openxmlformats.org/officeDocument/2006/relationships/font" Target="fonts/Rubik-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RubikMedium-regular.fntdata"/><Relationship Id="rId34" Type="http://schemas.openxmlformats.org/officeDocument/2006/relationships/slide" Target="slides/slide30.xml"/><Relationship Id="rId37" Type="http://schemas.openxmlformats.org/officeDocument/2006/relationships/font" Target="fonts/RubikMedium-italic.fntdata"/><Relationship Id="rId36" Type="http://schemas.openxmlformats.org/officeDocument/2006/relationships/font" Target="fonts/RubikMedium-bold.fntdata"/><Relationship Id="rId39" Type="http://schemas.openxmlformats.org/officeDocument/2006/relationships/font" Target="fonts/RubikLight-regular.fntdata"/><Relationship Id="rId38" Type="http://schemas.openxmlformats.org/officeDocument/2006/relationships/font" Target="fonts/RubikMedium-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schemas.openxmlformats.org/officeDocument/2006/relationships/font" Target="fonts/Rubik-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84c77591c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84c77591c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84a4256d8f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84a4256d8f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84c77591c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84c77591c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84a4256d8f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84a4256d8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84a4256d8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84a4256d8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84a4256d8f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84a4256d8f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4a4256d8f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84a4256d8f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84a4256d8f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84a4256d8f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84a4256d8f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84a4256d8f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84a4256d8f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84a4256d8f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84a4256d8f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84a4256d8f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84a4256d8f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84a4256d8f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84a4256d8f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84a4256d8f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84a4256d8f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84a4256d8f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84a4256d8f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84a4256d8f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84a4256d8f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84a4256d8f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84a4256d8f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84a4256d8f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84a4256d8f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84a4256d8f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84a4256d8f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84a4256d8f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84a4256d8f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84a4256d8f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84a4256d8f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84a4256d8f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84a4256d8f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84a4256d8f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84a4256d8f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84a4256d8f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84a4256d8f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84a4256d8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4a4256d8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4a4256d8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84a4256d8f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84a4256d8f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84a4256d8f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84a4256d8f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84c77591c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84c77591c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84a4256d8f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84a4256d8f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LK NAME" type="title">
  <p:cSld name="TITLE">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2"/>
          <p:cNvSpPr txBox="1"/>
          <p:nvPr>
            <p:ph type="title"/>
          </p:nvPr>
        </p:nvSpPr>
        <p:spPr>
          <a:xfrm>
            <a:off x="535025" y="259350"/>
            <a:ext cx="5409600" cy="3783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600"/>
              <a:buFont typeface="Rubik Light"/>
              <a:buNone/>
              <a:defRPr sz="1600">
                <a:latin typeface="Rubik Light"/>
                <a:ea typeface="Rubik Light"/>
                <a:cs typeface="Rubik Light"/>
                <a:sym typeface="Rubik Light"/>
              </a:defRPr>
            </a:lvl1pPr>
            <a:lvl2pPr lvl="1">
              <a:spcBef>
                <a:spcPts val="0"/>
              </a:spcBef>
              <a:spcAft>
                <a:spcPts val="0"/>
              </a:spcAft>
              <a:buSzPts val="1600"/>
              <a:buFont typeface="Rubik Light"/>
              <a:buNone/>
              <a:defRPr sz="1600">
                <a:latin typeface="Rubik Light"/>
                <a:ea typeface="Rubik Light"/>
                <a:cs typeface="Rubik Light"/>
                <a:sym typeface="Rubik Light"/>
              </a:defRPr>
            </a:lvl2pPr>
            <a:lvl3pPr lvl="2">
              <a:spcBef>
                <a:spcPts val="0"/>
              </a:spcBef>
              <a:spcAft>
                <a:spcPts val="0"/>
              </a:spcAft>
              <a:buSzPts val="1600"/>
              <a:buFont typeface="Rubik Light"/>
              <a:buNone/>
              <a:defRPr sz="1600">
                <a:latin typeface="Rubik Light"/>
                <a:ea typeface="Rubik Light"/>
                <a:cs typeface="Rubik Light"/>
                <a:sym typeface="Rubik Light"/>
              </a:defRPr>
            </a:lvl3pPr>
            <a:lvl4pPr lvl="3">
              <a:spcBef>
                <a:spcPts val="0"/>
              </a:spcBef>
              <a:spcAft>
                <a:spcPts val="0"/>
              </a:spcAft>
              <a:buSzPts val="1600"/>
              <a:buFont typeface="Rubik Light"/>
              <a:buNone/>
              <a:defRPr sz="1600">
                <a:latin typeface="Rubik Light"/>
                <a:ea typeface="Rubik Light"/>
                <a:cs typeface="Rubik Light"/>
                <a:sym typeface="Rubik Light"/>
              </a:defRPr>
            </a:lvl4pPr>
            <a:lvl5pPr lvl="4">
              <a:spcBef>
                <a:spcPts val="0"/>
              </a:spcBef>
              <a:spcAft>
                <a:spcPts val="0"/>
              </a:spcAft>
              <a:buSzPts val="1600"/>
              <a:buFont typeface="Rubik Light"/>
              <a:buNone/>
              <a:defRPr sz="1600">
                <a:latin typeface="Rubik Light"/>
                <a:ea typeface="Rubik Light"/>
                <a:cs typeface="Rubik Light"/>
                <a:sym typeface="Rubik Light"/>
              </a:defRPr>
            </a:lvl5pPr>
            <a:lvl6pPr lvl="5">
              <a:spcBef>
                <a:spcPts val="0"/>
              </a:spcBef>
              <a:spcAft>
                <a:spcPts val="0"/>
              </a:spcAft>
              <a:buSzPts val="1600"/>
              <a:buFont typeface="Rubik Light"/>
              <a:buNone/>
              <a:defRPr sz="1600">
                <a:latin typeface="Rubik Light"/>
                <a:ea typeface="Rubik Light"/>
                <a:cs typeface="Rubik Light"/>
                <a:sym typeface="Rubik Light"/>
              </a:defRPr>
            </a:lvl6pPr>
            <a:lvl7pPr lvl="6">
              <a:spcBef>
                <a:spcPts val="0"/>
              </a:spcBef>
              <a:spcAft>
                <a:spcPts val="0"/>
              </a:spcAft>
              <a:buSzPts val="1600"/>
              <a:buFont typeface="Rubik Light"/>
              <a:buNone/>
              <a:defRPr sz="1600">
                <a:latin typeface="Rubik Light"/>
                <a:ea typeface="Rubik Light"/>
                <a:cs typeface="Rubik Light"/>
                <a:sym typeface="Rubik Light"/>
              </a:defRPr>
            </a:lvl7pPr>
            <a:lvl8pPr lvl="7">
              <a:spcBef>
                <a:spcPts val="0"/>
              </a:spcBef>
              <a:spcAft>
                <a:spcPts val="0"/>
              </a:spcAft>
              <a:buSzPts val="1600"/>
              <a:buFont typeface="Rubik Light"/>
              <a:buNone/>
              <a:defRPr sz="1600">
                <a:latin typeface="Rubik Light"/>
                <a:ea typeface="Rubik Light"/>
                <a:cs typeface="Rubik Light"/>
                <a:sym typeface="Rubik Light"/>
              </a:defRPr>
            </a:lvl8pPr>
            <a:lvl9pPr lvl="8">
              <a:spcBef>
                <a:spcPts val="0"/>
              </a:spcBef>
              <a:spcAft>
                <a:spcPts val="0"/>
              </a:spcAft>
              <a:buSzPts val="1600"/>
              <a:buFont typeface="Rubik Light"/>
              <a:buNone/>
              <a:defRPr sz="1600">
                <a:latin typeface="Rubik Light"/>
                <a:ea typeface="Rubik Light"/>
                <a:cs typeface="Rubik Light"/>
                <a:sym typeface="Rubik Light"/>
              </a:defRPr>
            </a:lvl9pPr>
          </a:lstStyle>
          <a:p/>
        </p:txBody>
      </p:sp>
      <p:sp>
        <p:nvSpPr>
          <p:cNvPr id="10" name="Google Shape;10;p2"/>
          <p:cNvSpPr txBox="1"/>
          <p:nvPr>
            <p:ph idx="1" type="subTitle"/>
          </p:nvPr>
        </p:nvSpPr>
        <p:spPr>
          <a:xfrm>
            <a:off x="535025" y="584475"/>
            <a:ext cx="3945000" cy="637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100"/>
              <a:buFont typeface="Rubik Light"/>
              <a:buNone/>
              <a:defRPr sz="1100">
                <a:latin typeface="Rubik Light"/>
                <a:ea typeface="Rubik Light"/>
                <a:cs typeface="Rubik Light"/>
                <a:sym typeface="Rubik Light"/>
              </a:defRPr>
            </a:lvl1pPr>
            <a:lvl2pPr lvl="1">
              <a:spcBef>
                <a:spcPts val="0"/>
              </a:spcBef>
              <a:spcAft>
                <a:spcPts val="0"/>
              </a:spcAft>
              <a:buSzPts val="1400"/>
              <a:buFont typeface="Rubik Light"/>
              <a:buNone/>
              <a:defRPr>
                <a:latin typeface="Rubik Light"/>
                <a:ea typeface="Rubik Light"/>
                <a:cs typeface="Rubik Light"/>
                <a:sym typeface="Rubik Light"/>
              </a:defRPr>
            </a:lvl2pPr>
            <a:lvl3pPr lvl="2">
              <a:spcBef>
                <a:spcPts val="0"/>
              </a:spcBef>
              <a:spcAft>
                <a:spcPts val="0"/>
              </a:spcAft>
              <a:buSzPts val="1400"/>
              <a:buFont typeface="Rubik Light"/>
              <a:buNone/>
              <a:defRPr>
                <a:latin typeface="Rubik Light"/>
                <a:ea typeface="Rubik Light"/>
                <a:cs typeface="Rubik Light"/>
                <a:sym typeface="Rubik Light"/>
              </a:defRPr>
            </a:lvl3pPr>
            <a:lvl4pPr lvl="3">
              <a:spcBef>
                <a:spcPts val="0"/>
              </a:spcBef>
              <a:spcAft>
                <a:spcPts val="0"/>
              </a:spcAft>
              <a:buSzPts val="1400"/>
              <a:buFont typeface="Rubik Light"/>
              <a:buNone/>
              <a:defRPr>
                <a:latin typeface="Rubik Light"/>
                <a:ea typeface="Rubik Light"/>
                <a:cs typeface="Rubik Light"/>
                <a:sym typeface="Rubik Light"/>
              </a:defRPr>
            </a:lvl4pPr>
            <a:lvl5pPr lvl="4">
              <a:spcBef>
                <a:spcPts val="0"/>
              </a:spcBef>
              <a:spcAft>
                <a:spcPts val="0"/>
              </a:spcAft>
              <a:buSzPts val="1400"/>
              <a:buFont typeface="Rubik Light"/>
              <a:buNone/>
              <a:defRPr>
                <a:latin typeface="Rubik Light"/>
                <a:ea typeface="Rubik Light"/>
                <a:cs typeface="Rubik Light"/>
                <a:sym typeface="Rubik Light"/>
              </a:defRPr>
            </a:lvl5pPr>
            <a:lvl6pPr lvl="5">
              <a:spcBef>
                <a:spcPts val="0"/>
              </a:spcBef>
              <a:spcAft>
                <a:spcPts val="0"/>
              </a:spcAft>
              <a:buSzPts val="1400"/>
              <a:buFont typeface="Rubik Light"/>
              <a:buNone/>
              <a:defRPr>
                <a:latin typeface="Rubik Light"/>
                <a:ea typeface="Rubik Light"/>
                <a:cs typeface="Rubik Light"/>
                <a:sym typeface="Rubik Light"/>
              </a:defRPr>
            </a:lvl6pPr>
            <a:lvl7pPr lvl="6">
              <a:spcBef>
                <a:spcPts val="0"/>
              </a:spcBef>
              <a:spcAft>
                <a:spcPts val="0"/>
              </a:spcAft>
              <a:buSzPts val="1400"/>
              <a:buFont typeface="Rubik Light"/>
              <a:buNone/>
              <a:defRPr>
                <a:latin typeface="Rubik Light"/>
                <a:ea typeface="Rubik Light"/>
                <a:cs typeface="Rubik Light"/>
                <a:sym typeface="Rubik Light"/>
              </a:defRPr>
            </a:lvl7pPr>
            <a:lvl8pPr lvl="7">
              <a:spcBef>
                <a:spcPts val="0"/>
              </a:spcBef>
              <a:spcAft>
                <a:spcPts val="0"/>
              </a:spcAft>
              <a:buSzPts val="1400"/>
              <a:buFont typeface="Rubik Light"/>
              <a:buNone/>
              <a:defRPr>
                <a:latin typeface="Rubik Light"/>
                <a:ea typeface="Rubik Light"/>
                <a:cs typeface="Rubik Light"/>
                <a:sym typeface="Rubik Light"/>
              </a:defRPr>
            </a:lvl8pPr>
            <a:lvl9pPr lvl="8">
              <a:spcBef>
                <a:spcPts val="0"/>
              </a:spcBef>
              <a:spcAft>
                <a:spcPts val="0"/>
              </a:spcAft>
              <a:buSzPts val="1400"/>
              <a:buFont typeface="Rubik Light"/>
              <a:buNone/>
              <a:defRPr>
                <a:latin typeface="Rubik Light"/>
                <a:ea typeface="Rubik Light"/>
                <a:cs typeface="Rubik Light"/>
                <a:sym typeface="Rubik Light"/>
              </a:defRPr>
            </a:lvl9pPr>
          </a:lstStyle>
          <a:p/>
        </p:txBody>
      </p:sp>
      <p:sp>
        <p:nvSpPr>
          <p:cNvPr id="11" name="Google Shape;11;p2"/>
          <p:cNvSpPr txBox="1"/>
          <p:nvPr>
            <p:ph idx="2" type="title"/>
          </p:nvPr>
        </p:nvSpPr>
        <p:spPr>
          <a:xfrm>
            <a:off x="535025" y="1605075"/>
            <a:ext cx="4258500" cy="147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4800"/>
              <a:buFont typeface="Rubik Medium"/>
              <a:buNone/>
              <a:defRPr sz="4800">
                <a:latin typeface="Rubik Medium"/>
                <a:ea typeface="Rubik Medium"/>
                <a:cs typeface="Rubik Medium"/>
                <a:sym typeface="Rubik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2">
  <p:cSld name="CUSTOM_2_1_2">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1"/>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1pPr>
            <a:lvl2pPr lvl="1"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2pPr>
            <a:lvl3pPr lvl="2"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3pPr>
            <a:lvl4pPr lvl="3"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4pPr>
            <a:lvl5pPr lvl="4"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5pPr>
            <a:lvl6pPr lvl="5"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6pPr>
            <a:lvl7pPr lvl="6"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7pPr>
            <a:lvl8pPr lvl="7"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8pPr>
            <a:lvl9pPr lvl="8"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9pPr>
          </a:lstStyle>
          <a:p/>
        </p:txBody>
      </p:sp>
      <p:sp>
        <p:nvSpPr>
          <p:cNvPr id="45" name="Google Shape;45;p11"/>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200"/>
              <a:buFont typeface="Rubik"/>
              <a:buNone/>
              <a:defRPr sz="32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46" name="Google Shape;46;p11"/>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Clr>
                <a:schemeClr val="lt1"/>
              </a:buClr>
              <a:buSzPts val="1200"/>
              <a:buChar char="●"/>
              <a:defRPr sz="1200">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04800" lvl="5" marL="2743200" rtl="0">
              <a:spcBef>
                <a:spcPts val="0"/>
              </a:spcBef>
              <a:spcAft>
                <a:spcPts val="0"/>
              </a:spcAft>
              <a:buClr>
                <a:schemeClr val="lt1"/>
              </a:buClr>
              <a:buSzPts val="1200"/>
              <a:buFont typeface="Rubik Light"/>
              <a:buChar char="■"/>
              <a:defRPr sz="1200">
                <a:solidFill>
                  <a:schemeClr val="lt1"/>
                </a:solidFill>
                <a:latin typeface="Rubik Light"/>
                <a:ea typeface="Rubik Light"/>
                <a:cs typeface="Rubik Light"/>
                <a:sym typeface="Rubik Light"/>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47" name="Google Shape;47;p11"/>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_1_1">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2"/>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50" name="Google Shape;50;p12"/>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 name="Google Shape;51;p12"/>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2" name="Google Shape;52;p12"/>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3">
  <p:cSld name="CUSTOM_2_1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55" name="Google Shape;55;p13"/>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3"/>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7" name="Google Shape;57;p13"/>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
    <p:bg>
      <p:bgPr>
        <a:blipFill>
          <a:blip r:embed="rId2">
            <a:alphaModFix/>
          </a:blip>
          <a:stretch>
            <a:fillRect/>
          </a:stretch>
        </a:blipFill>
      </p:bgPr>
    </p:bg>
    <p:spTree>
      <p:nvGrpSpPr>
        <p:cNvPr id="58" name="Shape 58"/>
        <p:cNvGrpSpPr/>
        <p:nvPr/>
      </p:nvGrpSpPr>
      <p:grpSpPr>
        <a:xfrm>
          <a:off x="0" y="0"/>
          <a:ext cx="0" cy="0"/>
          <a:chOff x="0" y="0"/>
          <a:chExt cx="0" cy="0"/>
        </a:xfrm>
      </p:grpSpPr>
      <p:sp>
        <p:nvSpPr>
          <p:cNvPr id="59" name="Google Shape;59;p14"/>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 name="Google Shape;60;p14"/>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pic>
        <p:nvPicPr>
          <p:cNvPr id="61" name="Google Shape;61;p14"/>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62" name="Google Shape;62;p14"/>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_1">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65" name="Google Shape;65;p15"/>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66" name="Google Shape;66;p15"/>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67" name="Google Shape;67;p15"/>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_1_1">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
        <p:nvSpPr>
          <p:cNvPr id="70" name="Google Shape;70;p16"/>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71" name="Google Shape;71;p16"/>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72" name="Google Shape;72;p16"/>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1">
  <p:cSld name="CUSTOM_3_1_1_1">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7"/>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75" name="Google Shape;75;p17"/>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76" name="Google Shape;76;p17"/>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77" name="Google Shape;77;p17"/>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IMG">
  <p:cSld name="CUSTOM_3_1_1_1_1">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18"/>
          <p:cNvSpPr txBox="1"/>
          <p:nvPr>
            <p:ph idx="1" type="body"/>
          </p:nvPr>
        </p:nvSpPr>
        <p:spPr>
          <a:xfrm>
            <a:off x="1415450" y="1255975"/>
            <a:ext cx="38808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80" name="Google Shape;80;p18"/>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81" name="Google Shape;81;p18"/>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82" name="Google Shape;82;p18"/>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19"/>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 name="Google Shape;85;p19"/>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a:spcBef>
                <a:spcPts val="0"/>
              </a:spcBef>
              <a:spcAft>
                <a:spcPts val="0"/>
              </a:spcAft>
              <a:buClr>
                <a:schemeClr val="lt1"/>
              </a:buClr>
              <a:buSzPts val="1800"/>
              <a:buChar char="●"/>
              <a:defRPr sz="1800">
                <a:solidFill>
                  <a:schemeClr val="lt1"/>
                </a:solidFill>
              </a:defRPr>
            </a:lvl1pPr>
            <a:lvl2pPr indent="-342900" lvl="1" marL="914400">
              <a:spcBef>
                <a:spcPts val="0"/>
              </a:spcBef>
              <a:spcAft>
                <a:spcPts val="0"/>
              </a:spcAft>
              <a:buClr>
                <a:schemeClr val="lt1"/>
              </a:buClr>
              <a:buSzPts val="1800"/>
              <a:buChar char="○"/>
              <a:defRPr sz="1800">
                <a:solidFill>
                  <a:schemeClr val="lt1"/>
                </a:solidFill>
              </a:defRPr>
            </a:lvl2pPr>
            <a:lvl3pPr indent="-342900" lvl="2" marL="1371600">
              <a:spcBef>
                <a:spcPts val="0"/>
              </a:spcBef>
              <a:spcAft>
                <a:spcPts val="0"/>
              </a:spcAft>
              <a:buClr>
                <a:schemeClr val="lt1"/>
              </a:buClr>
              <a:buSzPts val="1800"/>
              <a:buChar char="■"/>
              <a:defRPr sz="1800">
                <a:solidFill>
                  <a:schemeClr val="lt1"/>
                </a:solidFill>
              </a:defRPr>
            </a:lvl3pPr>
            <a:lvl4pPr indent="-342900" lvl="3" marL="1828800">
              <a:spcBef>
                <a:spcPts val="0"/>
              </a:spcBef>
              <a:spcAft>
                <a:spcPts val="0"/>
              </a:spcAft>
              <a:buClr>
                <a:schemeClr val="lt1"/>
              </a:buClr>
              <a:buSzPts val="1800"/>
              <a:buChar char="●"/>
              <a:defRPr sz="1800">
                <a:solidFill>
                  <a:schemeClr val="lt1"/>
                </a:solidFill>
              </a:defRPr>
            </a:lvl4pPr>
            <a:lvl5pPr indent="-342900" lvl="4" marL="2286000">
              <a:spcBef>
                <a:spcPts val="0"/>
              </a:spcBef>
              <a:spcAft>
                <a:spcPts val="0"/>
              </a:spcAft>
              <a:buClr>
                <a:schemeClr val="lt1"/>
              </a:buClr>
              <a:buSzPts val="1800"/>
              <a:buChar char="○"/>
              <a:defRPr sz="1800">
                <a:solidFill>
                  <a:schemeClr val="lt1"/>
                </a:solidFill>
              </a:defRPr>
            </a:lvl5pPr>
            <a:lvl6pPr indent="-342900" lvl="5" marL="2743200">
              <a:spcBef>
                <a:spcPts val="0"/>
              </a:spcBef>
              <a:spcAft>
                <a:spcPts val="0"/>
              </a:spcAft>
              <a:buClr>
                <a:schemeClr val="lt1"/>
              </a:buClr>
              <a:buSzPts val="1800"/>
              <a:buChar char="■"/>
              <a:defRPr sz="1800">
                <a:solidFill>
                  <a:schemeClr val="lt1"/>
                </a:solidFill>
              </a:defRPr>
            </a:lvl6pPr>
            <a:lvl7pPr indent="-342900" lvl="6" marL="3200400">
              <a:spcBef>
                <a:spcPts val="0"/>
              </a:spcBef>
              <a:spcAft>
                <a:spcPts val="0"/>
              </a:spcAft>
              <a:buClr>
                <a:schemeClr val="lt1"/>
              </a:buClr>
              <a:buSzPts val="1800"/>
              <a:buChar char="●"/>
              <a:defRPr sz="1800">
                <a:solidFill>
                  <a:schemeClr val="lt1"/>
                </a:solidFill>
              </a:defRPr>
            </a:lvl7pPr>
            <a:lvl8pPr indent="-342900" lvl="7" marL="3657600">
              <a:spcBef>
                <a:spcPts val="0"/>
              </a:spcBef>
              <a:spcAft>
                <a:spcPts val="0"/>
              </a:spcAft>
              <a:buClr>
                <a:schemeClr val="lt1"/>
              </a:buClr>
              <a:buSzPts val="1800"/>
              <a:buChar char="○"/>
              <a:defRPr sz="1800">
                <a:solidFill>
                  <a:schemeClr val="lt1"/>
                </a:solidFill>
              </a:defRPr>
            </a:lvl8pPr>
            <a:lvl9pPr indent="-342900" lvl="8" marL="4114800">
              <a:spcBef>
                <a:spcPts val="0"/>
              </a:spcBef>
              <a:spcAft>
                <a:spcPts val="0"/>
              </a:spcAft>
              <a:buClr>
                <a:schemeClr val="lt1"/>
              </a:buClr>
              <a:buSzPts val="1800"/>
              <a:buChar char="■"/>
              <a:defRPr sz="1800">
                <a:solidFill>
                  <a:schemeClr val="lt1"/>
                </a:solidFill>
              </a:defRPr>
            </a:lvl9pPr>
          </a:lstStyle>
          <a:p/>
        </p:txBody>
      </p:sp>
      <p:sp>
        <p:nvSpPr>
          <p:cNvPr id="86" name="Google Shape;86;p19"/>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87" name="Google Shape;87;p19"/>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88" name="Google Shape;88;p19"/>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89" name="Google Shape;89;p19"/>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_1">
    <p:bg>
      <p:bgPr>
        <a:blipFill>
          <a:blip r:embed="rId2">
            <a:alphaModFix/>
          </a:blip>
          <a:stretch>
            <a:fillRect/>
          </a:stretch>
        </a:blipFill>
      </p:bgPr>
    </p:bg>
    <p:spTree>
      <p:nvGrpSpPr>
        <p:cNvPr id="90" name="Shape 90"/>
        <p:cNvGrpSpPr/>
        <p:nvPr/>
      </p:nvGrpSpPr>
      <p:grpSpPr>
        <a:xfrm>
          <a:off x="0" y="0"/>
          <a:ext cx="0" cy="0"/>
          <a:chOff x="0" y="0"/>
          <a:chExt cx="0" cy="0"/>
        </a:xfrm>
      </p:grpSpPr>
      <p:sp>
        <p:nvSpPr>
          <p:cNvPr id="91" name="Google Shape;91;p20"/>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20"/>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rtl="0">
              <a:spcBef>
                <a:spcPts val="0"/>
              </a:spcBef>
              <a:spcAft>
                <a:spcPts val="0"/>
              </a:spcAft>
              <a:buClr>
                <a:schemeClr val="dk1"/>
              </a:buClr>
              <a:buSzPts val="1800"/>
              <a:buChar char="●"/>
              <a:defRPr sz="1800">
                <a:solidFill>
                  <a:schemeClr val="dk1"/>
                </a:solidFill>
              </a:defRPr>
            </a:lvl1pPr>
            <a:lvl2pPr indent="-342900" lvl="1" marL="914400" rtl="0">
              <a:spcBef>
                <a:spcPts val="0"/>
              </a:spcBef>
              <a:spcAft>
                <a:spcPts val="0"/>
              </a:spcAft>
              <a:buClr>
                <a:schemeClr val="dk1"/>
              </a:buClr>
              <a:buSzPts val="1800"/>
              <a:buChar char="○"/>
              <a:defRPr sz="1800">
                <a:solidFill>
                  <a:schemeClr val="dk1"/>
                </a:solidFill>
              </a:defRPr>
            </a:lvl2pPr>
            <a:lvl3pPr indent="-342900" lvl="2" marL="1371600" rtl="0">
              <a:spcBef>
                <a:spcPts val="0"/>
              </a:spcBef>
              <a:spcAft>
                <a:spcPts val="0"/>
              </a:spcAft>
              <a:buClr>
                <a:schemeClr val="dk1"/>
              </a:buClr>
              <a:buSzPts val="1800"/>
              <a:buChar char="■"/>
              <a:defRPr sz="1800">
                <a:solidFill>
                  <a:schemeClr val="dk1"/>
                </a:solidFill>
              </a:defRPr>
            </a:lvl3pPr>
            <a:lvl4pPr indent="-342900" lvl="3" marL="1828800" rtl="0">
              <a:spcBef>
                <a:spcPts val="0"/>
              </a:spcBef>
              <a:spcAft>
                <a:spcPts val="0"/>
              </a:spcAft>
              <a:buClr>
                <a:schemeClr val="dk1"/>
              </a:buClr>
              <a:buSzPts val="1800"/>
              <a:buChar char="●"/>
              <a:defRPr sz="1800">
                <a:solidFill>
                  <a:schemeClr val="dk1"/>
                </a:solidFill>
              </a:defRPr>
            </a:lvl4pPr>
            <a:lvl5pPr indent="-342900" lvl="4" marL="2286000" rtl="0">
              <a:spcBef>
                <a:spcPts val="0"/>
              </a:spcBef>
              <a:spcAft>
                <a:spcPts val="0"/>
              </a:spcAft>
              <a:buClr>
                <a:schemeClr val="dk1"/>
              </a:buClr>
              <a:buSzPts val="1800"/>
              <a:buChar char="○"/>
              <a:defRPr sz="1800">
                <a:solidFill>
                  <a:schemeClr val="dk1"/>
                </a:solidFill>
              </a:defRPr>
            </a:lvl5pPr>
            <a:lvl6pPr indent="-342900" lvl="5" marL="2743200" rtl="0">
              <a:spcBef>
                <a:spcPts val="0"/>
              </a:spcBef>
              <a:spcAft>
                <a:spcPts val="0"/>
              </a:spcAft>
              <a:buClr>
                <a:schemeClr val="dk1"/>
              </a:buClr>
              <a:buSzPts val="1800"/>
              <a:buChar char="■"/>
              <a:defRPr sz="1800">
                <a:solidFill>
                  <a:schemeClr val="dk1"/>
                </a:solidFill>
              </a:defRPr>
            </a:lvl6pPr>
            <a:lvl7pPr indent="-342900" lvl="6" marL="3200400" rtl="0">
              <a:spcBef>
                <a:spcPts val="0"/>
              </a:spcBef>
              <a:spcAft>
                <a:spcPts val="0"/>
              </a:spcAft>
              <a:buClr>
                <a:schemeClr val="dk1"/>
              </a:buClr>
              <a:buSzPts val="1800"/>
              <a:buChar char="●"/>
              <a:defRPr sz="1800">
                <a:solidFill>
                  <a:schemeClr val="dk1"/>
                </a:solidFill>
              </a:defRPr>
            </a:lvl7pPr>
            <a:lvl8pPr indent="-342900" lvl="7" marL="3657600" rtl="0">
              <a:spcBef>
                <a:spcPts val="0"/>
              </a:spcBef>
              <a:spcAft>
                <a:spcPts val="0"/>
              </a:spcAft>
              <a:buClr>
                <a:schemeClr val="dk1"/>
              </a:buClr>
              <a:buSzPts val="1800"/>
              <a:buChar char="○"/>
              <a:defRPr sz="1800">
                <a:solidFill>
                  <a:schemeClr val="dk1"/>
                </a:solidFill>
              </a:defRPr>
            </a:lvl8pPr>
            <a:lvl9pPr indent="-342900" lvl="8" marL="4114800" rtl="0">
              <a:spcBef>
                <a:spcPts val="0"/>
              </a:spcBef>
              <a:spcAft>
                <a:spcPts val="0"/>
              </a:spcAft>
              <a:buClr>
                <a:schemeClr val="dk1"/>
              </a:buClr>
              <a:buSzPts val="1800"/>
              <a:buChar char="■"/>
              <a:defRPr sz="1800">
                <a:solidFill>
                  <a:schemeClr val="dk1"/>
                </a:solidFill>
              </a:defRPr>
            </a:lvl9pPr>
          </a:lstStyle>
          <a:p/>
        </p:txBody>
      </p:sp>
      <p:sp>
        <p:nvSpPr>
          <p:cNvPr id="93" name="Google Shape;93;p20"/>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94" name="Google Shape;94;p20"/>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95" name="Google Shape;95;p20"/>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96" name="Google Shape;96;p20"/>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LK NAME">
  <p:cSld name="CUSTOM">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3"/>
          <p:cNvSpPr txBox="1"/>
          <p:nvPr>
            <p:ph type="title"/>
          </p:nvPr>
        </p:nvSpPr>
        <p:spPr>
          <a:xfrm>
            <a:off x="535025" y="259350"/>
            <a:ext cx="5409600" cy="37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1pPr>
            <a:lvl2pPr lvl="1"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2pPr>
            <a:lvl3pPr lvl="2"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3pPr>
            <a:lvl4pPr lvl="3"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4pPr>
            <a:lvl5pPr lvl="4"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5pPr>
            <a:lvl6pPr lvl="5"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6pPr>
            <a:lvl7pPr lvl="6"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7pPr>
            <a:lvl8pPr lvl="7"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8pPr>
            <a:lvl9pPr lvl="8"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9pPr>
          </a:lstStyle>
          <a:p/>
        </p:txBody>
      </p:sp>
      <p:sp>
        <p:nvSpPr>
          <p:cNvPr id="14" name="Google Shape;14;p3"/>
          <p:cNvSpPr txBox="1"/>
          <p:nvPr>
            <p:ph idx="1" type="subTitle"/>
          </p:nvPr>
        </p:nvSpPr>
        <p:spPr>
          <a:xfrm>
            <a:off x="535025" y="591150"/>
            <a:ext cx="3945000" cy="637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100"/>
              <a:buFont typeface="Rubik"/>
              <a:buNone/>
              <a:defRPr sz="1100">
                <a:solidFill>
                  <a:schemeClr val="lt1"/>
                </a:solidFill>
                <a:latin typeface="Rubik"/>
                <a:ea typeface="Rubik"/>
                <a:cs typeface="Rubik"/>
                <a:sym typeface="Rubik"/>
              </a:defRPr>
            </a:lvl1pPr>
            <a:lvl2pPr lvl="1" rtl="0">
              <a:spcBef>
                <a:spcPts val="0"/>
              </a:spcBef>
              <a:spcAft>
                <a:spcPts val="0"/>
              </a:spcAft>
              <a:buSzPts val="1400"/>
              <a:buFont typeface="Rubik"/>
              <a:buNone/>
              <a:defRPr>
                <a:latin typeface="Rubik"/>
                <a:ea typeface="Rubik"/>
                <a:cs typeface="Rubik"/>
                <a:sym typeface="Rubik"/>
              </a:defRPr>
            </a:lvl2pPr>
            <a:lvl3pPr lvl="2" rtl="0">
              <a:spcBef>
                <a:spcPts val="0"/>
              </a:spcBef>
              <a:spcAft>
                <a:spcPts val="0"/>
              </a:spcAft>
              <a:buSzPts val="1400"/>
              <a:buFont typeface="Rubik"/>
              <a:buNone/>
              <a:defRPr>
                <a:latin typeface="Rubik"/>
                <a:ea typeface="Rubik"/>
                <a:cs typeface="Rubik"/>
                <a:sym typeface="Rubik"/>
              </a:defRPr>
            </a:lvl3pPr>
            <a:lvl4pPr lvl="3" rtl="0">
              <a:spcBef>
                <a:spcPts val="0"/>
              </a:spcBef>
              <a:spcAft>
                <a:spcPts val="0"/>
              </a:spcAft>
              <a:buSzPts val="1400"/>
              <a:buFont typeface="Rubik"/>
              <a:buNone/>
              <a:defRPr>
                <a:latin typeface="Rubik"/>
                <a:ea typeface="Rubik"/>
                <a:cs typeface="Rubik"/>
                <a:sym typeface="Rubik"/>
              </a:defRPr>
            </a:lvl4pPr>
            <a:lvl5pPr lvl="4" rtl="0">
              <a:spcBef>
                <a:spcPts val="0"/>
              </a:spcBef>
              <a:spcAft>
                <a:spcPts val="0"/>
              </a:spcAft>
              <a:buSzPts val="1400"/>
              <a:buFont typeface="Rubik"/>
              <a:buNone/>
              <a:defRPr>
                <a:latin typeface="Rubik"/>
                <a:ea typeface="Rubik"/>
                <a:cs typeface="Rubik"/>
                <a:sym typeface="Rubik"/>
              </a:defRPr>
            </a:lvl5pPr>
            <a:lvl6pPr lvl="5" rtl="0">
              <a:spcBef>
                <a:spcPts val="0"/>
              </a:spcBef>
              <a:spcAft>
                <a:spcPts val="0"/>
              </a:spcAft>
              <a:buSzPts val="1400"/>
              <a:buFont typeface="Rubik"/>
              <a:buNone/>
              <a:defRPr>
                <a:latin typeface="Rubik"/>
                <a:ea typeface="Rubik"/>
                <a:cs typeface="Rubik"/>
                <a:sym typeface="Rubik"/>
              </a:defRPr>
            </a:lvl6pPr>
            <a:lvl7pPr lvl="6" rtl="0">
              <a:spcBef>
                <a:spcPts val="0"/>
              </a:spcBef>
              <a:spcAft>
                <a:spcPts val="0"/>
              </a:spcAft>
              <a:buSzPts val="1400"/>
              <a:buFont typeface="Rubik"/>
              <a:buNone/>
              <a:defRPr>
                <a:latin typeface="Rubik"/>
                <a:ea typeface="Rubik"/>
                <a:cs typeface="Rubik"/>
                <a:sym typeface="Rubik"/>
              </a:defRPr>
            </a:lvl7pPr>
            <a:lvl8pPr lvl="7" rtl="0">
              <a:spcBef>
                <a:spcPts val="0"/>
              </a:spcBef>
              <a:spcAft>
                <a:spcPts val="0"/>
              </a:spcAft>
              <a:buSzPts val="1400"/>
              <a:buFont typeface="Rubik"/>
              <a:buNone/>
              <a:defRPr>
                <a:latin typeface="Rubik"/>
                <a:ea typeface="Rubik"/>
                <a:cs typeface="Rubik"/>
                <a:sym typeface="Rubik"/>
              </a:defRPr>
            </a:lvl8pPr>
            <a:lvl9pPr lvl="8" rtl="0">
              <a:spcBef>
                <a:spcPts val="0"/>
              </a:spcBef>
              <a:spcAft>
                <a:spcPts val="0"/>
              </a:spcAft>
              <a:buSzPts val="1400"/>
              <a:buFont typeface="Rubik"/>
              <a:buNone/>
              <a:defRPr>
                <a:latin typeface="Rubik"/>
                <a:ea typeface="Rubik"/>
                <a:cs typeface="Rubik"/>
                <a:sym typeface="Rubik"/>
              </a:defRPr>
            </a:lvl9pPr>
          </a:lstStyle>
          <a:p/>
        </p:txBody>
      </p:sp>
      <p:sp>
        <p:nvSpPr>
          <p:cNvPr id="15" name="Google Shape;15;p3"/>
          <p:cNvSpPr txBox="1"/>
          <p:nvPr>
            <p:ph idx="2" type="title"/>
          </p:nvPr>
        </p:nvSpPr>
        <p:spPr>
          <a:xfrm>
            <a:off x="535025" y="1605075"/>
            <a:ext cx="4258500" cy="147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Medium"/>
              <a:buNone/>
              <a:defRPr sz="4800">
                <a:solidFill>
                  <a:schemeClr val="lt1"/>
                </a:solidFill>
                <a:latin typeface="Rubik Medium"/>
                <a:ea typeface="Rubik Medium"/>
                <a:cs typeface="Rubik Medium"/>
                <a:sym typeface="Rubik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_1_1">
    <p:bg>
      <p:bgPr>
        <a:blipFill>
          <a:blip r:embed="rId2">
            <a:alphaModFix/>
          </a:blip>
          <a:stretch>
            <a:fillRect/>
          </a:stretch>
        </a:blipFill>
      </p:bgPr>
    </p:bg>
    <p:spTree>
      <p:nvGrpSpPr>
        <p:cNvPr id="97" name="Shape 97"/>
        <p:cNvGrpSpPr/>
        <p:nvPr/>
      </p:nvGrpSpPr>
      <p:grpSpPr>
        <a:xfrm>
          <a:off x="0" y="0"/>
          <a:ext cx="0" cy="0"/>
          <a:chOff x="0" y="0"/>
          <a:chExt cx="0" cy="0"/>
        </a:xfrm>
      </p:grpSpPr>
      <p:sp>
        <p:nvSpPr>
          <p:cNvPr id="98" name="Google Shape;98;p21"/>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 name="Google Shape;99;p21"/>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rtl="0">
              <a:spcBef>
                <a:spcPts val="0"/>
              </a:spcBef>
              <a:spcAft>
                <a:spcPts val="0"/>
              </a:spcAft>
              <a:buClr>
                <a:schemeClr val="lt1"/>
              </a:buClr>
              <a:buSzPts val="1800"/>
              <a:buChar char="●"/>
              <a:defRPr sz="1800">
                <a:solidFill>
                  <a:schemeClr val="lt1"/>
                </a:solidFill>
              </a:defRPr>
            </a:lvl1pPr>
            <a:lvl2pPr indent="-342900" lvl="1" marL="914400" rtl="0">
              <a:spcBef>
                <a:spcPts val="0"/>
              </a:spcBef>
              <a:spcAft>
                <a:spcPts val="0"/>
              </a:spcAft>
              <a:buClr>
                <a:schemeClr val="lt1"/>
              </a:buClr>
              <a:buSzPts val="1800"/>
              <a:buChar char="○"/>
              <a:defRPr sz="1800">
                <a:solidFill>
                  <a:schemeClr val="lt1"/>
                </a:solidFill>
              </a:defRPr>
            </a:lvl2pPr>
            <a:lvl3pPr indent="-342900" lvl="2" marL="1371600" rtl="0">
              <a:spcBef>
                <a:spcPts val="0"/>
              </a:spcBef>
              <a:spcAft>
                <a:spcPts val="0"/>
              </a:spcAft>
              <a:buClr>
                <a:schemeClr val="lt1"/>
              </a:buClr>
              <a:buSzPts val="1800"/>
              <a:buChar char="■"/>
              <a:defRPr sz="1800">
                <a:solidFill>
                  <a:schemeClr val="lt1"/>
                </a:solidFill>
              </a:defRPr>
            </a:lvl3pPr>
            <a:lvl4pPr indent="-342900" lvl="3" marL="1828800" rtl="0">
              <a:spcBef>
                <a:spcPts val="0"/>
              </a:spcBef>
              <a:spcAft>
                <a:spcPts val="0"/>
              </a:spcAft>
              <a:buClr>
                <a:schemeClr val="lt1"/>
              </a:buClr>
              <a:buSzPts val="1800"/>
              <a:buChar char="●"/>
              <a:defRPr sz="1800">
                <a:solidFill>
                  <a:schemeClr val="lt1"/>
                </a:solidFill>
              </a:defRPr>
            </a:lvl4pPr>
            <a:lvl5pPr indent="-342900" lvl="4" marL="2286000" rtl="0">
              <a:spcBef>
                <a:spcPts val="0"/>
              </a:spcBef>
              <a:spcAft>
                <a:spcPts val="0"/>
              </a:spcAft>
              <a:buClr>
                <a:schemeClr val="lt1"/>
              </a:buClr>
              <a:buSzPts val="1800"/>
              <a:buChar char="○"/>
              <a:defRPr sz="1800">
                <a:solidFill>
                  <a:schemeClr val="lt1"/>
                </a:solidFill>
              </a:defRPr>
            </a:lvl5pPr>
            <a:lvl6pPr indent="-342900" lvl="5" marL="2743200" rtl="0">
              <a:spcBef>
                <a:spcPts val="0"/>
              </a:spcBef>
              <a:spcAft>
                <a:spcPts val="0"/>
              </a:spcAft>
              <a:buClr>
                <a:schemeClr val="lt1"/>
              </a:buClr>
              <a:buSzPts val="1800"/>
              <a:buChar char="■"/>
              <a:defRPr sz="1800">
                <a:solidFill>
                  <a:schemeClr val="lt1"/>
                </a:solidFill>
              </a:defRPr>
            </a:lvl6pPr>
            <a:lvl7pPr indent="-342900" lvl="6" marL="3200400" rtl="0">
              <a:spcBef>
                <a:spcPts val="0"/>
              </a:spcBef>
              <a:spcAft>
                <a:spcPts val="0"/>
              </a:spcAft>
              <a:buClr>
                <a:schemeClr val="lt1"/>
              </a:buClr>
              <a:buSzPts val="1800"/>
              <a:buChar char="●"/>
              <a:defRPr sz="1800">
                <a:solidFill>
                  <a:schemeClr val="lt1"/>
                </a:solidFill>
              </a:defRPr>
            </a:lvl7pPr>
            <a:lvl8pPr indent="-342900" lvl="7" marL="3657600" rtl="0">
              <a:spcBef>
                <a:spcPts val="0"/>
              </a:spcBef>
              <a:spcAft>
                <a:spcPts val="0"/>
              </a:spcAft>
              <a:buClr>
                <a:schemeClr val="lt1"/>
              </a:buClr>
              <a:buSzPts val="1800"/>
              <a:buChar char="○"/>
              <a:defRPr sz="1800">
                <a:solidFill>
                  <a:schemeClr val="lt1"/>
                </a:solidFill>
              </a:defRPr>
            </a:lvl8pPr>
            <a:lvl9pPr indent="-342900" lvl="8" marL="4114800" rtl="0">
              <a:spcBef>
                <a:spcPts val="0"/>
              </a:spcBef>
              <a:spcAft>
                <a:spcPts val="0"/>
              </a:spcAft>
              <a:buClr>
                <a:schemeClr val="lt1"/>
              </a:buClr>
              <a:buSzPts val="1800"/>
              <a:buChar char="■"/>
              <a:defRPr sz="1800">
                <a:solidFill>
                  <a:schemeClr val="lt1"/>
                </a:solidFill>
              </a:defRPr>
            </a:lvl9pPr>
          </a:lstStyle>
          <a:p/>
        </p:txBody>
      </p:sp>
      <p:sp>
        <p:nvSpPr>
          <p:cNvPr id="100" name="Google Shape;100;p21"/>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01" name="Google Shape;101;p21"/>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02" name="Google Shape;102;p21"/>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3" name="Google Shape;103;p21"/>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
    <p:bg>
      <p:bgPr>
        <a:blipFill>
          <a:blip r:embed="rId2">
            <a:alphaModFix/>
          </a:blip>
          <a:stretch>
            <a:fillRect/>
          </a:stretch>
        </a:blipFill>
      </p:bgPr>
    </p:bg>
    <p:spTree>
      <p:nvGrpSpPr>
        <p:cNvPr id="104" name="Shape 104"/>
        <p:cNvGrpSpPr/>
        <p:nvPr/>
      </p:nvGrpSpPr>
      <p:grpSpPr>
        <a:xfrm>
          <a:off x="0" y="0"/>
          <a:ext cx="0" cy="0"/>
          <a:chOff x="0" y="0"/>
          <a:chExt cx="0" cy="0"/>
        </a:xfrm>
      </p:grpSpPr>
      <p:sp>
        <p:nvSpPr>
          <p:cNvPr id="105" name="Google Shape;105;p22"/>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22"/>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07" name="Google Shape;107;p22"/>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08" name="Google Shape;108;p22"/>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22"/>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_1">
    <p:bg>
      <p:bgPr>
        <a:blipFill>
          <a:blip r:embed="rId2">
            <a:alphaModFix/>
          </a:blip>
          <a:stretch>
            <a:fillRect/>
          </a:stretch>
        </a:blipFill>
      </p:bgPr>
    </p:bg>
    <p:spTree>
      <p:nvGrpSpPr>
        <p:cNvPr id="110" name="Shape 110"/>
        <p:cNvGrpSpPr/>
        <p:nvPr/>
      </p:nvGrpSpPr>
      <p:grpSpPr>
        <a:xfrm>
          <a:off x="0" y="0"/>
          <a:ext cx="0" cy="0"/>
          <a:chOff x="0" y="0"/>
          <a:chExt cx="0" cy="0"/>
        </a:xfrm>
      </p:grpSpPr>
      <p:sp>
        <p:nvSpPr>
          <p:cNvPr id="111" name="Google Shape;111;p23"/>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23"/>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113" name="Google Shape;113;p23"/>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14" name="Google Shape;114;p23"/>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115" name="Google Shape;115;p23"/>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_1_1">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p24"/>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 name="Google Shape;118;p24"/>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19" name="Google Shape;119;p24"/>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20" name="Google Shape;120;p24"/>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21" name="Google Shape;121;p24"/>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1">
  <p:cSld name="CUSTOM_5_1_1_1">
    <p:bg>
      <p:bgPr>
        <a:blipFill>
          <a:blip r:embed="rId2">
            <a:alphaModFix/>
          </a:blip>
          <a:stretch>
            <a:fillRect/>
          </a:stretch>
        </a:blipFill>
      </p:bgPr>
    </p:bg>
    <p:spTree>
      <p:nvGrpSpPr>
        <p:cNvPr id="122" name="Shape 122"/>
        <p:cNvGrpSpPr/>
        <p:nvPr/>
      </p:nvGrpSpPr>
      <p:grpSpPr>
        <a:xfrm>
          <a:off x="0" y="0"/>
          <a:ext cx="0" cy="0"/>
          <a:chOff x="0" y="0"/>
          <a:chExt cx="0" cy="0"/>
        </a:xfrm>
      </p:grpSpPr>
      <p:sp>
        <p:nvSpPr>
          <p:cNvPr id="123" name="Google Shape;123;p25"/>
          <p:cNvSpPr/>
          <p:nvPr/>
        </p:nvSpPr>
        <p:spPr>
          <a:xfrm>
            <a:off x="731000" y="996800"/>
            <a:ext cx="7416300" cy="31698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 name="Google Shape;124;p25"/>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125" name="Google Shape;125;p25"/>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26" name="Google Shape;126;p25"/>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127" name="Google Shape;127;p25"/>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
    <p:bg>
      <p:bgPr>
        <a:solidFill>
          <a:srgbClr val="7800FF"/>
        </a:solidFill>
      </p:bgPr>
    </p:bg>
    <p:spTree>
      <p:nvGrpSpPr>
        <p:cNvPr id="128" name="Shape 128"/>
        <p:cNvGrpSpPr/>
        <p:nvPr/>
      </p:nvGrpSpPr>
      <p:grpSpPr>
        <a:xfrm>
          <a:off x="0" y="0"/>
          <a:ext cx="0" cy="0"/>
          <a:chOff x="0" y="0"/>
          <a:chExt cx="0" cy="0"/>
        </a:xfrm>
      </p:grpSpPr>
      <p:pic>
        <p:nvPicPr>
          <p:cNvPr id="129" name="Google Shape;129;p26"/>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0" name="Google Shape;130;p26"/>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Light"/>
              <a:buNone/>
              <a:defRPr sz="48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_1">
    <p:bg>
      <p:bgPr>
        <a:solidFill>
          <a:srgbClr val="FF0097"/>
        </a:solidFill>
      </p:bgPr>
    </p:bg>
    <p:spTree>
      <p:nvGrpSpPr>
        <p:cNvPr id="131" name="Shape 131"/>
        <p:cNvGrpSpPr/>
        <p:nvPr/>
      </p:nvGrpSpPr>
      <p:grpSpPr>
        <a:xfrm>
          <a:off x="0" y="0"/>
          <a:ext cx="0" cy="0"/>
          <a:chOff x="0" y="0"/>
          <a:chExt cx="0" cy="0"/>
        </a:xfrm>
      </p:grpSpPr>
      <p:pic>
        <p:nvPicPr>
          <p:cNvPr id="132" name="Google Shape;132;p27"/>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3" name="Google Shape;133;p27"/>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Light"/>
              <a:buNone/>
              <a:defRPr sz="48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_1_1">
    <p:bg>
      <p:bgPr>
        <a:solidFill>
          <a:srgbClr val="12E4D2"/>
        </a:solidFill>
      </p:bgPr>
    </p:bg>
    <p:spTree>
      <p:nvGrpSpPr>
        <p:cNvPr id="134" name="Shape 134"/>
        <p:cNvGrpSpPr/>
        <p:nvPr/>
      </p:nvGrpSpPr>
      <p:grpSpPr>
        <a:xfrm>
          <a:off x="0" y="0"/>
          <a:ext cx="0" cy="0"/>
          <a:chOff x="0" y="0"/>
          <a:chExt cx="0" cy="0"/>
        </a:xfrm>
      </p:grpSpPr>
      <p:pic>
        <p:nvPicPr>
          <p:cNvPr id="135" name="Google Shape;135;p28"/>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6" name="Google Shape;136;p28"/>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4800"/>
              <a:buFont typeface="Rubik Light"/>
              <a:buNone/>
              <a:defRPr sz="4800">
                <a:solidFill>
                  <a:schemeClr val="dk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
    <p:bg>
      <p:bgPr>
        <a:solidFill>
          <a:srgbClr val="7800FF"/>
        </a:solidFill>
      </p:bgPr>
    </p:bg>
    <p:spTree>
      <p:nvGrpSpPr>
        <p:cNvPr id="137" name="Shape 137"/>
        <p:cNvGrpSpPr/>
        <p:nvPr/>
      </p:nvGrpSpPr>
      <p:grpSpPr>
        <a:xfrm>
          <a:off x="0" y="0"/>
          <a:ext cx="0" cy="0"/>
          <a:chOff x="0" y="0"/>
          <a:chExt cx="0" cy="0"/>
        </a:xfrm>
      </p:grpSpPr>
      <p:sp>
        <p:nvSpPr>
          <p:cNvPr id="138" name="Google Shape;138;p29"/>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600"/>
              <a:buFont typeface="Rubik Light"/>
              <a:buNone/>
              <a:defRPr sz="36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pic>
        <p:nvPicPr>
          <p:cNvPr id="139" name="Google Shape;139;p29"/>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
        <p:nvSpPr>
          <p:cNvPr id="140" name="Google Shape;140;p29"/>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Light"/>
              <a:buNone/>
              <a:defRPr sz="2400">
                <a:solidFill>
                  <a:schemeClr val="lt1"/>
                </a:solidFill>
                <a:latin typeface="Rubik Light"/>
                <a:ea typeface="Rubik Light"/>
                <a:cs typeface="Rubik Light"/>
                <a:sym typeface="Rubik Light"/>
              </a:defRPr>
            </a:lvl1pPr>
            <a:lvl2pPr lvl="1" rtl="0">
              <a:spcBef>
                <a:spcPts val="0"/>
              </a:spcBef>
              <a:spcAft>
                <a:spcPts val="0"/>
              </a:spcAft>
              <a:buSzPts val="2400"/>
              <a:buFont typeface="Rubik Light"/>
              <a:buNone/>
              <a:defRPr sz="2400">
                <a:latin typeface="Rubik Light"/>
                <a:ea typeface="Rubik Light"/>
                <a:cs typeface="Rubik Light"/>
                <a:sym typeface="Rubik Light"/>
              </a:defRPr>
            </a:lvl2pPr>
            <a:lvl3pPr lvl="2" rtl="0">
              <a:spcBef>
                <a:spcPts val="0"/>
              </a:spcBef>
              <a:spcAft>
                <a:spcPts val="0"/>
              </a:spcAft>
              <a:buSzPts val="2400"/>
              <a:buFont typeface="Rubik Light"/>
              <a:buNone/>
              <a:defRPr sz="2400">
                <a:latin typeface="Rubik Light"/>
                <a:ea typeface="Rubik Light"/>
                <a:cs typeface="Rubik Light"/>
                <a:sym typeface="Rubik Light"/>
              </a:defRPr>
            </a:lvl3pPr>
            <a:lvl4pPr lvl="3" rtl="0">
              <a:spcBef>
                <a:spcPts val="0"/>
              </a:spcBef>
              <a:spcAft>
                <a:spcPts val="0"/>
              </a:spcAft>
              <a:buSzPts val="2400"/>
              <a:buFont typeface="Rubik Light"/>
              <a:buNone/>
              <a:defRPr sz="2400">
                <a:latin typeface="Rubik Light"/>
                <a:ea typeface="Rubik Light"/>
                <a:cs typeface="Rubik Light"/>
                <a:sym typeface="Rubik Light"/>
              </a:defRPr>
            </a:lvl4pPr>
            <a:lvl5pPr lvl="4" rtl="0">
              <a:spcBef>
                <a:spcPts val="0"/>
              </a:spcBef>
              <a:spcAft>
                <a:spcPts val="0"/>
              </a:spcAft>
              <a:buSzPts val="2400"/>
              <a:buFont typeface="Rubik Light"/>
              <a:buNone/>
              <a:defRPr sz="2400">
                <a:latin typeface="Rubik Light"/>
                <a:ea typeface="Rubik Light"/>
                <a:cs typeface="Rubik Light"/>
                <a:sym typeface="Rubik Light"/>
              </a:defRPr>
            </a:lvl5pPr>
            <a:lvl6pPr lvl="5" rtl="0">
              <a:spcBef>
                <a:spcPts val="0"/>
              </a:spcBef>
              <a:spcAft>
                <a:spcPts val="0"/>
              </a:spcAft>
              <a:buSzPts val="2400"/>
              <a:buFont typeface="Rubik Light"/>
              <a:buNone/>
              <a:defRPr sz="2400">
                <a:latin typeface="Rubik Light"/>
                <a:ea typeface="Rubik Light"/>
                <a:cs typeface="Rubik Light"/>
                <a:sym typeface="Rubik Light"/>
              </a:defRPr>
            </a:lvl6pPr>
            <a:lvl7pPr lvl="6" rtl="0">
              <a:spcBef>
                <a:spcPts val="0"/>
              </a:spcBef>
              <a:spcAft>
                <a:spcPts val="0"/>
              </a:spcAft>
              <a:buSzPts val="2400"/>
              <a:buFont typeface="Rubik Light"/>
              <a:buNone/>
              <a:defRPr sz="2400">
                <a:latin typeface="Rubik Light"/>
                <a:ea typeface="Rubik Light"/>
                <a:cs typeface="Rubik Light"/>
                <a:sym typeface="Rubik Light"/>
              </a:defRPr>
            </a:lvl7pPr>
            <a:lvl8pPr lvl="7" rtl="0">
              <a:spcBef>
                <a:spcPts val="0"/>
              </a:spcBef>
              <a:spcAft>
                <a:spcPts val="0"/>
              </a:spcAft>
              <a:buSzPts val="2400"/>
              <a:buFont typeface="Rubik Light"/>
              <a:buNone/>
              <a:defRPr sz="2400">
                <a:latin typeface="Rubik Light"/>
                <a:ea typeface="Rubik Light"/>
                <a:cs typeface="Rubik Light"/>
                <a:sym typeface="Rubik Light"/>
              </a:defRPr>
            </a:lvl8pPr>
            <a:lvl9pPr lvl="8" rtl="0">
              <a:spcBef>
                <a:spcPts val="0"/>
              </a:spcBef>
              <a:spcAft>
                <a:spcPts val="0"/>
              </a:spcAft>
              <a:buSzPts val="2400"/>
              <a:buFont typeface="Rubik Light"/>
              <a:buNone/>
              <a:defRPr sz="2400">
                <a:latin typeface="Rubik Light"/>
                <a:ea typeface="Rubik Light"/>
                <a:cs typeface="Rubik Light"/>
                <a:sym typeface="Rubik Light"/>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_1">
    <p:bg>
      <p:bgPr>
        <a:solidFill>
          <a:srgbClr val="FF0097"/>
        </a:solidFill>
      </p:bgPr>
    </p:bg>
    <p:spTree>
      <p:nvGrpSpPr>
        <p:cNvPr id="141" name="Shape 141"/>
        <p:cNvGrpSpPr/>
        <p:nvPr/>
      </p:nvGrpSpPr>
      <p:grpSpPr>
        <a:xfrm>
          <a:off x="0" y="0"/>
          <a:ext cx="0" cy="0"/>
          <a:chOff x="0" y="0"/>
          <a:chExt cx="0" cy="0"/>
        </a:xfrm>
      </p:grpSpPr>
      <p:sp>
        <p:nvSpPr>
          <p:cNvPr id="142" name="Google Shape;142;p30"/>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600"/>
              <a:buFont typeface="Rubik Light"/>
              <a:buNone/>
              <a:defRPr sz="36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
        <p:nvSpPr>
          <p:cNvPr id="143" name="Google Shape;143;p30"/>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Light"/>
              <a:buNone/>
              <a:defRPr sz="2400">
                <a:solidFill>
                  <a:schemeClr val="lt1"/>
                </a:solidFill>
                <a:latin typeface="Rubik Light"/>
                <a:ea typeface="Rubik Light"/>
                <a:cs typeface="Rubik Light"/>
                <a:sym typeface="Rubik Light"/>
              </a:defRPr>
            </a:lvl1pPr>
            <a:lvl2pPr lvl="1" rtl="0">
              <a:spcBef>
                <a:spcPts val="0"/>
              </a:spcBef>
              <a:spcAft>
                <a:spcPts val="0"/>
              </a:spcAft>
              <a:buSzPts val="2400"/>
              <a:buFont typeface="Rubik Light"/>
              <a:buNone/>
              <a:defRPr sz="2400">
                <a:latin typeface="Rubik Light"/>
                <a:ea typeface="Rubik Light"/>
                <a:cs typeface="Rubik Light"/>
                <a:sym typeface="Rubik Light"/>
              </a:defRPr>
            </a:lvl2pPr>
            <a:lvl3pPr lvl="2" rtl="0">
              <a:spcBef>
                <a:spcPts val="0"/>
              </a:spcBef>
              <a:spcAft>
                <a:spcPts val="0"/>
              </a:spcAft>
              <a:buSzPts val="2400"/>
              <a:buFont typeface="Rubik Light"/>
              <a:buNone/>
              <a:defRPr sz="2400">
                <a:latin typeface="Rubik Light"/>
                <a:ea typeface="Rubik Light"/>
                <a:cs typeface="Rubik Light"/>
                <a:sym typeface="Rubik Light"/>
              </a:defRPr>
            </a:lvl3pPr>
            <a:lvl4pPr lvl="3" rtl="0">
              <a:spcBef>
                <a:spcPts val="0"/>
              </a:spcBef>
              <a:spcAft>
                <a:spcPts val="0"/>
              </a:spcAft>
              <a:buSzPts val="2400"/>
              <a:buFont typeface="Rubik Light"/>
              <a:buNone/>
              <a:defRPr sz="2400">
                <a:latin typeface="Rubik Light"/>
                <a:ea typeface="Rubik Light"/>
                <a:cs typeface="Rubik Light"/>
                <a:sym typeface="Rubik Light"/>
              </a:defRPr>
            </a:lvl4pPr>
            <a:lvl5pPr lvl="4" rtl="0">
              <a:spcBef>
                <a:spcPts val="0"/>
              </a:spcBef>
              <a:spcAft>
                <a:spcPts val="0"/>
              </a:spcAft>
              <a:buSzPts val="2400"/>
              <a:buFont typeface="Rubik Light"/>
              <a:buNone/>
              <a:defRPr sz="2400">
                <a:latin typeface="Rubik Light"/>
                <a:ea typeface="Rubik Light"/>
                <a:cs typeface="Rubik Light"/>
                <a:sym typeface="Rubik Light"/>
              </a:defRPr>
            </a:lvl5pPr>
            <a:lvl6pPr lvl="5" rtl="0">
              <a:spcBef>
                <a:spcPts val="0"/>
              </a:spcBef>
              <a:spcAft>
                <a:spcPts val="0"/>
              </a:spcAft>
              <a:buSzPts val="2400"/>
              <a:buFont typeface="Rubik Light"/>
              <a:buNone/>
              <a:defRPr sz="2400">
                <a:latin typeface="Rubik Light"/>
                <a:ea typeface="Rubik Light"/>
                <a:cs typeface="Rubik Light"/>
                <a:sym typeface="Rubik Light"/>
              </a:defRPr>
            </a:lvl6pPr>
            <a:lvl7pPr lvl="6" rtl="0">
              <a:spcBef>
                <a:spcPts val="0"/>
              </a:spcBef>
              <a:spcAft>
                <a:spcPts val="0"/>
              </a:spcAft>
              <a:buSzPts val="2400"/>
              <a:buFont typeface="Rubik Light"/>
              <a:buNone/>
              <a:defRPr sz="2400">
                <a:latin typeface="Rubik Light"/>
                <a:ea typeface="Rubik Light"/>
                <a:cs typeface="Rubik Light"/>
                <a:sym typeface="Rubik Light"/>
              </a:defRPr>
            </a:lvl7pPr>
            <a:lvl8pPr lvl="7" rtl="0">
              <a:spcBef>
                <a:spcPts val="0"/>
              </a:spcBef>
              <a:spcAft>
                <a:spcPts val="0"/>
              </a:spcAft>
              <a:buSzPts val="2400"/>
              <a:buFont typeface="Rubik Light"/>
              <a:buNone/>
              <a:defRPr sz="2400">
                <a:latin typeface="Rubik Light"/>
                <a:ea typeface="Rubik Light"/>
                <a:cs typeface="Rubik Light"/>
                <a:sym typeface="Rubik Light"/>
              </a:defRPr>
            </a:lvl8pPr>
            <a:lvl9pPr lvl="8" rtl="0">
              <a:spcBef>
                <a:spcPts val="0"/>
              </a:spcBef>
              <a:spcAft>
                <a:spcPts val="0"/>
              </a:spcAft>
              <a:buSzPts val="2400"/>
              <a:buFont typeface="Rubik Light"/>
              <a:buNone/>
              <a:defRPr sz="2400">
                <a:latin typeface="Rubik Light"/>
                <a:ea typeface="Rubik Light"/>
                <a:cs typeface="Rubik Light"/>
                <a:sym typeface="Rubik Light"/>
              </a:defRPr>
            </a:lvl9pPr>
          </a:lstStyle>
          <a:p/>
        </p:txBody>
      </p:sp>
      <p:pic>
        <p:nvPicPr>
          <p:cNvPr id="144" name="Google Shape;144;p30"/>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400"/>
              <a:buFont typeface="Rubik"/>
              <a:buNone/>
              <a:defRPr sz="2400">
                <a:solidFill>
                  <a:schemeClr val="lt1"/>
                </a:solidFill>
                <a:latin typeface="Rubik"/>
                <a:ea typeface="Rubik"/>
                <a:cs typeface="Rubik"/>
                <a:sym typeface="Rubi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1pPr>
            <a:lvl2pPr indent="-355600" lvl="1" marL="9144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2pPr>
            <a:lvl3pPr indent="-355600" lvl="2" marL="13716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3pPr>
            <a:lvl4pPr indent="-355600" lvl="3" marL="18288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4pPr>
            <a:lvl5pPr indent="-355600" lvl="4" marL="22860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5pPr>
            <a:lvl6pPr indent="-355600" lvl="5" marL="27432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6pPr>
            <a:lvl7pPr indent="-355600" lvl="6" marL="32004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7pPr>
            <a:lvl8pPr indent="-355600" lvl="7" marL="36576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8pPr>
            <a:lvl9pPr indent="-355600" lvl="8" marL="41148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_1_1">
    <p:bg>
      <p:bgPr>
        <a:solidFill>
          <a:srgbClr val="12E4D2"/>
        </a:solidFill>
      </p:bgPr>
    </p:bg>
    <p:spTree>
      <p:nvGrpSpPr>
        <p:cNvPr id="145" name="Shape 145"/>
        <p:cNvGrpSpPr/>
        <p:nvPr/>
      </p:nvGrpSpPr>
      <p:grpSpPr>
        <a:xfrm>
          <a:off x="0" y="0"/>
          <a:ext cx="0" cy="0"/>
          <a:chOff x="0" y="0"/>
          <a:chExt cx="0" cy="0"/>
        </a:xfrm>
      </p:grpSpPr>
      <p:sp>
        <p:nvSpPr>
          <p:cNvPr id="146" name="Google Shape;146;p31"/>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600"/>
              <a:buFont typeface="Rubik Light"/>
              <a:buNone/>
              <a:defRPr sz="3600">
                <a:solidFill>
                  <a:schemeClr val="dk1"/>
                </a:solidFill>
                <a:latin typeface="Rubik Light"/>
                <a:ea typeface="Rubik Light"/>
                <a:cs typeface="Rubik Light"/>
                <a:sym typeface="Rubik Light"/>
              </a:defRPr>
            </a:lvl1pPr>
            <a:lvl2pPr lvl="1"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2pPr>
            <a:lvl3pPr lvl="2"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3pPr>
            <a:lvl4pPr lvl="3"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4pPr>
            <a:lvl5pPr lvl="4"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5pPr>
            <a:lvl6pPr lvl="5"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6pPr>
            <a:lvl7pPr lvl="6"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7pPr>
            <a:lvl8pPr lvl="7"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8pPr>
            <a:lvl9pPr lvl="8"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9pPr>
          </a:lstStyle>
          <a:p/>
        </p:txBody>
      </p:sp>
      <p:sp>
        <p:nvSpPr>
          <p:cNvPr id="147" name="Google Shape;147;p31"/>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1pPr>
            <a:lvl2pPr lvl="1"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2pPr>
            <a:lvl3pPr lvl="2"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3pPr>
            <a:lvl4pPr lvl="3"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4pPr>
            <a:lvl5pPr lvl="4"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5pPr>
            <a:lvl6pPr lvl="5"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6pPr>
            <a:lvl7pPr lvl="6"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7pPr>
            <a:lvl8pPr lvl="7"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8pPr>
            <a:lvl9pPr lvl="8"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9pPr>
          </a:lstStyle>
          <a:p/>
        </p:txBody>
      </p:sp>
      <p:pic>
        <p:nvPicPr>
          <p:cNvPr id="148" name="Google Shape;148;p31"/>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p5"/>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a:buNone/>
              <a:defRPr sz="24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 name="Google Shape;21;p5"/>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1pPr>
            <a:lvl2pPr indent="-355600" lvl="1" marL="9144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2pPr>
            <a:lvl3pPr indent="-355600" lvl="2" marL="13716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3pPr>
            <a:lvl4pPr indent="-355600" lvl="3" marL="18288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4pPr>
            <a:lvl5pPr indent="-355600" lvl="4" marL="22860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5pPr>
            <a:lvl6pPr indent="-355600" lvl="5" marL="27432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6pPr>
            <a:lvl7pPr indent="-355600" lvl="6" marL="32004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7pPr>
            <a:lvl8pPr indent="-355600" lvl="7" marL="36576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8pPr>
            <a:lvl9pPr indent="-355600" lvl="8" marL="41148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_1">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6"/>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a:buNone/>
              <a:defRPr sz="24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24" name="Google Shape;24;p6"/>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1pPr>
            <a:lvl2pPr indent="-355600" lvl="1" marL="914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2pPr>
            <a:lvl3pPr indent="-355600" lvl="2" marL="1371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3pPr>
            <a:lvl4pPr indent="-355600" lvl="3" marL="1828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4pPr>
            <a:lvl5pPr indent="-355600" lvl="4" marL="22860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5pPr>
            <a:lvl6pPr indent="-355600" lvl="5" marL="2743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6pPr>
            <a:lvl7pPr indent="-355600" lvl="6" marL="3200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7pPr>
            <a:lvl8pPr indent="-355600" lvl="7" marL="3657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8pPr>
            <a:lvl9pPr indent="-355600" lvl="8" marL="4114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_1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7"/>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a:buNone/>
              <a:defRPr sz="24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27" name="Google Shape;27;p7"/>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1pPr>
            <a:lvl2pPr indent="-355600" lvl="1" marL="914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2pPr>
            <a:lvl3pPr indent="-355600" lvl="2" marL="1371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3pPr>
            <a:lvl4pPr indent="-355600" lvl="3" marL="1828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4pPr>
            <a:lvl5pPr indent="-355600" lvl="4" marL="22860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5pPr>
            <a:lvl6pPr indent="-355600" lvl="5" marL="2743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6pPr>
            <a:lvl7pPr indent="-355600" lvl="6" marL="3200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7pPr>
            <a:lvl8pPr indent="-355600" lvl="7" marL="3657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8pPr>
            <a:lvl9pPr indent="-355600" lvl="8" marL="4114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8"/>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200"/>
              <a:buFont typeface="Rubik Light"/>
              <a:buNone/>
              <a:defRPr sz="1200">
                <a:latin typeface="Rubik Light"/>
                <a:ea typeface="Rubik Light"/>
                <a:cs typeface="Rubik Light"/>
                <a:sym typeface="Rubik Light"/>
              </a:defRPr>
            </a:lvl1pPr>
            <a:lvl2pPr lvl="1">
              <a:spcBef>
                <a:spcPts val="0"/>
              </a:spcBef>
              <a:spcAft>
                <a:spcPts val="0"/>
              </a:spcAft>
              <a:buSzPts val="1200"/>
              <a:buFont typeface="Rubik Light"/>
              <a:buNone/>
              <a:defRPr sz="1200">
                <a:latin typeface="Rubik Light"/>
                <a:ea typeface="Rubik Light"/>
                <a:cs typeface="Rubik Light"/>
                <a:sym typeface="Rubik Light"/>
              </a:defRPr>
            </a:lvl2pPr>
            <a:lvl3pPr lvl="2">
              <a:spcBef>
                <a:spcPts val="0"/>
              </a:spcBef>
              <a:spcAft>
                <a:spcPts val="0"/>
              </a:spcAft>
              <a:buSzPts val="1200"/>
              <a:buFont typeface="Rubik Light"/>
              <a:buNone/>
              <a:defRPr sz="1200">
                <a:latin typeface="Rubik Light"/>
                <a:ea typeface="Rubik Light"/>
                <a:cs typeface="Rubik Light"/>
                <a:sym typeface="Rubik Light"/>
              </a:defRPr>
            </a:lvl3pPr>
            <a:lvl4pPr lvl="3">
              <a:spcBef>
                <a:spcPts val="0"/>
              </a:spcBef>
              <a:spcAft>
                <a:spcPts val="0"/>
              </a:spcAft>
              <a:buSzPts val="1200"/>
              <a:buFont typeface="Rubik Light"/>
              <a:buNone/>
              <a:defRPr sz="1200">
                <a:latin typeface="Rubik Light"/>
                <a:ea typeface="Rubik Light"/>
                <a:cs typeface="Rubik Light"/>
                <a:sym typeface="Rubik Light"/>
              </a:defRPr>
            </a:lvl4pPr>
            <a:lvl5pPr lvl="4">
              <a:spcBef>
                <a:spcPts val="0"/>
              </a:spcBef>
              <a:spcAft>
                <a:spcPts val="0"/>
              </a:spcAft>
              <a:buSzPts val="1200"/>
              <a:buFont typeface="Rubik Light"/>
              <a:buNone/>
              <a:defRPr sz="1200">
                <a:latin typeface="Rubik Light"/>
                <a:ea typeface="Rubik Light"/>
                <a:cs typeface="Rubik Light"/>
                <a:sym typeface="Rubik Light"/>
              </a:defRPr>
            </a:lvl5pPr>
            <a:lvl6pPr lvl="5">
              <a:spcBef>
                <a:spcPts val="0"/>
              </a:spcBef>
              <a:spcAft>
                <a:spcPts val="0"/>
              </a:spcAft>
              <a:buSzPts val="1200"/>
              <a:buFont typeface="Rubik Light"/>
              <a:buNone/>
              <a:defRPr sz="1200">
                <a:latin typeface="Rubik Light"/>
                <a:ea typeface="Rubik Light"/>
                <a:cs typeface="Rubik Light"/>
                <a:sym typeface="Rubik Light"/>
              </a:defRPr>
            </a:lvl6pPr>
            <a:lvl7pPr lvl="6">
              <a:spcBef>
                <a:spcPts val="0"/>
              </a:spcBef>
              <a:spcAft>
                <a:spcPts val="0"/>
              </a:spcAft>
              <a:buSzPts val="1200"/>
              <a:buFont typeface="Rubik Light"/>
              <a:buNone/>
              <a:defRPr sz="1200">
                <a:latin typeface="Rubik Light"/>
                <a:ea typeface="Rubik Light"/>
                <a:cs typeface="Rubik Light"/>
                <a:sym typeface="Rubik Light"/>
              </a:defRPr>
            </a:lvl7pPr>
            <a:lvl8pPr lvl="7">
              <a:spcBef>
                <a:spcPts val="0"/>
              </a:spcBef>
              <a:spcAft>
                <a:spcPts val="0"/>
              </a:spcAft>
              <a:buSzPts val="1200"/>
              <a:buFont typeface="Rubik Light"/>
              <a:buNone/>
              <a:defRPr sz="1200">
                <a:latin typeface="Rubik Light"/>
                <a:ea typeface="Rubik Light"/>
                <a:cs typeface="Rubik Light"/>
                <a:sym typeface="Rubik Light"/>
              </a:defRPr>
            </a:lvl8pPr>
            <a:lvl9pPr lvl="8">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30" name="Google Shape;30;p8"/>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200"/>
              <a:buFont typeface="Rubik"/>
              <a:buNone/>
              <a:defRPr sz="3200">
                <a:latin typeface="Rubik"/>
                <a:ea typeface="Rubik"/>
                <a:cs typeface="Rubik"/>
                <a:sym typeface="Rubi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8"/>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04800" lvl="5" marL="274320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2" name="Google Shape;32;p8"/>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1">
  <p:cSld name="CUSTOM_2_2">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9"/>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1pPr>
            <a:lvl2pPr lvl="1"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2pPr>
            <a:lvl3pPr lvl="2"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3pPr>
            <a:lvl4pPr lvl="3"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4pPr>
            <a:lvl5pPr lvl="4"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5pPr>
            <a:lvl6pPr lvl="5"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6pPr>
            <a:lvl7pPr lvl="6"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7pPr>
            <a:lvl8pPr lvl="7"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8pPr>
            <a:lvl9pPr lvl="8"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9pPr>
          </a:lstStyle>
          <a:p/>
        </p:txBody>
      </p:sp>
      <p:sp>
        <p:nvSpPr>
          <p:cNvPr id="35" name="Google Shape;35;p9"/>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200"/>
              <a:buFont typeface="Rubik"/>
              <a:buNone/>
              <a:defRPr sz="32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36" name="Google Shape;36;p9"/>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Clr>
                <a:schemeClr val="lt1"/>
              </a:buClr>
              <a:buSzPts val="1200"/>
              <a:buChar char="●"/>
              <a:defRPr sz="1200">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04800" lvl="5" marL="2743200" rtl="0">
              <a:spcBef>
                <a:spcPts val="0"/>
              </a:spcBef>
              <a:spcAft>
                <a:spcPts val="0"/>
              </a:spcAft>
              <a:buClr>
                <a:schemeClr val="lt1"/>
              </a:buClr>
              <a:buSzPts val="1200"/>
              <a:buFont typeface="Rubik Light"/>
              <a:buChar char="■"/>
              <a:defRPr sz="1200">
                <a:solidFill>
                  <a:schemeClr val="lt1"/>
                </a:solidFill>
                <a:latin typeface="Rubik Light"/>
                <a:ea typeface="Rubik Light"/>
                <a:cs typeface="Rubik Light"/>
                <a:sym typeface="Rubik Light"/>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37" name="Google Shape;37;p9"/>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_1">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10"/>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40" name="Google Shape;40;p10"/>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1" name="Google Shape;41;p10"/>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2" name="Google Shape;42;p10"/>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32" Type="http://schemas.openxmlformats.org/officeDocument/2006/relationships/theme" Target="../theme/theme1.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nvSpPr>
        <p:spPr>
          <a:xfrm>
            <a:off x="8499634" y="4657826"/>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it" sz="1300" u="none" cap="none" strike="noStrike">
                <a:solidFill>
                  <a:srgbClr val="434343"/>
                </a:solidFill>
                <a:latin typeface="Poppins"/>
                <a:ea typeface="Poppins"/>
                <a:cs typeface="Poppins"/>
                <a:sym typeface="Poppins"/>
              </a:rPr>
              <a:t>‹#›</a:t>
            </a:fld>
            <a:endParaRPr i="0" sz="1300" u="none" cap="none" strike="noStrike">
              <a:solidFill>
                <a:srgbClr val="434343"/>
              </a:solidFill>
              <a:latin typeface="Rubik"/>
              <a:ea typeface="Rubik"/>
              <a:cs typeface="Rubik"/>
              <a:sym typeface="Rubik"/>
            </a:endParaRPr>
          </a:p>
        </p:txBody>
      </p:sp>
      <p:pic>
        <p:nvPicPr>
          <p:cNvPr id="7" name="Google Shape;7;p1" title="footer2026.png"/>
          <p:cNvPicPr preferRelativeResize="0"/>
          <p:nvPr/>
        </p:nvPicPr>
        <p:blipFill>
          <a:blip r:embed="rId1">
            <a:alphaModFix/>
          </a:blip>
          <a:stretch>
            <a:fillRect/>
          </a:stretch>
        </p:blipFill>
        <p:spPr>
          <a:xfrm>
            <a:off x="78500" y="4601995"/>
            <a:ext cx="6070356" cy="4660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txBox="1"/>
          <p:nvPr>
            <p:ph type="title"/>
          </p:nvPr>
        </p:nvSpPr>
        <p:spPr>
          <a:xfrm>
            <a:off x="535025" y="259350"/>
            <a:ext cx="5409600" cy="378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it">
                <a:latin typeface="Rubik Light"/>
                <a:ea typeface="Rubik Light"/>
                <a:cs typeface="Rubik Light"/>
                <a:sym typeface="Rubik Light"/>
              </a:rPr>
              <a:t>SPEAKER NAME</a:t>
            </a:r>
            <a:endParaRPr>
              <a:latin typeface="Rubik Light"/>
              <a:ea typeface="Rubik Light"/>
              <a:cs typeface="Rubik Light"/>
              <a:sym typeface="Rubik Light"/>
            </a:endParaRPr>
          </a:p>
        </p:txBody>
      </p:sp>
      <p:sp>
        <p:nvSpPr>
          <p:cNvPr id="154" name="Google Shape;154;p32"/>
          <p:cNvSpPr txBox="1"/>
          <p:nvPr>
            <p:ph idx="1" type="subTitle"/>
          </p:nvPr>
        </p:nvSpPr>
        <p:spPr>
          <a:xfrm>
            <a:off x="535025" y="597925"/>
            <a:ext cx="3945000" cy="39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latin typeface="Rubik Light"/>
                <a:ea typeface="Rubik Light"/>
                <a:cs typeface="Rubik Light"/>
                <a:sym typeface="Rubik Light"/>
              </a:rPr>
              <a:t>Professional Role</a:t>
            </a:r>
            <a:endParaRPr>
              <a:latin typeface="Rubik Light"/>
              <a:ea typeface="Rubik Light"/>
              <a:cs typeface="Rubik Light"/>
              <a:sym typeface="Rubik Light"/>
            </a:endParaRPr>
          </a:p>
        </p:txBody>
      </p:sp>
      <p:sp>
        <p:nvSpPr>
          <p:cNvPr id="155" name="Google Shape;155;p32"/>
          <p:cNvSpPr txBox="1"/>
          <p:nvPr>
            <p:ph idx="2" type="title"/>
          </p:nvPr>
        </p:nvSpPr>
        <p:spPr>
          <a:xfrm>
            <a:off x="535025" y="1605075"/>
            <a:ext cx="4258500" cy="147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TALK</a:t>
            </a:r>
            <a:endParaRPr/>
          </a:p>
          <a:p>
            <a:pPr indent="0" lvl="0" marL="0" rtl="0" algn="l">
              <a:spcBef>
                <a:spcPts val="0"/>
              </a:spcBef>
              <a:spcAft>
                <a:spcPts val="0"/>
              </a:spcAft>
              <a:buNone/>
            </a:pPr>
            <a:r>
              <a:rPr lang="it"/>
              <a:t>NAME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1"/>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Title</a:t>
            </a:r>
            <a:endParaRPr/>
          </a:p>
        </p:txBody>
      </p:sp>
      <p:sp>
        <p:nvSpPr>
          <p:cNvPr id="216" name="Google Shape;216;p41"/>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SECTION</a:t>
            </a:r>
            <a:endParaRPr/>
          </a:p>
          <a:p>
            <a:pPr indent="0" lvl="0" marL="0" rtl="0" algn="l">
              <a:spcBef>
                <a:spcPts val="0"/>
              </a:spcBef>
              <a:spcAft>
                <a:spcPts val="0"/>
              </a:spcAft>
              <a:buClr>
                <a:schemeClr val="dk1"/>
              </a:buClr>
              <a:buSzPts val="1100"/>
              <a:buFont typeface="Arial"/>
              <a:buNone/>
            </a:pPr>
            <a:r>
              <a:rPr lang="it"/>
              <a:t>TITLE</a:t>
            </a:r>
            <a:endParaRPr/>
          </a:p>
          <a:p>
            <a:pPr indent="0" lvl="0" marL="0" rtl="0" algn="l">
              <a:spcBef>
                <a:spcPts val="0"/>
              </a:spcBef>
              <a:spcAft>
                <a:spcPts val="0"/>
              </a:spcAft>
              <a:buNone/>
            </a:pPr>
            <a:r>
              <a:t/>
            </a:r>
            <a:endParaRPr/>
          </a:p>
        </p:txBody>
      </p:sp>
      <p:sp>
        <p:nvSpPr>
          <p:cNvPr id="217" name="Google Shape;217;p41"/>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t>Lorem ipsum dolor sit amet, consectetur adipiscing elit. Lorem ipsum dolor sit amet, consectetur adipiscing elit.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18" name="Google Shape;218;p41"/>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Title</a:t>
            </a:r>
            <a:endParaRPr/>
          </a:p>
        </p:txBody>
      </p:sp>
      <p:sp>
        <p:nvSpPr>
          <p:cNvPr id="224" name="Google Shape;224;p42"/>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None/>
            </a:pPr>
            <a:r>
              <a:t/>
            </a:r>
            <a:endParaRPr/>
          </a:p>
        </p:txBody>
      </p:sp>
      <p:sp>
        <p:nvSpPr>
          <p:cNvPr id="225" name="Google Shape;225;p42"/>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a:t>
            </a:r>
            <a:endParaRPr/>
          </a:p>
          <a:p>
            <a:pPr indent="0" lvl="0" marL="0" rtl="0" algn="l">
              <a:spcBef>
                <a:spcPts val="0"/>
              </a:spcBef>
              <a:spcAft>
                <a:spcPts val="0"/>
              </a:spcAft>
              <a:buNone/>
            </a:pPr>
            <a:r>
              <a:rPr lang="it"/>
              <a:t>TITLE</a:t>
            </a:r>
            <a:endParaRPr/>
          </a:p>
        </p:txBody>
      </p:sp>
      <p:sp>
        <p:nvSpPr>
          <p:cNvPr id="226" name="Google Shape;226;p42"/>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Lorem ipsum dolor sit amet, consectetur adipiscing elit.</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Nam est ligula, faucibus nec urna sed, tristique volutpat massa.</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Phasellus congue leo nunc, eu vehicula enim interdum vitae.</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Title</a:t>
            </a:r>
            <a:endParaRPr/>
          </a:p>
        </p:txBody>
      </p:sp>
      <p:sp>
        <p:nvSpPr>
          <p:cNvPr id="232" name="Google Shape;232;p43"/>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t>Lorem ipsum dolor sit amet, consectetur adipiscing elit. Lorem ipsum dolor sit amet, consectetur adipiscing elit.</a:t>
            </a:r>
            <a:endParaRPr/>
          </a:p>
          <a:p>
            <a:pPr indent="0" lvl="0" marL="0" rtl="0" algn="l">
              <a:spcBef>
                <a:spcPts val="0"/>
              </a:spcBef>
              <a:spcAft>
                <a:spcPts val="0"/>
              </a:spcAft>
              <a:buNone/>
            </a:pPr>
            <a:r>
              <a:t/>
            </a:r>
            <a:endParaRPr/>
          </a:p>
        </p:txBody>
      </p:sp>
      <p:sp>
        <p:nvSpPr>
          <p:cNvPr id="233" name="Google Shape;233;p43"/>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a:t>
            </a:r>
            <a:endParaRPr/>
          </a:p>
          <a:p>
            <a:pPr indent="0" lvl="0" marL="0" rtl="0" algn="l">
              <a:spcBef>
                <a:spcPts val="0"/>
              </a:spcBef>
              <a:spcAft>
                <a:spcPts val="0"/>
              </a:spcAft>
              <a:buNone/>
            </a:pPr>
            <a:r>
              <a:rPr lang="it"/>
              <a:t>TITLE</a:t>
            </a:r>
            <a:endParaRPr/>
          </a:p>
        </p:txBody>
      </p:sp>
      <p:sp>
        <p:nvSpPr>
          <p:cNvPr id="234" name="Google Shape;234;p43"/>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4"/>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40" name="Google Shape;240;p44"/>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solidFill>
                  <a:srgbClr val="FFFFFF"/>
                </a:solidFill>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solidFill>
                <a:srgbClr val="FFFFFF"/>
              </a:solidFill>
              <a:latin typeface="Arial"/>
              <a:ea typeface="Arial"/>
              <a:cs typeface="Arial"/>
              <a:sym typeface="Arial"/>
            </a:endParaRPr>
          </a:p>
          <a:p>
            <a:pPr indent="0" lvl="0" marL="0" rtl="0" algn="l">
              <a:spcBef>
                <a:spcPts val="0"/>
              </a:spcBef>
              <a:spcAft>
                <a:spcPts val="0"/>
              </a:spcAft>
              <a:buNone/>
            </a:pPr>
            <a:r>
              <a:rPr lang="it">
                <a:solidFill>
                  <a:srgbClr val="FFFFFF"/>
                </a:solidFill>
                <a:latin typeface="Arial"/>
                <a:ea typeface="Arial"/>
                <a:cs typeface="Arial"/>
                <a:sym typeface="Arial"/>
              </a:rPr>
              <a:t>Nam est ligula, faucibus nec urna sed, tristique volutpat massa. Phasellus congue leo nunc, eu vehicula enim interdum vitae.</a:t>
            </a:r>
            <a:endParaRPr/>
          </a:p>
        </p:txBody>
      </p:sp>
      <p:sp>
        <p:nvSpPr>
          <p:cNvPr id="241" name="Google Shape;241;p44"/>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5"/>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47" name="Google Shape;247;p45"/>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rgbClr val="FFFFFF"/>
                </a:solidFill>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solidFill>
                <a:srgbClr val="FFFFFF"/>
              </a:solidFill>
              <a:latin typeface="Arial"/>
              <a:ea typeface="Arial"/>
              <a:cs typeface="Arial"/>
              <a:sym typeface="Arial"/>
            </a:endParaRPr>
          </a:p>
          <a:p>
            <a:pPr indent="0" lvl="0" marL="0" rtl="0" algn="l">
              <a:spcBef>
                <a:spcPts val="0"/>
              </a:spcBef>
              <a:spcAft>
                <a:spcPts val="0"/>
              </a:spcAft>
              <a:buNone/>
            </a:pPr>
            <a:r>
              <a:rPr lang="it">
                <a:solidFill>
                  <a:srgbClr val="FFFFFF"/>
                </a:solidFill>
                <a:latin typeface="Arial"/>
                <a:ea typeface="Arial"/>
                <a:cs typeface="Arial"/>
                <a:sym typeface="Arial"/>
              </a:rPr>
              <a:t>Nam est ligula, faucibus nec urna sed, tristique volutpat massa. Phasellus congue leo nunc, eu vehicula enim interdum vitae.</a:t>
            </a:r>
            <a:endParaRPr/>
          </a:p>
        </p:txBody>
      </p:sp>
      <p:sp>
        <p:nvSpPr>
          <p:cNvPr id="248" name="Google Shape;248;p45"/>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6"/>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54" name="Google Shape;254;p46"/>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rPr lang="it">
                <a:latin typeface="Arial"/>
                <a:ea typeface="Arial"/>
                <a:cs typeface="Arial"/>
                <a:sym typeface="Arial"/>
              </a:rPr>
              <a:t>Nam est ligula, faucibus nec urna sed, tristique volutpat massa. Phasellus congue leo nunc, eu vehicula enim interdum vitae.</a:t>
            </a:r>
            <a:endParaRPr/>
          </a:p>
        </p:txBody>
      </p:sp>
      <p:sp>
        <p:nvSpPr>
          <p:cNvPr id="255" name="Google Shape;255;p46"/>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7"/>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61" name="Google Shape;261;p47"/>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rPr lang="it">
                <a:latin typeface="Arial"/>
                <a:ea typeface="Arial"/>
                <a:cs typeface="Arial"/>
                <a:sym typeface="Arial"/>
              </a:rPr>
              <a:t>Nam est ligula, faucibus nec urna sed, tristique volutpat massa. Phasellus congue leo nunc, eu vehicula enim interdum vitae.</a:t>
            </a:r>
            <a:endParaRPr/>
          </a:p>
        </p:txBody>
      </p:sp>
      <p:sp>
        <p:nvSpPr>
          <p:cNvPr id="262" name="Google Shape;262;p47"/>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8"/>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68" name="Google Shape;268;p48"/>
          <p:cNvSpPr txBox="1"/>
          <p:nvPr>
            <p:ph idx="1" type="body"/>
          </p:nvPr>
        </p:nvSpPr>
        <p:spPr>
          <a:xfrm>
            <a:off x="1415450" y="1255975"/>
            <a:ext cx="3880800" cy="28974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a:t>
            </a:r>
            <a:endParaRPr>
              <a:latin typeface="Arial"/>
              <a:ea typeface="Arial"/>
              <a:cs typeface="Arial"/>
              <a:sym typeface="Arial"/>
            </a:endParaRPr>
          </a:p>
          <a:p>
            <a:pPr indent="0" lvl="0" marL="0" rtl="0" algn="l">
              <a:lnSpc>
                <a:spcPct val="115000"/>
              </a:lnSpc>
              <a:spcBef>
                <a:spcPts val="0"/>
              </a:spcBef>
              <a:spcAft>
                <a:spcPts val="0"/>
              </a:spcAft>
              <a:buNone/>
            </a:pPr>
            <a:r>
              <a:rPr lang="it">
                <a:latin typeface="Arial"/>
                <a:ea typeface="Arial"/>
                <a:cs typeface="Arial"/>
                <a:sym typeface="Arial"/>
              </a:rPr>
              <a:t>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t/>
            </a:r>
            <a:endParaRPr/>
          </a:p>
        </p:txBody>
      </p:sp>
      <p:sp>
        <p:nvSpPr>
          <p:cNvPr id="269" name="Google Shape;269;p48"/>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pic>
        <p:nvPicPr>
          <p:cNvPr id="270" name="Google Shape;270;p48"/>
          <p:cNvPicPr preferRelativeResize="0"/>
          <p:nvPr/>
        </p:nvPicPr>
        <p:blipFill>
          <a:blip r:embed="rId3">
            <a:alphaModFix/>
          </a:blip>
          <a:stretch>
            <a:fillRect/>
          </a:stretch>
        </p:blipFill>
        <p:spPr>
          <a:xfrm>
            <a:off x="6287550" y="1255975"/>
            <a:ext cx="1647825" cy="2305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9"/>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76" name="Google Shape;276;p49"/>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77" name="Google Shape;277;p49"/>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78" name="Google Shape;278;p49"/>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0"/>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84" name="Google Shape;284;p50"/>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85" name="Google Shape;285;p50"/>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Clr>
                <a:schemeClr val="dk1"/>
              </a:buClr>
              <a:buSzPts val="2000"/>
              <a:buFont typeface="Arial"/>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Clr>
                <a:schemeClr val="dk1"/>
              </a:buClr>
              <a:buSzPts val="1100"/>
              <a:buFont typeface="Arial"/>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Clr>
                <a:schemeClr val="dk1"/>
              </a:buClr>
              <a:buSzPts val="2000"/>
              <a:buFont typeface="Arial"/>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86" name="Google Shape;286;p50"/>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2000"/>
              <a:buFont typeface="Arial"/>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Clr>
                <a:schemeClr val="dk1"/>
              </a:buClr>
              <a:buSzPts val="2000"/>
              <a:buFont typeface="Arial"/>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3"/>
          <p:cNvSpPr txBox="1"/>
          <p:nvPr>
            <p:ph type="title"/>
          </p:nvPr>
        </p:nvSpPr>
        <p:spPr>
          <a:xfrm>
            <a:off x="535025" y="259350"/>
            <a:ext cx="5409600" cy="37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161" name="Google Shape;161;p33"/>
          <p:cNvSpPr txBox="1"/>
          <p:nvPr>
            <p:ph idx="1" type="subTitle"/>
          </p:nvPr>
        </p:nvSpPr>
        <p:spPr>
          <a:xfrm>
            <a:off x="535025" y="591150"/>
            <a:ext cx="3945000" cy="63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Professional role</a:t>
            </a:r>
            <a:endParaRPr/>
          </a:p>
        </p:txBody>
      </p:sp>
      <p:sp>
        <p:nvSpPr>
          <p:cNvPr id="162" name="Google Shape;162;p33"/>
          <p:cNvSpPr txBox="1"/>
          <p:nvPr>
            <p:ph idx="2" type="title"/>
          </p:nvPr>
        </p:nvSpPr>
        <p:spPr>
          <a:xfrm>
            <a:off x="535025" y="1605075"/>
            <a:ext cx="4258500" cy="147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TALK</a:t>
            </a:r>
            <a:endParaRPr/>
          </a:p>
          <a:p>
            <a:pPr indent="0" lvl="0" marL="0" rtl="0" algn="l">
              <a:spcBef>
                <a:spcPts val="0"/>
              </a:spcBef>
              <a:spcAft>
                <a:spcPts val="0"/>
              </a:spcAft>
              <a:buNone/>
            </a:pPr>
            <a:r>
              <a:rPr lang="it"/>
              <a:t>NAME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1"/>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92" name="Google Shape;292;p51"/>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93" name="Google Shape;293;p51"/>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94" name="Google Shape;294;p51"/>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2"/>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00" name="Google Shape;300;p52"/>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01" name="Google Shape;301;p52"/>
          <p:cNvSpPr txBox="1"/>
          <p:nvPr>
            <p:ph idx="1" type="body"/>
          </p:nvPr>
        </p:nvSpPr>
        <p:spPr>
          <a:xfrm>
            <a:off x="1089700" y="1255975"/>
            <a:ext cx="6751800" cy="26328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Clr>
                <a:schemeClr val="dk1"/>
              </a:buClr>
              <a:buSzPts val="1100"/>
              <a:buFont typeface="Arial"/>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3"/>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07" name="Google Shape;307;p53"/>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08" name="Google Shape;308;p53"/>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4"/>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14" name="Google Shape;314;p54"/>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15" name="Google Shape;315;p54"/>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5"/>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21" name="Google Shape;321;p55"/>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22" name="Google Shape;322;p55"/>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6"/>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7"/>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8"/>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9"/>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43" name="Google Shape;343;p59"/>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0"/>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49" name="Google Shape;349;p60"/>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4"/>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INTRODUCTION</a:t>
            </a:r>
            <a:endParaRPr/>
          </a:p>
        </p:txBody>
      </p:sp>
      <p:sp>
        <p:nvSpPr>
          <p:cNvPr id="168" name="Google Shape;168;p34"/>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Clr>
                <a:schemeClr val="dk1"/>
              </a:buClr>
              <a:buSzPts val="1100"/>
              <a:buFont typeface="Arial"/>
              <a:buNone/>
            </a:pPr>
            <a:r>
              <a:rPr lang="it">
                <a:solidFill>
                  <a:srgbClr val="FFFFFF"/>
                </a:solidFill>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solidFill>
                <a:srgbClr val="FFFFFF"/>
              </a:solidFill>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1"/>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55" name="Google Shape;355;p61"/>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5"/>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None/>
            </a:pPr>
            <a:r>
              <a:t/>
            </a:r>
            <a:endParaRPr/>
          </a:p>
        </p:txBody>
      </p:sp>
      <p:sp>
        <p:nvSpPr>
          <p:cNvPr id="174" name="Google Shape;174;p35"/>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solidFill>
                  <a:srgbClr val="FFFFFF"/>
                </a:solidFill>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solidFill>
                <a:srgbClr val="FFFFFF"/>
              </a:solidFill>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6"/>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None/>
            </a:pPr>
            <a:r>
              <a:t/>
            </a:r>
            <a:endParaRPr/>
          </a:p>
        </p:txBody>
      </p:sp>
      <p:sp>
        <p:nvSpPr>
          <p:cNvPr id="180" name="Google Shape;180;p36"/>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7"/>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86" name="Google Shape;186;p37"/>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8"/>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192" name="Google Shape;192;p38"/>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193" name="Google Shape;193;p38"/>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194" name="Google Shape;194;p38"/>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9"/>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200" name="Google Shape;200;p39"/>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201" name="Google Shape;201;p39"/>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202" name="Google Shape;202;p39"/>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0"/>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208" name="Google Shape;208;p40"/>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209" name="Google Shape;209;p40"/>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210" name="Google Shape;210;p40"/>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Lorem ipsum dolor sit amet, consectetur adipiscing elit.</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Nam est ligula, faucibus nec urna sed, tristique volutpat massa.</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Phasellus congue leo nunc, eu vehicula enim interdum vitae.</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oLab 2024 • slide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