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5143500" cx="9144000"/>
  <p:notesSz cx="6858000" cy="9144000"/>
  <p:embeddedFontLst>
    <p:embeddedFont>
      <p:font typeface="Rubik Medium"/>
      <p:regular r:id="rId35"/>
      <p:bold r:id="rId36"/>
      <p:italic r:id="rId37"/>
      <p:boldItalic r:id="rId38"/>
    </p:embeddedFont>
    <p:embeddedFont>
      <p:font typeface="Rubik Light"/>
      <p:regular r:id="rId39"/>
      <p:bold r:id="rId40"/>
      <p:italic r:id="rId41"/>
      <p:boldItalic r:id="rId42"/>
    </p:embeddedFont>
    <p:embeddedFont>
      <p:font typeface="Poppins"/>
      <p:regular r:id="rId43"/>
      <p:bold r:id="rId44"/>
      <p:italic r:id="rId45"/>
      <p:boldItalic r:id="rId46"/>
    </p:embeddedFont>
    <p:embeddedFont>
      <p:font typeface="Rubik"/>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ubikLight-bold.fntdata"/><Relationship Id="rId42" Type="http://schemas.openxmlformats.org/officeDocument/2006/relationships/font" Target="fonts/RubikLight-boldItalic.fntdata"/><Relationship Id="rId41" Type="http://schemas.openxmlformats.org/officeDocument/2006/relationships/font" Target="fonts/RubikLight-italic.fntdata"/><Relationship Id="rId44" Type="http://schemas.openxmlformats.org/officeDocument/2006/relationships/font" Target="fonts/Poppins-bold.fntdata"/><Relationship Id="rId43" Type="http://schemas.openxmlformats.org/officeDocument/2006/relationships/font" Target="fonts/Poppins-regular.fntdata"/><Relationship Id="rId46" Type="http://schemas.openxmlformats.org/officeDocument/2006/relationships/font" Target="fonts/Poppins-boldItalic.fntdata"/><Relationship Id="rId45" Type="http://schemas.openxmlformats.org/officeDocument/2006/relationships/font" Target="fonts/Poppins-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ubik-bold.fntdata"/><Relationship Id="rId47" Type="http://schemas.openxmlformats.org/officeDocument/2006/relationships/font" Target="fonts/Rubik-regular.fntdata"/><Relationship Id="rId49" Type="http://schemas.openxmlformats.org/officeDocument/2006/relationships/font" Target="fonts/Rubik-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RubikMedium-regular.fntdata"/><Relationship Id="rId34" Type="http://schemas.openxmlformats.org/officeDocument/2006/relationships/slide" Target="slides/slide30.xml"/><Relationship Id="rId37" Type="http://schemas.openxmlformats.org/officeDocument/2006/relationships/font" Target="fonts/RubikMedium-italic.fntdata"/><Relationship Id="rId36" Type="http://schemas.openxmlformats.org/officeDocument/2006/relationships/font" Target="fonts/RubikMedium-bold.fntdata"/><Relationship Id="rId39" Type="http://schemas.openxmlformats.org/officeDocument/2006/relationships/font" Target="fonts/RubikLight-regular.fntdata"/><Relationship Id="rId38" Type="http://schemas.openxmlformats.org/officeDocument/2006/relationships/font" Target="fonts/RubikMedium-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schemas.openxmlformats.org/officeDocument/2006/relationships/font" Target="fonts/Rubik-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84c77591c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84c77591c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84a4256d8f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84a4256d8f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84c77591c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84c77591c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84a4256d8f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84a4256d8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84a4256d8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84a4256d8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84a4256d8f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84a4256d8f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4a4256d8f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84a4256d8f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84a4256d8f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84a4256d8f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84a4256d8f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84a4256d8f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84a4256d8f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84a4256d8f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84a4256d8f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84a4256d8f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84a4256d8f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84a4256d8f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84a4256d8f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84a4256d8f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84a4256d8f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84a4256d8f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84a4256d8f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84a4256d8f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84a4256d8f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84a4256d8f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84a4256d8f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84a4256d8f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84a4256d8f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84a4256d8f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84a4256d8f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84a4256d8f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84a4256d8f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84a4256d8f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84a4256d8f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84a4256d8f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84a4256d8f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84a4256d8f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84a4256d8f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84a4256d8f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84a4256d8f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84a4256d8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4a4256d8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4a4256d8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84a4256d8f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84a4256d8f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84a4256d8f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84a4256d8f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84c77591c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84c77591c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84a4256d8f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84a4256d8f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LK NAME" type="title">
  <p:cSld name="TITLE">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2"/>
          <p:cNvSpPr txBox="1"/>
          <p:nvPr>
            <p:ph type="title"/>
          </p:nvPr>
        </p:nvSpPr>
        <p:spPr>
          <a:xfrm>
            <a:off x="535025" y="259350"/>
            <a:ext cx="5409600" cy="3783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600"/>
              <a:buFont typeface="Rubik Light"/>
              <a:buNone/>
              <a:defRPr sz="1600">
                <a:latin typeface="Rubik Light"/>
                <a:ea typeface="Rubik Light"/>
                <a:cs typeface="Rubik Light"/>
                <a:sym typeface="Rubik Light"/>
              </a:defRPr>
            </a:lvl1pPr>
            <a:lvl2pPr lvl="1">
              <a:spcBef>
                <a:spcPts val="0"/>
              </a:spcBef>
              <a:spcAft>
                <a:spcPts val="0"/>
              </a:spcAft>
              <a:buSzPts val="1600"/>
              <a:buFont typeface="Rubik Light"/>
              <a:buNone/>
              <a:defRPr sz="1600">
                <a:latin typeface="Rubik Light"/>
                <a:ea typeface="Rubik Light"/>
                <a:cs typeface="Rubik Light"/>
                <a:sym typeface="Rubik Light"/>
              </a:defRPr>
            </a:lvl2pPr>
            <a:lvl3pPr lvl="2">
              <a:spcBef>
                <a:spcPts val="0"/>
              </a:spcBef>
              <a:spcAft>
                <a:spcPts val="0"/>
              </a:spcAft>
              <a:buSzPts val="1600"/>
              <a:buFont typeface="Rubik Light"/>
              <a:buNone/>
              <a:defRPr sz="1600">
                <a:latin typeface="Rubik Light"/>
                <a:ea typeface="Rubik Light"/>
                <a:cs typeface="Rubik Light"/>
                <a:sym typeface="Rubik Light"/>
              </a:defRPr>
            </a:lvl3pPr>
            <a:lvl4pPr lvl="3">
              <a:spcBef>
                <a:spcPts val="0"/>
              </a:spcBef>
              <a:spcAft>
                <a:spcPts val="0"/>
              </a:spcAft>
              <a:buSzPts val="1600"/>
              <a:buFont typeface="Rubik Light"/>
              <a:buNone/>
              <a:defRPr sz="1600">
                <a:latin typeface="Rubik Light"/>
                <a:ea typeface="Rubik Light"/>
                <a:cs typeface="Rubik Light"/>
                <a:sym typeface="Rubik Light"/>
              </a:defRPr>
            </a:lvl4pPr>
            <a:lvl5pPr lvl="4">
              <a:spcBef>
                <a:spcPts val="0"/>
              </a:spcBef>
              <a:spcAft>
                <a:spcPts val="0"/>
              </a:spcAft>
              <a:buSzPts val="1600"/>
              <a:buFont typeface="Rubik Light"/>
              <a:buNone/>
              <a:defRPr sz="1600">
                <a:latin typeface="Rubik Light"/>
                <a:ea typeface="Rubik Light"/>
                <a:cs typeface="Rubik Light"/>
                <a:sym typeface="Rubik Light"/>
              </a:defRPr>
            </a:lvl5pPr>
            <a:lvl6pPr lvl="5">
              <a:spcBef>
                <a:spcPts val="0"/>
              </a:spcBef>
              <a:spcAft>
                <a:spcPts val="0"/>
              </a:spcAft>
              <a:buSzPts val="1600"/>
              <a:buFont typeface="Rubik Light"/>
              <a:buNone/>
              <a:defRPr sz="1600">
                <a:latin typeface="Rubik Light"/>
                <a:ea typeface="Rubik Light"/>
                <a:cs typeface="Rubik Light"/>
                <a:sym typeface="Rubik Light"/>
              </a:defRPr>
            </a:lvl6pPr>
            <a:lvl7pPr lvl="6">
              <a:spcBef>
                <a:spcPts val="0"/>
              </a:spcBef>
              <a:spcAft>
                <a:spcPts val="0"/>
              </a:spcAft>
              <a:buSzPts val="1600"/>
              <a:buFont typeface="Rubik Light"/>
              <a:buNone/>
              <a:defRPr sz="1600">
                <a:latin typeface="Rubik Light"/>
                <a:ea typeface="Rubik Light"/>
                <a:cs typeface="Rubik Light"/>
                <a:sym typeface="Rubik Light"/>
              </a:defRPr>
            </a:lvl7pPr>
            <a:lvl8pPr lvl="7">
              <a:spcBef>
                <a:spcPts val="0"/>
              </a:spcBef>
              <a:spcAft>
                <a:spcPts val="0"/>
              </a:spcAft>
              <a:buSzPts val="1600"/>
              <a:buFont typeface="Rubik Light"/>
              <a:buNone/>
              <a:defRPr sz="1600">
                <a:latin typeface="Rubik Light"/>
                <a:ea typeface="Rubik Light"/>
                <a:cs typeface="Rubik Light"/>
                <a:sym typeface="Rubik Light"/>
              </a:defRPr>
            </a:lvl8pPr>
            <a:lvl9pPr lvl="8">
              <a:spcBef>
                <a:spcPts val="0"/>
              </a:spcBef>
              <a:spcAft>
                <a:spcPts val="0"/>
              </a:spcAft>
              <a:buSzPts val="1600"/>
              <a:buFont typeface="Rubik Light"/>
              <a:buNone/>
              <a:defRPr sz="1600">
                <a:latin typeface="Rubik Light"/>
                <a:ea typeface="Rubik Light"/>
                <a:cs typeface="Rubik Light"/>
                <a:sym typeface="Rubik Light"/>
              </a:defRPr>
            </a:lvl9pPr>
          </a:lstStyle>
          <a:p/>
        </p:txBody>
      </p:sp>
      <p:sp>
        <p:nvSpPr>
          <p:cNvPr id="10" name="Google Shape;10;p2"/>
          <p:cNvSpPr txBox="1"/>
          <p:nvPr>
            <p:ph idx="1" type="subTitle"/>
          </p:nvPr>
        </p:nvSpPr>
        <p:spPr>
          <a:xfrm>
            <a:off x="535025" y="584475"/>
            <a:ext cx="3945000" cy="637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100"/>
              <a:buFont typeface="Rubik Light"/>
              <a:buNone/>
              <a:defRPr sz="1100">
                <a:latin typeface="Rubik Light"/>
                <a:ea typeface="Rubik Light"/>
                <a:cs typeface="Rubik Light"/>
                <a:sym typeface="Rubik Light"/>
              </a:defRPr>
            </a:lvl1pPr>
            <a:lvl2pPr lvl="1">
              <a:spcBef>
                <a:spcPts val="0"/>
              </a:spcBef>
              <a:spcAft>
                <a:spcPts val="0"/>
              </a:spcAft>
              <a:buSzPts val="1400"/>
              <a:buFont typeface="Rubik Light"/>
              <a:buNone/>
              <a:defRPr>
                <a:latin typeface="Rubik Light"/>
                <a:ea typeface="Rubik Light"/>
                <a:cs typeface="Rubik Light"/>
                <a:sym typeface="Rubik Light"/>
              </a:defRPr>
            </a:lvl2pPr>
            <a:lvl3pPr lvl="2">
              <a:spcBef>
                <a:spcPts val="0"/>
              </a:spcBef>
              <a:spcAft>
                <a:spcPts val="0"/>
              </a:spcAft>
              <a:buSzPts val="1400"/>
              <a:buFont typeface="Rubik Light"/>
              <a:buNone/>
              <a:defRPr>
                <a:latin typeface="Rubik Light"/>
                <a:ea typeface="Rubik Light"/>
                <a:cs typeface="Rubik Light"/>
                <a:sym typeface="Rubik Light"/>
              </a:defRPr>
            </a:lvl3pPr>
            <a:lvl4pPr lvl="3">
              <a:spcBef>
                <a:spcPts val="0"/>
              </a:spcBef>
              <a:spcAft>
                <a:spcPts val="0"/>
              </a:spcAft>
              <a:buSzPts val="1400"/>
              <a:buFont typeface="Rubik Light"/>
              <a:buNone/>
              <a:defRPr>
                <a:latin typeface="Rubik Light"/>
                <a:ea typeface="Rubik Light"/>
                <a:cs typeface="Rubik Light"/>
                <a:sym typeface="Rubik Light"/>
              </a:defRPr>
            </a:lvl4pPr>
            <a:lvl5pPr lvl="4">
              <a:spcBef>
                <a:spcPts val="0"/>
              </a:spcBef>
              <a:spcAft>
                <a:spcPts val="0"/>
              </a:spcAft>
              <a:buSzPts val="1400"/>
              <a:buFont typeface="Rubik Light"/>
              <a:buNone/>
              <a:defRPr>
                <a:latin typeface="Rubik Light"/>
                <a:ea typeface="Rubik Light"/>
                <a:cs typeface="Rubik Light"/>
                <a:sym typeface="Rubik Light"/>
              </a:defRPr>
            </a:lvl5pPr>
            <a:lvl6pPr lvl="5">
              <a:spcBef>
                <a:spcPts val="0"/>
              </a:spcBef>
              <a:spcAft>
                <a:spcPts val="0"/>
              </a:spcAft>
              <a:buSzPts val="1400"/>
              <a:buFont typeface="Rubik Light"/>
              <a:buNone/>
              <a:defRPr>
                <a:latin typeface="Rubik Light"/>
                <a:ea typeface="Rubik Light"/>
                <a:cs typeface="Rubik Light"/>
                <a:sym typeface="Rubik Light"/>
              </a:defRPr>
            </a:lvl6pPr>
            <a:lvl7pPr lvl="6">
              <a:spcBef>
                <a:spcPts val="0"/>
              </a:spcBef>
              <a:spcAft>
                <a:spcPts val="0"/>
              </a:spcAft>
              <a:buSzPts val="1400"/>
              <a:buFont typeface="Rubik Light"/>
              <a:buNone/>
              <a:defRPr>
                <a:latin typeface="Rubik Light"/>
                <a:ea typeface="Rubik Light"/>
                <a:cs typeface="Rubik Light"/>
                <a:sym typeface="Rubik Light"/>
              </a:defRPr>
            </a:lvl7pPr>
            <a:lvl8pPr lvl="7">
              <a:spcBef>
                <a:spcPts val="0"/>
              </a:spcBef>
              <a:spcAft>
                <a:spcPts val="0"/>
              </a:spcAft>
              <a:buSzPts val="1400"/>
              <a:buFont typeface="Rubik Light"/>
              <a:buNone/>
              <a:defRPr>
                <a:latin typeface="Rubik Light"/>
                <a:ea typeface="Rubik Light"/>
                <a:cs typeface="Rubik Light"/>
                <a:sym typeface="Rubik Light"/>
              </a:defRPr>
            </a:lvl8pPr>
            <a:lvl9pPr lvl="8">
              <a:spcBef>
                <a:spcPts val="0"/>
              </a:spcBef>
              <a:spcAft>
                <a:spcPts val="0"/>
              </a:spcAft>
              <a:buSzPts val="1400"/>
              <a:buFont typeface="Rubik Light"/>
              <a:buNone/>
              <a:defRPr>
                <a:latin typeface="Rubik Light"/>
                <a:ea typeface="Rubik Light"/>
                <a:cs typeface="Rubik Light"/>
                <a:sym typeface="Rubik Light"/>
              </a:defRPr>
            </a:lvl9pPr>
          </a:lstStyle>
          <a:p/>
        </p:txBody>
      </p:sp>
      <p:sp>
        <p:nvSpPr>
          <p:cNvPr id="11" name="Google Shape;11;p2"/>
          <p:cNvSpPr txBox="1"/>
          <p:nvPr>
            <p:ph idx="2" type="title"/>
          </p:nvPr>
        </p:nvSpPr>
        <p:spPr>
          <a:xfrm>
            <a:off x="535025" y="1605075"/>
            <a:ext cx="4258500" cy="147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4800"/>
              <a:buFont typeface="Rubik Medium"/>
              <a:buNone/>
              <a:defRPr sz="4800">
                <a:latin typeface="Rubik Medium"/>
                <a:ea typeface="Rubik Medium"/>
                <a:cs typeface="Rubik Medium"/>
                <a:sym typeface="Rubik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2">
  <p:cSld name="CUSTOM_2_1_2">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1"/>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1pPr>
            <a:lvl2pPr lvl="1"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2pPr>
            <a:lvl3pPr lvl="2"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3pPr>
            <a:lvl4pPr lvl="3"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4pPr>
            <a:lvl5pPr lvl="4"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5pPr>
            <a:lvl6pPr lvl="5"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6pPr>
            <a:lvl7pPr lvl="6"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7pPr>
            <a:lvl8pPr lvl="7"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8pPr>
            <a:lvl9pPr lvl="8"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9pPr>
          </a:lstStyle>
          <a:p/>
        </p:txBody>
      </p:sp>
      <p:sp>
        <p:nvSpPr>
          <p:cNvPr id="45" name="Google Shape;45;p11"/>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200"/>
              <a:buFont typeface="Rubik"/>
              <a:buNone/>
              <a:defRPr sz="32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46" name="Google Shape;46;p11"/>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Clr>
                <a:schemeClr val="lt1"/>
              </a:buClr>
              <a:buSzPts val="1200"/>
              <a:buChar char="●"/>
              <a:defRPr sz="1200">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04800" lvl="5" marL="2743200" rtl="0">
              <a:spcBef>
                <a:spcPts val="0"/>
              </a:spcBef>
              <a:spcAft>
                <a:spcPts val="0"/>
              </a:spcAft>
              <a:buClr>
                <a:schemeClr val="lt1"/>
              </a:buClr>
              <a:buSzPts val="1200"/>
              <a:buFont typeface="Rubik Light"/>
              <a:buChar char="■"/>
              <a:defRPr sz="1200">
                <a:solidFill>
                  <a:schemeClr val="lt1"/>
                </a:solidFill>
                <a:latin typeface="Rubik Light"/>
                <a:ea typeface="Rubik Light"/>
                <a:cs typeface="Rubik Light"/>
                <a:sym typeface="Rubik Light"/>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47" name="Google Shape;47;p11"/>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_1_1">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2"/>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50" name="Google Shape;50;p12"/>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 name="Google Shape;51;p12"/>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2" name="Google Shape;52;p12"/>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3">
  <p:cSld name="CUSTOM_2_1_1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55" name="Google Shape;55;p13"/>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3"/>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7" name="Google Shape;57;p13"/>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
    <p:bg>
      <p:bgPr>
        <a:blipFill>
          <a:blip r:embed="rId2">
            <a:alphaModFix/>
          </a:blip>
          <a:stretch>
            <a:fillRect/>
          </a:stretch>
        </a:blipFill>
      </p:bgPr>
    </p:bg>
    <p:spTree>
      <p:nvGrpSpPr>
        <p:cNvPr id="58" name="Shape 58"/>
        <p:cNvGrpSpPr/>
        <p:nvPr/>
      </p:nvGrpSpPr>
      <p:grpSpPr>
        <a:xfrm>
          <a:off x="0" y="0"/>
          <a:ext cx="0" cy="0"/>
          <a:chOff x="0" y="0"/>
          <a:chExt cx="0" cy="0"/>
        </a:xfrm>
      </p:grpSpPr>
      <p:sp>
        <p:nvSpPr>
          <p:cNvPr id="59" name="Google Shape;59;p14"/>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 name="Google Shape;60;p14"/>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pic>
        <p:nvPicPr>
          <p:cNvPr id="61" name="Google Shape;61;p14"/>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62" name="Google Shape;62;p14"/>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_1">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65" name="Google Shape;65;p15"/>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66" name="Google Shape;66;p15"/>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67" name="Google Shape;67;p15"/>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p:cSld name="CUSTOM_3_1_1">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
        <p:nvSpPr>
          <p:cNvPr id="70" name="Google Shape;70;p16"/>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71" name="Google Shape;71;p16"/>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72" name="Google Shape;72;p16"/>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1">
  <p:cSld name="CUSTOM_3_1_1_1">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7"/>
          <p:cNvSpPr txBox="1"/>
          <p:nvPr>
            <p:ph idx="1" type="body"/>
          </p:nvPr>
        </p:nvSpPr>
        <p:spPr>
          <a:xfrm>
            <a:off x="1415450" y="1255975"/>
            <a:ext cx="68781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75" name="Google Shape;75;p17"/>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76" name="Google Shape;76;p17"/>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77" name="Google Shape;77;p17"/>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section IMG">
  <p:cSld name="CUSTOM_3_1_1_1_1">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18"/>
          <p:cNvSpPr txBox="1"/>
          <p:nvPr>
            <p:ph idx="1" type="body"/>
          </p:nvPr>
        </p:nvSpPr>
        <p:spPr>
          <a:xfrm>
            <a:off x="1415450" y="1255975"/>
            <a:ext cx="3880800" cy="28974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
        <p:nvSpPr>
          <p:cNvPr id="80" name="Google Shape;80;p18"/>
          <p:cNvSpPr txBox="1"/>
          <p:nvPr>
            <p:ph type="title"/>
          </p:nvPr>
        </p:nvSpPr>
        <p:spPr>
          <a:xfrm>
            <a:off x="624625" y="505025"/>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81" name="Google Shape;81;p18"/>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82" name="Google Shape;82;p18"/>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19"/>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 name="Google Shape;85;p19"/>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a:spcBef>
                <a:spcPts val="0"/>
              </a:spcBef>
              <a:spcAft>
                <a:spcPts val="0"/>
              </a:spcAft>
              <a:buClr>
                <a:schemeClr val="lt1"/>
              </a:buClr>
              <a:buSzPts val="1800"/>
              <a:buChar char="●"/>
              <a:defRPr sz="1800">
                <a:solidFill>
                  <a:schemeClr val="lt1"/>
                </a:solidFill>
              </a:defRPr>
            </a:lvl1pPr>
            <a:lvl2pPr indent="-342900" lvl="1" marL="914400">
              <a:spcBef>
                <a:spcPts val="0"/>
              </a:spcBef>
              <a:spcAft>
                <a:spcPts val="0"/>
              </a:spcAft>
              <a:buClr>
                <a:schemeClr val="lt1"/>
              </a:buClr>
              <a:buSzPts val="1800"/>
              <a:buChar char="○"/>
              <a:defRPr sz="1800">
                <a:solidFill>
                  <a:schemeClr val="lt1"/>
                </a:solidFill>
              </a:defRPr>
            </a:lvl2pPr>
            <a:lvl3pPr indent="-342900" lvl="2" marL="1371600">
              <a:spcBef>
                <a:spcPts val="0"/>
              </a:spcBef>
              <a:spcAft>
                <a:spcPts val="0"/>
              </a:spcAft>
              <a:buClr>
                <a:schemeClr val="lt1"/>
              </a:buClr>
              <a:buSzPts val="1800"/>
              <a:buChar char="■"/>
              <a:defRPr sz="1800">
                <a:solidFill>
                  <a:schemeClr val="lt1"/>
                </a:solidFill>
              </a:defRPr>
            </a:lvl3pPr>
            <a:lvl4pPr indent="-342900" lvl="3" marL="1828800">
              <a:spcBef>
                <a:spcPts val="0"/>
              </a:spcBef>
              <a:spcAft>
                <a:spcPts val="0"/>
              </a:spcAft>
              <a:buClr>
                <a:schemeClr val="lt1"/>
              </a:buClr>
              <a:buSzPts val="1800"/>
              <a:buChar char="●"/>
              <a:defRPr sz="1800">
                <a:solidFill>
                  <a:schemeClr val="lt1"/>
                </a:solidFill>
              </a:defRPr>
            </a:lvl4pPr>
            <a:lvl5pPr indent="-342900" lvl="4" marL="2286000">
              <a:spcBef>
                <a:spcPts val="0"/>
              </a:spcBef>
              <a:spcAft>
                <a:spcPts val="0"/>
              </a:spcAft>
              <a:buClr>
                <a:schemeClr val="lt1"/>
              </a:buClr>
              <a:buSzPts val="1800"/>
              <a:buChar char="○"/>
              <a:defRPr sz="1800">
                <a:solidFill>
                  <a:schemeClr val="lt1"/>
                </a:solidFill>
              </a:defRPr>
            </a:lvl5pPr>
            <a:lvl6pPr indent="-342900" lvl="5" marL="2743200">
              <a:spcBef>
                <a:spcPts val="0"/>
              </a:spcBef>
              <a:spcAft>
                <a:spcPts val="0"/>
              </a:spcAft>
              <a:buClr>
                <a:schemeClr val="lt1"/>
              </a:buClr>
              <a:buSzPts val="1800"/>
              <a:buChar char="■"/>
              <a:defRPr sz="1800">
                <a:solidFill>
                  <a:schemeClr val="lt1"/>
                </a:solidFill>
              </a:defRPr>
            </a:lvl6pPr>
            <a:lvl7pPr indent="-342900" lvl="6" marL="3200400">
              <a:spcBef>
                <a:spcPts val="0"/>
              </a:spcBef>
              <a:spcAft>
                <a:spcPts val="0"/>
              </a:spcAft>
              <a:buClr>
                <a:schemeClr val="lt1"/>
              </a:buClr>
              <a:buSzPts val="1800"/>
              <a:buChar char="●"/>
              <a:defRPr sz="1800">
                <a:solidFill>
                  <a:schemeClr val="lt1"/>
                </a:solidFill>
              </a:defRPr>
            </a:lvl7pPr>
            <a:lvl8pPr indent="-342900" lvl="7" marL="3657600">
              <a:spcBef>
                <a:spcPts val="0"/>
              </a:spcBef>
              <a:spcAft>
                <a:spcPts val="0"/>
              </a:spcAft>
              <a:buClr>
                <a:schemeClr val="lt1"/>
              </a:buClr>
              <a:buSzPts val="1800"/>
              <a:buChar char="○"/>
              <a:defRPr sz="1800">
                <a:solidFill>
                  <a:schemeClr val="lt1"/>
                </a:solidFill>
              </a:defRPr>
            </a:lvl8pPr>
            <a:lvl9pPr indent="-342900" lvl="8" marL="4114800">
              <a:spcBef>
                <a:spcPts val="0"/>
              </a:spcBef>
              <a:spcAft>
                <a:spcPts val="0"/>
              </a:spcAft>
              <a:buClr>
                <a:schemeClr val="lt1"/>
              </a:buClr>
              <a:buSzPts val="1800"/>
              <a:buChar char="■"/>
              <a:defRPr sz="1800">
                <a:solidFill>
                  <a:schemeClr val="lt1"/>
                </a:solidFill>
              </a:defRPr>
            </a:lvl9pPr>
          </a:lstStyle>
          <a:p/>
        </p:txBody>
      </p:sp>
      <p:sp>
        <p:nvSpPr>
          <p:cNvPr id="86" name="Google Shape;86;p19"/>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87" name="Google Shape;87;p19"/>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88" name="Google Shape;88;p19"/>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89" name="Google Shape;89;p19"/>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_1">
    <p:bg>
      <p:bgPr>
        <a:blipFill>
          <a:blip r:embed="rId2">
            <a:alphaModFix/>
          </a:blip>
          <a:stretch>
            <a:fillRect/>
          </a:stretch>
        </a:blipFill>
      </p:bgPr>
    </p:bg>
    <p:spTree>
      <p:nvGrpSpPr>
        <p:cNvPr id="90" name="Shape 90"/>
        <p:cNvGrpSpPr/>
        <p:nvPr/>
      </p:nvGrpSpPr>
      <p:grpSpPr>
        <a:xfrm>
          <a:off x="0" y="0"/>
          <a:ext cx="0" cy="0"/>
          <a:chOff x="0" y="0"/>
          <a:chExt cx="0" cy="0"/>
        </a:xfrm>
      </p:grpSpPr>
      <p:sp>
        <p:nvSpPr>
          <p:cNvPr id="91" name="Google Shape;91;p20"/>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20"/>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rtl="0">
              <a:spcBef>
                <a:spcPts val="0"/>
              </a:spcBef>
              <a:spcAft>
                <a:spcPts val="0"/>
              </a:spcAft>
              <a:buClr>
                <a:schemeClr val="dk1"/>
              </a:buClr>
              <a:buSzPts val="1800"/>
              <a:buChar char="●"/>
              <a:defRPr sz="1800">
                <a:solidFill>
                  <a:schemeClr val="dk1"/>
                </a:solidFill>
              </a:defRPr>
            </a:lvl1pPr>
            <a:lvl2pPr indent="-342900" lvl="1" marL="914400" rtl="0">
              <a:spcBef>
                <a:spcPts val="0"/>
              </a:spcBef>
              <a:spcAft>
                <a:spcPts val="0"/>
              </a:spcAft>
              <a:buClr>
                <a:schemeClr val="dk1"/>
              </a:buClr>
              <a:buSzPts val="1800"/>
              <a:buChar char="○"/>
              <a:defRPr sz="1800">
                <a:solidFill>
                  <a:schemeClr val="dk1"/>
                </a:solidFill>
              </a:defRPr>
            </a:lvl2pPr>
            <a:lvl3pPr indent="-342900" lvl="2" marL="1371600" rtl="0">
              <a:spcBef>
                <a:spcPts val="0"/>
              </a:spcBef>
              <a:spcAft>
                <a:spcPts val="0"/>
              </a:spcAft>
              <a:buClr>
                <a:schemeClr val="dk1"/>
              </a:buClr>
              <a:buSzPts val="1800"/>
              <a:buChar char="■"/>
              <a:defRPr sz="1800">
                <a:solidFill>
                  <a:schemeClr val="dk1"/>
                </a:solidFill>
              </a:defRPr>
            </a:lvl3pPr>
            <a:lvl4pPr indent="-342900" lvl="3" marL="1828800" rtl="0">
              <a:spcBef>
                <a:spcPts val="0"/>
              </a:spcBef>
              <a:spcAft>
                <a:spcPts val="0"/>
              </a:spcAft>
              <a:buClr>
                <a:schemeClr val="dk1"/>
              </a:buClr>
              <a:buSzPts val="1800"/>
              <a:buChar char="●"/>
              <a:defRPr sz="1800">
                <a:solidFill>
                  <a:schemeClr val="dk1"/>
                </a:solidFill>
              </a:defRPr>
            </a:lvl4pPr>
            <a:lvl5pPr indent="-342900" lvl="4" marL="2286000" rtl="0">
              <a:spcBef>
                <a:spcPts val="0"/>
              </a:spcBef>
              <a:spcAft>
                <a:spcPts val="0"/>
              </a:spcAft>
              <a:buClr>
                <a:schemeClr val="dk1"/>
              </a:buClr>
              <a:buSzPts val="1800"/>
              <a:buChar char="○"/>
              <a:defRPr sz="1800">
                <a:solidFill>
                  <a:schemeClr val="dk1"/>
                </a:solidFill>
              </a:defRPr>
            </a:lvl5pPr>
            <a:lvl6pPr indent="-342900" lvl="5" marL="2743200" rtl="0">
              <a:spcBef>
                <a:spcPts val="0"/>
              </a:spcBef>
              <a:spcAft>
                <a:spcPts val="0"/>
              </a:spcAft>
              <a:buClr>
                <a:schemeClr val="dk1"/>
              </a:buClr>
              <a:buSzPts val="1800"/>
              <a:buChar char="■"/>
              <a:defRPr sz="1800">
                <a:solidFill>
                  <a:schemeClr val="dk1"/>
                </a:solidFill>
              </a:defRPr>
            </a:lvl6pPr>
            <a:lvl7pPr indent="-342900" lvl="6" marL="3200400" rtl="0">
              <a:spcBef>
                <a:spcPts val="0"/>
              </a:spcBef>
              <a:spcAft>
                <a:spcPts val="0"/>
              </a:spcAft>
              <a:buClr>
                <a:schemeClr val="dk1"/>
              </a:buClr>
              <a:buSzPts val="1800"/>
              <a:buChar char="●"/>
              <a:defRPr sz="1800">
                <a:solidFill>
                  <a:schemeClr val="dk1"/>
                </a:solidFill>
              </a:defRPr>
            </a:lvl7pPr>
            <a:lvl8pPr indent="-342900" lvl="7" marL="3657600" rtl="0">
              <a:spcBef>
                <a:spcPts val="0"/>
              </a:spcBef>
              <a:spcAft>
                <a:spcPts val="0"/>
              </a:spcAft>
              <a:buClr>
                <a:schemeClr val="dk1"/>
              </a:buClr>
              <a:buSzPts val="1800"/>
              <a:buChar char="○"/>
              <a:defRPr sz="1800">
                <a:solidFill>
                  <a:schemeClr val="dk1"/>
                </a:solidFill>
              </a:defRPr>
            </a:lvl8pPr>
            <a:lvl9pPr indent="-342900" lvl="8" marL="4114800" rtl="0">
              <a:spcBef>
                <a:spcPts val="0"/>
              </a:spcBef>
              <a:spcAft>
                <a:spcPts val="0"/>
              </a:spcAft>
              <a:buClr>
                <a:schemeClr val="dk1"/>
              </a:buClr>
              <a:buSzPts val="1800"/>
              <a:buChar char="■"/>
              <a:defRPr sz="1800">
                <a:solidFill>
                  <a:schemeClr val="dk1"/>
                </a:solidFill>
              </a:defRPr>
            </a:lvl9pPr>
          </a:lstStyle>
          <a:p/>
        </p:txBody>
      </p:sp>
      <p:sp>
        <p:nvSpPr>
          <p:cNvPr id="93" name="Google Shape;93;p20"/>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94" name="Google Shape;94;p20"/>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95" name="Google Shape;95;p20"/>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96" name="Google Shape;96;p20"/>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LK NAME">
  <p:cSld name="CUSTOM">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3"/>
          <p:cNvSpPr txBox="1"/>
          <p:nvPr>
            <p:ph type="title"/>
          </p:nvPr>
        </p:nvSpPr>
        <p:spPr>
          <a:xfrm>
            <a:off x="535025" y="259350"/>
            <a:ext cx="5409600" cy="37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1pPr>
            <a:lvl2pPr lvl="1"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2pPr>
            <a:lvl3pPr lvl="2"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3pPr>
            <a:lvl4pPr lvl="3"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4pPr>
            <a:lvl5pPr lvl="4"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5pPr>
            <a:lvl6pPr lvl="5"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6pPr>
            <a:lvl7pPr lvl="6"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7pPr>
            <a:lvl8pPr lvl="7"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8pPr>
            <a:lvl9pPr lvl="8" rtl="0">
              <a:spcBef>
                <a:spcPts val="0"/>
              </a:spcBef>
              <a:spcAft>
                <a:spcPts val="0"/>
              </a:spcAft>
              <a:buClr>
                <a:schemeClr val="lt1"/>
              </a:buClr>
              <a:buSzPts val="1600"/>
              <a:buFont typeface="Rubik"/>
              <a:buNone/>
              <a:defRPr sz="1600">
                <a:solidFill>
                  <a:schemeClr val="lt1"/>
                </a:solidFill>
                <a:latin typeface="Rubik"/>
                <a:ea typeface="Rubik"/>
                <a:cs typeface="Rubik"/>
                <a:sym typeface="Rubik"/>
              </a:defRPr>
            </a:lvl9pPr>
          </a:lstStyle>
          <a:p/>
        </p:txBody>
      </p:sp>
      <p:sp>
        <p:nvSpPr>
          <p:cNvPr id="14" name="Google Shape;14;p3"/>
          <p:cNvSpPr txBox="1"/>
          <p:nvPr>
            <p:ph idx="1" type="subTitle"/>
          </p:nvPr>
        </p:nvSpPr>
        <p:spPr>
          <a:xfrm>
            <a:off x="535025" y="591150"/>
            <a:ext cx="3945000" cy="637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100"/>
              <a:buFont typeface="Rubik"/>
              <a:buNone/>
              <a:defRPr sz="1100">
                <a:solidFill>
                  <a:schemeClr val="lt1"/>
                </a:solidFill>
                <a:latin typeface="Rubik"/>
                <a:ea typeface="Rubik"/>
                <a:cs typeface="Rubik"/>
                <a:sym typeface="Rubik"/>
              </a:defRPr>
            </a:lvl1pPr>
            <a:lvl2pPr lvl="1" rtl="0">
              <a:spcBef>
                <a:spcPts val="0"/>
              </a:spcBef>
              <a:spcAft>
                <a:spcPts val="0"/>
              </a:spcAft>
              <a:buSzPts val="1400"/>
              <a:buFont typeface="Rubik"/>
              <a:buNone/>
              <a:defRPr>
                <a:latin typeface="Rubik"/>
                <a:ea typeface="Rubik"/>
                <a:cs typeface="Rubik"/>
                <a:sym typeface="Rubik"/>
              </a:defRPr>
            </a:lvl2pPr>
            <a:lvl3pPr lvl="2" rtl="0">
              <a:spcBef>
                <a:spcPts val="0"/>
              </a:spcBef>
              <a:spcAft>
                <a:spcPts val="0"/>
              </a:spcAft>
              <a:buSzPts val="1400"/>
              <a:buFont typeface="Rubik"/>
              <a:buNone/>
              <a:defRPr>
                <a:latin typeface="Rubik"/>
                <a:ea typeface="Rubik"/>
                <a:cs typeface="Rubik"/>
                <a:sym typeface="Rubik"/>
              </a:defRPr>
            </a:lvl3pPr>
            <a:lvl4pPr lvl="3" rtl="0">
              <a:spcBef>
                <a:spcPts val="0"/>
              </a:spcBef>
              <a:spcAft>
                <a:spcPts val="0"/>
              </a:spcAft>
              <a:buSzPts val="1400"/>
              <a:buFont typeface="Rubik"/>
              <a:buNone/>
              <a:defRPr>
                <a:latin typeface="Rubik"/>
                <a:ea typeface="Rubik"/>
                <a:cs typeface="Rubik"/>
                <a:sym typeface="Rubik"/>
              </a:defRPr>
            </a:lvl4pPr>
            <a:lvl5pPr lvl="4" rtl="0">
              <a:spcBef>
                <a:spcPts val="0"/>
              </a:spcBef>
              <a:spcAft>
                <a:spcPts val="0"/>
              </a:spcAft>
              <a:buSzPts val="1400"/>
              <a:buFont typeface="Rubik"/>
              <a:buNone/>
              <a:defRPr>
                <a:latin typeface="Rubik"/>
                <a:ea typeface="Rubik"/>
                <a:cs typeface="Rubik"/>
                <a:sym typeface="Rubik"/>
              </a:defRPr>
            </a:lvl5pPr>
            <a:lvl6pPr lvl="5" rtl="0">
              <a:spcBef>
                <a:spcPts val="0"/>
              </a:spcBef>
              <a:spcAft>
                <a:spcPts val="0"/>
              </a:spcAft>
              <a:buSzPts val="1400"/>
              <a:buFont typeface="Rubik"/>
              <a:buNone/>
              <a:defRPr>
                <a:latin typeface="Rubik"/>
                <a:ea typeface="Rubik"/>
                <a:cs typeface="Rubik"/>
                <a:sym typeface="Rubik"/>
              </a:defRPr>
            </a:lvl6pPr>
            <a:lvl7pPr lvl="6" rtl="0">
              <a:spcBef>
                <a:spcPts val="0"/>
              </a:spcBef>
              <a:spcAft>
                <a:spcPts val="0"/>
              </a:spcAft>
              <a:buSzPts val="1400"/>
              <a:buFont typeface="Rubik"/>
              <a:buNone/>
              <a:defRPr>
                <a:latin typeface="Rubik"/>
                <a:ea typeface="Rubik"/>
                <a:cs typeface="Rubik"/>
                <a:sym typeface="Rubik"/>
              </a:defRPr>
            </a:lvl7pPr>
            <a:lvl8pPr lvl="7" rtl="0">
              <a:spcBef>
                <a:spcPts val="0"/>
              </a:spcBef>
              <a:spcAft>
                <a:spcPts val="0"/>
              </a:spcAft>
              <a:buSzPts val="1400"/>
              <a:buFont typeface="Rubik"/>
              <a:buNone/>
              <a:defRPr>
                <a:latin typeface="Rubik"/>
                <a:ea typeface="Rubik"/>
                <a:cs typeface="Rubik"/>
                <a:sym typeface="Rubik"/>
              </a:defRPr>
            </a:lvl8pPr>
            <a:lvl9pPr lvl="8" rtl="0">
              <a:spcBef>
                <a:spcPts val="0"/>
              </a:spcBef>
              <a:spcAft>
                <a:spcPts val="0"/>
              </a:spcAft>
              <a:buSzPts val="1400"/>
              <a:buFont typeface="Rubik"/>
              <a:buNone/>
              <a:defRPr>
                <a:latin typeface="Rubik"/>
                <a:ea typeface="Rubik"/>
                <a:cs typeface="Rubik"/>
                <a:sym typeface="Rubik"/>
              </a:defRPr>
            </a:lvl9pPr>
          </a:lstStyle>
          <a:p/>
        </p:txBody>
      </p:sp>
      <p:sp>
        <p:nvSpPr>
          <p:cNvPr id="15" name="Google Shape;15;p3"/>
          <p:cNvSpPr txBox="1"/>
          <p:nvPr>
            <p:ph idx="2" type="title"/>
          </p:nvPr>
        </p:nvSpPr>
        <p:spPr>
          <a:xfrm>
            <a:off x="535025" y="1605075"/>
            <a:ext cx="4258500" cy="14754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Medium"/>
              <a:buNone/>
              <a:defRPr sz="4800">
                <a:solidFill>
                  <a:schemeClr val="lt1"/>
                </a:solidFill>
                <a:latin typeface="Rubik Medium"/>
                <a:ea typeface="Rubik Medium"/>
                <a:cs typeface="Rubik Medium"/>
                <a:sym typeface="Rubik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p:cSld name="CUSTOM_4_1_1">
    <p:bg>
      <p:bgPr>
        <a:blipFill>
          <a:blip r:embed="rId2">
            <a:alphaModFix/>
          </a:blip>
          <a:stretch>
            <a:fillRect/>
          </a:stretch>
        </a:blipFill>
      </p:bgPr>
    </p:bg>
    <p:spTree>
      <p:nvGrpSpPr>
        <p:cNvPr id="97" name="Shape 97"/>
        <p:cNvGrpSpPr/>
        <p:nvPr/>
      </p:nvGrpSpPr>
      <p:grpSpPr>
        <a:xfrm>
          <a:off x="0" y="0"/>
          <a:ext cx="0" cy="0"/>
          <a:chOff x="0" y="0"/>
          <a:chExt cx="0" cy="0"/>
        </a:xfrm>
      </p:grpSpPr>
      <p:sp>
        <p:nvSpPr>
          <p:cNvPr id="98" name="Google Shape;98;p21"/>
          <p:cNvSpPr/>
          <p:nvPr/>
        </p:nvSpPr>
        <p:spPr>
          <a:xfrm>
            <a:off x="4272950" y="650800"/>
            <a:ext cx="4445700" cy="360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 name="Google Shape;99;p21"/>
          <p:cNvSpPr txBox="1"/>
          <p:nvPr>
            <p:ph idx="1" type="body"/>
          </p:nvPr>
        </p:nvSpPr>
        <p:spPr>
          <a:xfrm>
            <a:off x="358850" y="1196175"/>
            <a:ext cx="3076800" cy="2970600"/>
          </a:xfrm>
          <a:prstGeom prst="rect">
            <a:avLst/>
          </a:prstGeom>
          <a:noFill/>
          <a:ln>
            <a:noFill/>
          </a:ln>
        </p:spPr>
        <p:txBody>
          <a:bodyPr anchorCtr="0" anchor="t" bIns="91425" lIns="91425" spcFirstLastPara="1" rIns="91425" wrap="square" tIns="91425">
            <a:normAutofit/>
          </a:bodyPr>
          <a:lstStyle>
            <a:lvl1pPr indent="-342900" lvl="0" marL="457200" rtl="0">
              <a:spcBef>
                <a:spcPts val="0"/>
              </a:spcBef>
              <a:spcAft>
                <a:spcPts val="0"/>
              </a:spcAft>
              <a:buClr>
                <a:schemeClr val="lt1"/>
              </a:buClr>
              <a:buSzPts val="1800"/>
              <a:buChar char="●"/>
              <a:defRPr sz="1800">
                <a:solidFill>
                  <a:schemeClr val="lt1"/>
                </a:solidFill>
              </a:defRPr>
            </a:lvl1pPr>
            <a:lvl2pPr indent="-342900" lvl="1" marL="914400" rtl="0">
              <a:spcBef>
                <a:spcPts val="0"/>
              </a:spcBef>
              <a:spcAft>
                <a:spcPts val="0"/>
              </a:spcAft>
              <a:buClr>
                <a:schemeClr val="lt1"/>
              </a:buClr>
              <a:buSzPts val="1800"/>
              <a:buChar char="○"/>
              <a:defRPr sz="1800">
                <a:solidFill>
                  <a:schemeClr val="lt1"/>
                </a:solidFill>
              </a:defRPr>
            </a:lvl2pPr>
            <a:lvl3pPr indent="-342900" lvl="2" marL="1371600" rtl="0">
              <a:spcBef>
                <a:spcPts val="0"/>
              </a:spcBef>
              <a:spcAft>
                <a:spcPts val="0"/>
              </a:spcAft>
              <a:buClr>
                <a:schemeClr val="lt1"/>
              </a:buClr>
              <a:buSzPts val="1800"/>
              <a:buChar char="■"/>
              <a:defRPr sz="1800">
                <a:solidFill>
                  <a:schemeClr val="lt1"/>
                </a:solidFill>
              </a:defRPr>
            </a:lvl3pPr>
            <a:lvl4pPr indent="-342900" lvl="3" marL="1828800" rtl="0">
              <a:spcBef>
                <a:spcPts val="0"/>
              </a:spcBef>
              <a:spcAft>
                <a:spcPts val="0"/>
              </a:spcAft>
              <a:buClr>
                <a:schemeClr val="lt1"/>
              </a:buClr>
              <a:buSzPts val="1800"/>
              <a:buChar char="●"/>
              <a:defRPr sz="1800">
                <a:solidFill>
                  <a:schemeClr val="lt1"/>
                </a:solidFill>
              </a:defRPr>
            </a:lvl4pPr>
            <a:lvl5pPr indent="-342900" lvl="4" marL="2286000" rtl="0">
              <a:spcBef>
                <a:spcPts val="0"/>
              </a:spcBef>
              <a:spcAft>
                <a:spcPts val="0"/>
              </a:spcAft>
              <a:buClr>
                <a:schemeClr val="lt1"/>
              </a:buClr>
              <a:buSzPts val="1800"/>
              <a:buChar char="○"/>
              <a:defRPr sz="1800">
                <a:solidFill>
                  <a:schemeClr val="lt1"/>
                </a:solidFill>
              </a:defRPr>
            </a:lvl5pPr>
            <a:lvl6pPr indent="-342900" lvl="5" marL="2743200" rtl="0">
              <a:spcBef>
                <a:spcPts val="0"/>
              </a:spcBef>
              <a:spcAft>
                <a:spcPts val="0"/>
              </a:spcAft>
              <a:buClr>
                <a:schemeClr val="lt1"/>
              </a:buClr>
              <a:buSzPts val="1800"/>
              <a:buChar char="■"/>
              <a:defRPr sz="1800">
                <a:solidFill>
                  <a:schemeClr val="lt1"/>
                </a:solidFill>
              </a:defRPr>
            </a:lvl6pPr>
            <a:lvl7pPr indent="-342900" lvl="6" marL="3200400" rtl="0">
              <a:spcBef>
                <a:spcPts val="0"/>
              </a:spcBef>
              <a:spcAft>
                <a:spcPts val="0"/>
              </a:spcAft>
              <a:buClr>
                <a:schemeClr val="lt1"/>
              </a:buClr>
              <a:buSzPts val="1800"/>
              <a:buChar char="●"/>
              <a:defRPr sz="1800">
                <a:solidFill>
                  <a:schemeClr val="lt1"/>
                </a:solidFill>
              </a:defRPr>
            </a:lvl7pPr>
            <a:lvl8pPr indent="-342900" lvl="7" marL="3657600" rtl="0">
              <a:spcBef>
                <a:spcPts val="0"/>
              </a:spcBef>
              <a:spcAft>
                <a:spcPts val="0"/>
              </a:spcAft>
              <a:buClr>
                <a:schemeClr val="lt1"/>
              </a:buClr>
              <a:buSzPts val="1800"/>
              <a:buChar char="○"/>
              <a:defRPr sz="1800">
                <a:solidFill>
                  <a:schemeClr val="lt1"/>
                </a:solidFill>
              </a:defRPr>
            </a:lvl8pPr>
            <a:lvl9pPr indent="-342900" lvl="8" marL="4114800" rtl="0">
              <a:spcBef>
                <a:spcPts val="0"/>
              </a:spcBef>
              <a:spcAft>
                <a:spcPts val="0"/>
              </a:spcAft>
              <a:buClr>
                <a:schemeClr val="lt1"/>
              </a:buClr>
              <a:buSzPts val="1800"/>
              <a:buChar char="■"/>
              <a:defRPr sz="1800">
                <a:solidFill>
                  <a:schemeClr val="lt1"/>
                </a:solidFill>
              </a:defRPr>
            </a:lvl9pPr>
          </a:lstStyle>
          <a:p/>
        </p:txBody>
      </p:sp>
      <p:sp>
        <p:nvSpPr>
          <p:cNvPr id="100" name="Google Shape;100;p21"/>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01" name="Google Shape;101;p21"/>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02" name="Google Shape;102;p21"/>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3" name="Google Shape;103;p21"/>
          <p:cNvSpPr txBox="1"/>
          <p:nvPr>
            <p:ph idx="3" type="body"/>
          </p:nvPr>
        </p:nvSpPr>
        <p:spPr>
          <a:xfrm>
            <a:off x="4498900" y="863875"/>
            <a:ext cx="4007100" cy="32364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
    <p:bg>
      <p:bgPr>
        <a:blipFill>
          <a:blip r:embed="rId2">
            <a:alphaModFix/>
          </a:blip>
          <a:stretch>
            <a:fillRect/>
          </a:stretch>
        </a:blipFill>
      </p:bgPr>
    </p:bg>
    <p:spTree>
      <p:nvGrpSpPr>
        <p:cNvPr id="104" name="Shape 104"/>
        <p:cNvGrpSpPr/>
        <p:nvPr/>
      </p:nvGrpSpPr>
      <p:grpSpPr>
        <a:xfrm>
          <a:off x="0" y="0"/>
          <a:ext cx="0" cy="0"/>
          <a:chOff x="0" y="0"/>
          <a:chExt cx="0" cy="0"/>
        </a:xfrm>
      </p:grpSpPr>
      <p:sp>
        <p:nvSpPr>
          <p:cNvPr id="105" name="Google Shape;105;p22"/>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22"/>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07" name="Google Shape;107;p22"/>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08" name="Google Shape;108;p22"/>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22"/>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_1">
    <p:bg>
      <p:bgPr>
        <a:blipFill>
          <a:blip r:embed="rId2">
            <a:alphaModFix/>
          </a:blip>
          <a:stretch>
            <a:fillRect/>
          </a:stretch>
        </a:blipFill>
      </p:bgPr>
    </p:bg>
    <p:spTree>
      <p:nvGrpSpPr>
        <p:cNvPr id="110" name="Shape 110"/>
        <p:cNvGrpSpPr/>
        <p:nvPr/>
      </p:nvGrpSpPr>
      <p:grpSpPr>
        <a:xfrm>
          <a:off x="0" y="0"/>
          <a:ext cx="0" cy="0"/>
          <a:chOff x="0" y="0"/>
          <a:chExt cx="0" cy="0"/>
        </a:xfrm>
      </p:grpSpPr>
      <p:sp>
        <p:nvSpPr>
          <p:cNvPr id="111" name="Google Shape;111;p23"/>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23"/>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113" name="Google Shape;113;p23"/>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14" name="Google Shape;114;p23"/>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115" name="Google Shape;115;p23"/>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p:cSld name="CUSTOM_5_1_1">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p24"/>
          <p:cNvSpPr/>
          <p:nvPr/>
        </p:nvSpPr>
        <p:spPr>
          <a:xfrm>
            <a:off x="731000" y="996800"/>
            <a:ext cx="7416300" cy="3169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 name="Google Shape;118;p24"/>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800"/>
              <a:buFont typeface="Rubik"/>
              <a:buNone/>
              <a:defRPr sz="18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19" name="Google Shape;119;p24"/>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20" name="Google Shape;120;p24"/>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21" name="Google Shape;121;p24"/>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2 1">
  <p:cSld name="CUSTOM_5_1_1_1">
    <p:bg>
      <p:bgPr>
        <a:blipFill>
          <a:blip r:embed="rId2">
            <a:alphaModFix/>
          </a:blip>
          <a:stretch>
            <a:fillRect/>
          </a:stretch>
        </a:blipFill>
      </p:bgPr>
    </p:bg>
    <p:spTree>
      <p:nvGrpSpPr>
        <p:cNvPr id="122" name="Shape 122"/>
        <p:cNvGrpSpPr/>
        <p:nvPr/>
      </p:nvGrpSpPr>
      <p:grpSpPr>
        <a:xfrm>
          <a:off x="0" y="0"/>
          <a:ext cx="0" cy="0"/>
          <a:chOff x="0" y="0"/>
          <a:chExt cx="0" cy="0"/>
        </a:xfrm>
      </p:grpSpPr>
      <p:sp>
        <p:nvSpPr>
          <p:cNvPr id="123" name="Google Shape;123;p25"/>
          <p:cNvSpPr/>
          <p:nvPr/>
        </p:nvSpPr>
        <p:spPr>
          <a:xfrm>
            <a:off x="731000" y="996800"/>
            <a:ext cx="7416300" cy="31698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 name="Google Shape;124;p25"/>
          <p:cNvSpPr txBox="1"/>
          <p:nvPr>
            <p:ph type="title"/>
          </p:nvPr>
        </p:nvSpPr>
        <p:spPr>
          <a:xfrm>
            <a:off x="624625" y="505025"/>
            <a:ext cx="29373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800"/>
              <a:buFont typeface="Rubik"/>
              <a:buNone/>
              <a:defRPr sz="18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pic>
        <p:nvPicPr>
          <p:cNvPr id="125" name="Google Shape;125;p25"/>
          <p:cNvPicPr preferRelativeResize="0"/>
          <p:nvPr/>
        </p:nvPicPr>
        <p:blipFill>
          <a:blip r:embed="rId3">
            <a:alphaModFix/>
          </a:blip>
          <a:stretch>
            <a:fillRect/>
          </a:stretch>
        </p:blipFill>
        <p:spPr>
          <a:xfrm>
            <a:off x="368125" y="650800"/>
            <a:ext cx="178400" cy="213075"/>
          </a:xfrm>
          <a:prstGeom prst="rect">
            <a:avLst/>
          </a:prstGeom>
          <a:noFill/>
          <a:ln>
            <a:noFill/>
          </a:ln>
        </p:spPr>
      </p:pic>
      <p:sp>
        <p:nvSpPr>
          <p:cNvPr id="126" name="Google Shape;126;p25"/>
          <p:cNvSpPr txBox="1"/>
          <p:nvPr>
            <p:ph idx="2" type="title"/>
          </p:nvPr>
        </p:nvSpPr>
        <p:spPr>
          <a:xfrm>
            <a:off x="624625" y="225575"/>
            <a:ext cx="3561900" cy="213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12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127" name="Google Shape;127;p25"/>
          <p:cNvSpPr txBox="1"/>
          <p:nvPr>
            <p:ph idx="1" type="body"/>
          </p:nvPr>
        </p:nvSpPr>
        <p:spPr>
          <a:xfrm>
            <a:off x="1089700" y="1255975"/>
            <a:ext cx="6751800" cy="2757900"/>
          </a:xfrm>
          <a:prstGeom prst="rect">
            <a:avLst/>
          </a:prstGeom>
          <a:noFill/>
          <a:ln>
            <a:noFill/>
          </a:ln>
        </p:spPr>
        <p:txBody>
          <a:bodyPr anchorCtr="0" anchor="t" bIns="91425" lIns="91425" spcFirstLastPara="1" rIns="91425" wrap="square" tIns="91425">
            <a:noAutofit/>
          </a:bodyPr>
          <a:lstStyle>
            <a:lvl1pPr indent="-323850" lvl="0" marL="457200" rtl="0">
              <a:spcBef>
                <a:spcPts val="0"/>
              </a:spcBef>
              <a:spcAft>
                <a:spcPts val="0"/>
              </a:spcAft>
              <a:buSzPts val="1500"/>
              <a:buFont typeface="Courier New"/>
              <a:buChar char="●"/>
              <a:defRPr b="1" sz="1500">
                <a:latin typeface="Courier New"/>
                <a:ea typeface="Courier New"/>
                <a:cs typeface="Courier New"/>
                <a:sym typeface="Courier New"/>
              </a:defRPr>
            </a:lvl1pPr>
            <a:lvl2pPr indent="-323850" lvl="1" marL="914400" rtl="0">
              <a:spcBef>
                <a:spcPts val="0"/>
              </a:spcBef>
              <a:spcAft>
                <a:spcPts val="0"/>
              </a:spcAft>
              <a:buSzPts val="1500"/>
              <a:buFont typeface="Courier New"/>
              <a:buChar char="○"/>
              <a:defRPr b="1" sz="1500">
                <a:latin typeface="Courier New"/>
                <a:ea typeface="Courier New"/>
                <a:cs typeface="Courier New"/>
                <a:sym typeface="Courier New"/>
              </a:defRPr>
            </a:lvl2pPr>
            <a:lvl3pPr indent="-323850" lvl="2" marL="1371600" rtl="0">
              <a:spcBef>
                <a:spcPts val="0"/>
              </a:spcBef>
              <a:spcAft>
                <a:spcPts val="0"/>
              </a:spcAft>
              <a:buSzPts val="1500"/>
              <a:buFont typeface="Courier New"/>
              <a:buChar char="■"/>
              <a:defRPr b="1" sz="1500">
                <a:latin typeface="Courier New"/>
                <a:ea typeface="Courier New"/>
                <a:cs typeface="Courier New"/>
                <a:sym typeface="Courier New"/>
              </a:defRPr>
            </a:lvl3pPr>
            <a:lvl4pPr indent="-323850" lvl="3" marL="1828800" rtl="0">
              <a:spcBef>
                <a:spcPts val="0"/>
              </a:spcBef>
              <a:spcAft>
                <a:spcPts val="0"/>
              </a:spcAft>
              <a:buSzPts val="1500"/>
              <a:buFont typeface="Courier New"/>
              <a:buChar char="●"/>
              <a:defRPr b="1" sz="1500">
                <a:latin typeface="Courier New"/>
                <a:ea typeface="Courier New"/>
                <a:cs typeface="Courier New"/>
                <a:sym typeface="Courier New"/>
              </a:defRPr>
            </a:lvl4pPr>
            <a:lvl5pPr indent="-323850" lvl="4" marL="2286000" rtl="0">
              <a:spcBef>
                <a:spcPts val="0"/>
              </a:spcBef>
              <a:spcAft>
                <a:spcPts val="0"/>
              </a:spcAft>
              <a:buSzPts val="1500"/>
              <a:buFont typeface="Courier New"/>
              <a:buChar char="○"/>
              <a:defRPr b="1" sz="1500">
                <a:latin typeface="Courier New"/>
                <a:ea typeface="Courier New"/>
                <a:cs typeface="Courier New"/>
                <a:sym typeface="Courier New"/>
              </a:defRPr>
            </a:lvl5pPr>
            <a:lvl6pPr indent="-323850" lvl="5" marL="2743200" rtl="0">
              <a:spcBef>
                <a:spcPts val="0"/>
              </a:spcBef>
              <a:spcAft>
                <a:spcPts val="0"/>
              </a:spcAft>
              <a:buSzPts val="1500"/>
              <a:buFont typeface="Courier New"/>
              <a:buChar char="■"/>
              <a:defRPr b="1" sz="1500">
                <a:latin typeface="Courier New"/>
                <a:ea typeface="Courier New"/>
                <a:cs typeface="Courier New"/>
                <a:sym typeface="Courier New"/>
              </a:defRPr>
            </a:lvl6pPr>
            <a:lvl7pPr indent="-323850" lvl="6" marL="3200400" rtl="0">
              <a:spcBef>
                <a:spcPts val="0"/>
              </a:spcBef>
              <a:spcAft>
                <a:spcPts val="0"/>
              </a:spcAft>
              <a:buSzPts val="1500"/>
              <a:buFont typeface="Courier New"/>
              <a:buChar char="●"/>
              <a:defRPr b="1" sz="1500">
                <a:latin typeface="Courier New"/>
                <a:ea typeface="Courier New"/>
                <a:cs typeface="Courier New"/>
                <a:sym typeface="Courier New"/>
              </a:defRPr>
            </a:lvl7pPr>
            <a:lvl8pPr indent="-323850" lvl="7" marL="3657600" rtl="0">
              <a:spcBef>
                <a:spcPts val="0"/>
              </a:spcBef>
              <a:spcAft>
                <a:spcPts val="0"/>
              </a:spcAft>
              <a:buSzPts val="1500"/>
              <a:buFont typeface="Courier New"/>
              <a:buChar char="○"/>
              <a:defRPr b="1" sz="1500">
                <a:latin typeface="Courier New"/>
                <a:ea typeface="Courier New"/>
                <a:cs typeface="Courier New"/>
                <a:sym typeface="Courier New"/>
              </a:defRPr>
            </a:lvl8pPr>
            <a:lvl9pPr indent="-323850" lvl="8" marL="4114800" rtl="0">
              <a:spcBef>
                <a:spcPts val="0"/>
              </a:spcBef>
              <a:spcAft>
                <a:spcPts val="0"/>
              </a:spcAft>
              <a:buSzPts val="1500"/>
              <a:buFont typeface="Courier New"/>
              <a:buChar char="■"/>
              <a:defRPr b="1" sz="1500">
                <a:latin typeface="Courier New"/>
                <a:ea typeface="Courier New"/>
                <a:cs typeface="Courier New"/>
                <a:sym typeface="Courier New"/>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
    <p:bg>
      <p:bgPr>
        <a:solidFill>
          <a:srgbClr val="7800FF"/>
        </a:solidFill>
      </p:bgPr>
    </p:bg>
    <p:spTree>
      <p:nvGrpSpPr>
        <p:cNvPr id="128" name="Shape 128"/>
        <p:cNvGrpSpPr/>
        <p:nvPr/>
      </p:nvGrpSpPr>
      <p:grpSpPr>
        <a:xfrm>
          <a:off x="0" y="0"/>
          <a:ext cx="0" cy="0"/>
          <a:chOff x="0" y="0"/>
          <a:chExt cx="0" cy="0"/>
        </a:xfrm>
      </p:grpSpPr>
      <p:pic>
        <p:nvPicPr>
          <p:cNvPr id="129" name="Google Shape;129;p26"/>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0" name="Google Shape;130;p26"/>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Light"/>
              <a:buNone/>
              <a:defRPr sz="48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_1">
    <p:bg>
      <p:bgPr>
        <a:solidFill>
          <a:srgbClr val="FF0097"/>
        </a:solidFill>
      </p:bgPr>
    </p:bg>
    <p:spTree>
      <p:nvGrpSpPr>
        <p:cNvPr id="131" name="Shape 131"/>
        <p:cNvGrpSpPr/>
        <p:nvPr/>
      </p:nvGrpSpPr>
      <p:grpSpPr>
        <a:xfrm>
          <a:off x="0" y="0"/>
          <a:ext cx="0" cy="0"/>
          <a:chOff x="0" y="0"/>
          <a:chExt cx="0" cy="0"/>
        </a:xfrm>
      </p:grpSpPr>
      <p:pic>
        <p:nvPicPr>
          <p:cNvPr id="132" name="Google Shape;132;p27"/>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3" name="Google Shape;133;p27"/>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4800"/>
              <a:buFont typeface="Rubik Light"/>
              <a:buNone/>
              <a:defRPr sz="48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tings">
  <p:cSld name="CUSTOM_6_1_1">
    <p:bg>
      <p:bgPr>
        <a:solidFill>
          <a:srgbClr val="12E4D2"/>
        </a:solidFill>
      </p:bgPr>
    </p:bg>
    <p:spTree>
      <p:nvGrpSpPr>
        <p:cNvPr id="134" name="Shape 134"/>
        <p:cNvGrpSpPr/>
        <p:nvPr/>
      </p:nvGrpSpPr>
      <p:grpSpPr>
        <a:xfrm>
          <a:off x="0" y="0"/>
          <a:ext cx="0" cy="0"/>
          <a:chOff x="0" y="0"/>
          <a:chExt cx="0" cy="0"/>
        </a:xfrm>
      </p:grpSpPr>
      <p:pic>
        <p:nvPicPr>
          <p:cNvPr id="135" name="Google Shape;135;p28"/>
          <p:cNvPicPr preferRelativeResize="0"/>
          <p:nvPr/>
        </p:nvPicPr>
        <p:blipFill>
          <a:blip r:embed="rId2">
            <a:alphaModFix/>
          </a:blip>
          <a:stretch>
            <a:fillRect/>
          </a:stretch>
        </p:blipFill>
        <p:spPr>
          <a:xfrm>
            <a:off x="6432250" y="448350"/>
            <a:ext cx="2398275" cy="4339851"/>
          </a:xfrm>
          <a:prstGeom prst="rect">
            <a:avLst/>
          </a:prstGeom>
          <a:noFill/>
          <a:ln>
            <a:noFill/>
          </a:ln>
        </p:spPr>
      </p:pic>
      <p:sp>
        <p:nvSpPr>
          <p:cNvPr id="136" name="Google Shape;136;p28"/>
          <p:cNvSpPr txBox="1"/>
          <p:nvPr>
            <p:ph type="title"/>
          </p:nvPr>
        </p:nvSpPr>
        <p:spPr>
          <a:xfrm>
            <a:off x="535025" y="1211250"/>
            <a:ext cx="4655100" cy="2721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4800"/>
              <a:buFont typeface="Rubik Light"/>
              <a:buNone/>
              <a:defRPr sz="4800">
                <a:solidFill>
                  <a:schemeClr val="dk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
    <p:bg>
      <p:bgPr>
        <a:solidFill>
          <a:srgbClr val="7800FF"/>
        </a:solidFill>
      </p:bgPr>
    </p:bg>
    <p:spTree>
      <p:nvGrpSpPr>
        <p:cNvPr id="137" name="Shape 137"/>
        <p:cNvGrpSpPr/>
        <p:nvPr/>
      </p:nvGrpSpPr>
      <p:grpSpPr>
        <a:xfrm>
          <a:off x="0" y="0"/>
          <a:ext cx="0" cy="0"/>
          <a:chOff x="0" y="0"/>
          <a:chExt cx="0" cy="0"/>
        </a:xfrm>
      </p:grpSpPr>
      <p:sp>
        <p:nvSpPr>
          <p:cNvPr id="138" name="Google Shape;138;p29"/>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600"/>
              <a:buFont typeface="Rubik Light"/>
              <a:buNone/>
              <a:defRPr sz="36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pic>
        <p:nvPicPr>
          <p:cNvPr id="139" name="Google Shape;139;p29"/>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
        <p:nvSpPr>
          <p:cNvPr id="140" name="Google Shape;140;p29"/>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Light"/>
              <a:buNone/>
              <a:defRPr sz="2400">
                <a:solidFill>
                  <a:schemeClr val="lt1"/>
                </a:solidFill>
                <a:latin typeface="Rubik Light"/>
                <a:ea typeface="Rubik Light"/>
                <a:cs typeface="Rubik Light"/>
                <a:sym typeface="Rubik Light"/>
              </a:defRPr>
            </a:lvl1pPr>
            <a:lvl2pPr lvl="1" rtl="0">
              <a:spcBef>
                <a:spcPts val="0"/>
              </a:spcBef>
              <a:spcAft>
                <a:spcPts val="0"/>
              </a:spcAft>
              <a:buSzPts val="2400"/>
              <a:buFont typeface="Rubik Light"/>
              <a:buNone/>
              <a:defRPr sz="2400">
                <a:latin typeface="Rubik Light"/>
                <a:ea typeface="Rubik Light"/>
                <a:cs typeface="Rubik Light"/>
                <a:sym typeface="Rubik Light"/>
              </a:defRPr>
            </a:lvl2pPr>
            <a:lvl3pPr lvl="2" rtl="0">
              <a:spcBef>
                <a:spcPts val="0"/>
              </a:spcBef>
              <a:spcAft>
                <a:spcPts val="0"/>
              </a:spcAft>
              <a:buSzPts val="2400"/>
              <a:buFont typeface="Rubik Light"/>
              <a:buNone/>
              <a:defRPr sz="2400">
                <a:latin typeface="Rubik Light"/>
                <a:ea typeface="Rubik Light"/>
                <a:cs typeface="Rubik Light"/>
                <a:sym typeface="Rubik Light"/>
              </a:defRPr>
            </a:lvl3pPr>
            <a:lvl4pPr lvl="3" rtl="0">
              <a:spcBef>
                <a:spcPts val="0"/>
              </a:spcBef>
              <a:spcAft>
                <a:spcPts val="0"/>
              </a:spcAft>
              <a:buSzPts val="2400"/>
              <a:buFont typeface="Rubik Light"/>
              <a:buNone/>
              <a:defRPr sz="2400">
                <a:latin typeface="Rubik Light"/>
                <a:ea typeface="Rubik Light"/>
                <a:cs typeface="Rubik Light"/>
                <a:sym typeface="Rubik Light"/>
              </a:defRPr>
            </a:lvl4pPr>
            <a:lvl5pPr lvl="4" rtl="0">
              <a:spcBef>
                <a:spcPts val="0"/>
              </a:spcBef>
              <a:spcAft>
                <a:spcPts val="0"/>
              </a:spcAft>
              <a:buSzPts val="2400"/>
              <a:buFont typeface="Rubik Light"/>
              <a:buNone/>
              <a:defRPr sz="2400">
                <a:latin typeface="Rubik Light"/>
                <a:ea typeface="Rubik Light"/>
                <a:cs typeface="Rubik Light"/>
                <a:sym typeface="Rubik Light"/>
              </a:defRPr>
            </a:lvl5pPr>
            <a:lvl6pPr lvl="5" rtl="0">
              <a:spcBef>
                <a:spcPts val="0"/>
              </a:spcBef>
              <a:spcAft>
                <a:spcPts val="0"/>
              </a:spcAft>
              <a:buSzPts val="2400"/>
              <a:buFont typeface="Rubik Light"/>
              <a:buNone/>
              <a:defRPr sz="2400">
                <a:latin typeface="Rubik Light"/>
                <a:ea typeface="Rubik Light"/>
                <a:cs typeface="Rubik Light"/>
                <a:sym typeface="Rubik Light"/>
              </a:defRPr>
            </a:lvl6pPr>
            <a:lvl7pPr lvl="6" rtl="0">
              <a:spcBef>
                <a:spcPts val="0"/>
              </a:spcBef>
              <a:spcAft>
                <a:spcPts val="0"/>
              </a:spcAft>
              <a:buSzPts val="2400"/>
              <a:buFont typeface="Rubik Light"/>
              <a:buNone/>
              <a:defRPr sz="2400">
                <a:latin typeface="Rubik Light"/>
                <a:ea typeface="Rubik Light"/>
                <a:cs typeface="Rubik Light"/>
                <a:sym typeface="Rubik Light"/>
              </a:defRPr>
            </a:lvl7pPr>
            <a:lvl8pPr lvl="7" rtl="0">
              <a:spcBef>
                <a:spcPts val="0"/>
              </a:spcBef>
              <a:spcAft>
                <a:spcPts val="0"/>
              </a:spcAft>
              <a:buSzPts val="2400"/>
              <a:buFont typeface="Rubik Light"/>
              <a:buNone/>
              <a:defRPr sz="2400">
                <a:latin typeface="Rubik Light"/>
                <a:ea typeface="Rubik Light"/>
                <a:cs typeface="Rubik Light"/>
                <a:sym typeface="Rubik Light"/>
              </a:defRPr>
            </a:lvl8pPr>
            <a:lvl9pPr lvl="8" rtl="0">
              <a:spcBef>
                <a:spcPts val="0"/>
              </a:spcBef>
              <a:spcAft>
                <a:spcPts val="0"/>
              </a:spcAft>
              <a:buSzPts val="2400"/>
              <a:buFont typeface="Rubik Light"/>
              <a:buNone/>
              <a:defRPr sz="2400">
                <a:latin typeface="Rubik Light"/>
                <a:ea typeface="Rubik Light"/>
                <a:cs typeface="Rubik Light"/>
                <a:sym typeface="Rubik Light"/>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_1">
    <p:bg>
      <p:bgPr>
        <a:solidFill>
          <a:srgbClr val="FF0097"/>
        </a:solidFill>
      </p:bgPr>
    </p:bg>
    <p:spTree>
      <p:nvGrpSpPr>
        <p:cNvPr id="141" name="Shape 141"/>
        <p:cNvGrpSpPr/>
        <p:nvPr/>
      </p:nvGrpSpPr>
      <p:grpSpPr>
        <a:xfrm>
          <a:off x="0" y="0"/>
          <a:ext cx="0" cy="0"/>
          <a:chOff x="0" y="0"/>
          <a:chExt cx="0" cy="0"/>
        </a:xfrm>
      </p:grpSpPr>
      <p:sp>
        <p:nvSpPr>
          <p:cNvPr id="142" name="Google Shape;142;p30"/>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600"/>
              <a:buFont typeface="Rubik Light"/>
              <a:buNone/>
              <a:defRPr sz="3600">
                <a:solidFill>
                  <a:schemeClr val="lt1"/>
                </a:solidFill>
                <a:latin typeface="Rubik Light"/>
                <a:ea typeface="Rubik Light"/>
                <a:cs typeface="Rubik Light"/>
                <a:sym typeface="Rubik Light"/>
              </a:defRPr>
            </a:lvl1pPr>
            <a:lvl2pPr lvl="1" rtl="0">
              <a:spcBef>
                <a:spcPts val="0"/>
              </a:spcBef>
              <a:spcAft>
                <a:spcPts val="0"/>
              </a:spcAft>
              <a:buSzPts val="1400"/>
              <a:buFont typeface="Rubik Light"/>
              <a:buNone/>
              <a:defRPr>
                <a:latin typeface="Rubik Light"/>
                <a:ea typeface="Rubik Light"/>
                <a:cs typeface="Rubik Light"/>
                <a:sym typeface="Rubik Light"/>
              </a:defRPr>
            </a:lvl2pPr>
            <a:lvl3pPr lvl="2" rtl="0">
              <a:spcBef>
                <a:spcPts val="0"/>
              </a:spcBef>
              <a:spcAft>
                <a:spcPts val="0"/>
              </a:spcAft>
              <a:buSzPts val="1400"/>
              <a:buFont typeface="Rubik Light"/>
              <a:buNone/>
              <a:defRPr>
                <a:latin typeface="Rubik Light"/>
                <a:ea typeface="Rubik Light"/>
                <a:cs typeface="Rubik Light"/>
                <a:sym typeface="Rubik Light"/>
              </a:defRPr>
            </a:lvl3pPr>
            <a:lvl4pPr lvl="3" rtl="0">
              <a:spcBef>
                <a:spcPts val="0"/>
              </a:spcBef>
              <a:spcAft>
                <a:spcPts val="0"/>
              </a:spcAft>
              <a:buSzPts val="1400"/>
              <a:buFont typeface="Rubik Light"/>
              <a:buNone/>
              <a:defRPr>
                <a:latin typeface="Rubik Light"/>
                <a:ea typeface="Rubik Light"/>
                <a:cs typeface="Rubik Light"/>
                <a:sym typeface="Rubik Light"/>
              </a:defRPr>
            </a:lvl4pPr>
            <a:lvl5pPr lvl="4" rtl="0">
              <a:spcBef>
                <a:spcPts val="0"/>
              </a:spcBef>
              <a:spcAft>
                <a:spcPts val="0"/>
              </a:spcAft>
              <a:buSzPts val="1400"/>
              <a:buFont typeface="Rubik Light"/>
              <a:buNone/>
              <a:defRPr>
                <a:latin typeface="Rubik Light"/>
                <a:ea typeface="Rubik Light"/>
                <a:cs typeface="Rubik Light"/>
                <a:sym typeface="Rubik Light"/>
              </a:defRPr>
            </a:lvl5pPr>
            <a:lvl6pPr lvl="5" rtl="0">
              <a:spcBef>
                <a:spcPts val="0"/>
              </a:spcBef>
              <a:spcAft>
                <a:spcPts val="0"/>
              </a:spcAft>
              <a:buSzPts val="1400"/>
              <a:buFont typeface="Rubik Light"/>
              <a:buNone/>
              <a:defRPr>
                <a:latin typeface="Rubik Light"/>
                <a:ea typeface="Rubik Light"/>
                <a:cs typeface="Rubik Light"/>
                <a:sym typeface="Rubik Light"/>
              </a:defRPr>
            </a:lvl6pPr>
            <a:lvl7pPr lvl="6" rtl="0">
              <a:spcBef>
                <a:spcPts val="0"/>
              </a:spcBef>
              <a:spcAft>
                <a:spcPts val="0"/>
              </a:spcAft>
              <a:buSzPts val="1400"/>
              <a:buFont typeface="Rubik Light"/>
              <a:buNone/>
              <a:defRPr>
                <a:latin typeface="Rubik Light"/>
                <a:ea typeface="Rubik Light"/>
                <a:cs typeface="Rubik Light"/>
                <a:sym typeface="Rubik Light"/>
              </a:defRPr>
            </a:lvl7pPr>
            <a:lvl8pPr lvl="7" rtl="0">
              <a:spcBef>
                <a:spcPts val="0"/>
              </a:spcBef>
              <a:spcAft>
                <a:spcPts val="0"/>
              </a:spcAft>
              <a:buSzPts val="1400"/>
              <a:buFont typeface="Rubik Light"/>
              <a:buNone/>
              <a:defRPr>
                <a:latin typeface="Rubik Light"/>
                <a:ea typeface="Rubik Light"/>
                <a:cs typeface="Rubik Light"/>
                <a:sym typeface="Rubik Light"/>
              </a:defRPr>
            </a:lvl8pPr>
            <a:lvl9pPr lvl="8" rtl="0">
              <a:spcBef>
                <a:spcPts val="0"/>
              </a:spcBef>
              <a:spcAft>
                <a:spcPts val="0"/>
              </a:spcAft>
              <a:buSzPts val="1400"/>
              <a:buFont typeface="Rubik Light"/>
              <a:buNone/>
              <a:defRPr>
                <a:latin typeface="Rubik Light"/>
                <a:ea typeface="Rubik Light"/>
                <a:cs typeface="Rubik Light"/>
                <a:sym typeface="Rubik Light"/>
              </a:defRPr>
            </a:lvl9pPr>
          </a:lstStyle>
          <a:p/>
        </p:txBody>
      </p:sp>
      <p:sp>
        <p:nvSpPr>
          <p:cNvPr id="143" name="Google Shape;143;p30"/>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Light"/>
              <a:buNone/>
              <a:defRPr sz="2400">
                <a:solidFill>
                  <a:schemeClr val="lt1"/>
                </a:solidFill>
                <a:latin typeface="Rubik Light"/>
                <a:ea typeface="Rubik Light"/>
                <a:cs typeface="Rubik Light"/>
                <a:sym typeface="Rubik Light"/>
              </a:defRPr>
            </a:lvl1pPr>
            <a:lvl2pPr lvl="1" rtl="0">
              <a:spcBef>
                <a:spcPts val="0"/>
              </a:spcBef>
              <a:spcAft>
                <a:spcPts val="0"/>
              </a:spcAft>
              <a:buSzPts val="2400"/>
              <a:buFont typeface="Rubik Light"/>
              <a:buNone/>
              <a:defRPr sz="2400">
                <a:latin typeface="Rubik Light"/>
                <a:ea typeface="Rubik Light"/>
                <a:cs typeface="Rubik Light"/>
                <a:sym typeface="Rubik Light"/>
              </a:defRPr>
            </a:lvl2pPr>
            <a:lvl3pPr lvl="2" rtl="0">
              <a:spcBef>
                <a:spcPts val="0"/>
              </a:spcBef>
              <a:spcAft>
                <a:spcPts val="0"/>
              </a:spcAft>
              <a:buSzPts val="2400"/>
              <a:buFont typeface="Rubik Light"/>
              <a:buNone/>
              <a:defRPr sz="2400">
                <a:latin typeface="Rubik Light"/>
                <a:ea typeface="Rubik Light"/>
                <a:cs typeface="Rubik Light"/>
                <a:sym typeface="Rubik Light"/>
              </a:defRPr>
            </a:lvl3pPr>
            <a:lvl4pPr lvl="3" rtl="0">
              <a:spcBef>
                <a:spcPts val="0"/>
              </a:spcBef>
              <a:spcAft>
                <a:spcPts val="0"/>
              </a:spcAft>
              <a:buSzPts val="2400"/>
              <a:buFont typeface="Rubik Light"/>
              <a:buNone/>
              <a:defRPr sz="2400">
                <a:latin typeface="Rubik Light"/>
                <a:ea typeface="Rubik Light"/>
                <a:cs typeface="Rubik Light"/>
                <a:sym typeface="Rubik Light"/>
              </a:defRPr>
            </a:lvl4pPr>
            <a:lvl5pPr lvl="4" rtl="0">
              <a:spcBef>
                <a:spcPts val="0"/>
              </a:spcBef>
              <a:spcAft>
                <a:spcPts val="0"/>
              </a:spcAft>
              <a:buSzPts val="2400"/>
              <a:buFont typeface="Rubik Light"/>
              <a:buNone/>
              <a:defRPr sz="2400">
                <a:latin typeface="Rubik Light"/>
                <a:ea typeface="Rubik Light"/>
                <a:cs typeface="Rubik Light"/>
                <a:sym typeface="Rubik Light"/>
              </a:defRPr>
            </a:lvl5pPr>
            <a:lvl6pPr lvl="5" rtl="0">
              <a:spcBef>
                <a:spcPts val="0"/>
              </a:spcBef>
              <a:spcAft>
                <a:spcPts val="0"/>
              </a:spcAft>
              <a:buSzPts val="2400"/>
              <a:buFont typeface="Rubik Light"/>
              <a:buNone/>
              <a:defRPr sz="2400">
                <a:latin typeface="Rubik Light"/>
                <a:ea typeface="Rubik Light"/>
                <a:cs typeface="Rubik Light"/>
                <a:sym typeface="Rubik Light"/>
              </a:defRPr>
            </a:lvl6pPr>
            <a:lvl7pPr lvl="6" rtl="0">
              <a:spcBef>
                <a:spcPts val="0"/>
              </a:spcBef>
              <a:spcAft>
                <a:spcPts val="0"/>
              </a:spcAft>
              <a:buSzPts val="2400"/>
              <a:buFont typeface="Rubik Light"/>
              <a:buNone/>
              <a:defRPr sz="2400">
                <a:latin typeface="Rubik Light"/>
                <a:ea typeface="Rubik Light"/>
                <a:cs typeface="Rubik Light"/>
                <a:sym typeface="Rubik Light"/>
              </a:defRPr>
            </a:lvl7pPr>
            <a:lvl8pPr lvl="7" rtl="0">
              <a:spcBef>
                <a:spcPts val="0"/>
              </a:spcBef>
              <a:spcAft>
                <a:spcPts val="0"/>
              </a:spcAft>
              <a:buSzPts val="2400"/>
              <a:buFont typeface="Rubik Light"/>
              <a:buNone/>
              <a:defRPr sz="2400">
                <a:latin typeface="Rubik Light"/>
                <a:ea typeface="Rubik Light"/>
                <a:cs typeface="Rubik Light"/>
                <a:sym typeface="Rubik Light"/>
              </a:defRPr>
            </a:lvl8pPr>
            <a:lvl9pPr lvl="8" rtl="0">
              <a:spcBef>
                <a:spcPts val="0"/>
              </a:spcBef>
              <a:spcAft>
                <a:spcPts val="0"/>
              </a:spcAft>
              <a:buSzPts val="2400"/>
              <a:buFont typeface="Rubik Light"/>
              <a:buNone/>
              <a:defRPr sz="2400">
                <a:latin typeface="Rubik Light"/>
                <a:ea typeface="Rubik Light"/>
                <a:cs typeface="Rubik Light"/>
                <a:sym typeface="Rubik Light"/>
              </a:defRPr>
            </a:lvl9pPr>
          </a:lstStyle>
          <a:p/>
        </p:txBody>
      </p:sp>
      <p:pic>
        <p:nvPicPr>
          <p:cNvPr id="144" name="Google Shape;144;p30"/>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400"/>
              <a:buFont typeface="Rubik"/>
              <a:buNone/>
              <a:defRPr sz="2400">
                <a:solidFill>
                  <a:schemeClr val="lt1"/>
                </a:solidFill>
                <a:latin typeface="Rubik"/>
                <a:ea typeface="Rubik"/>
                <a:cs typeface="Rubik"/>
                <a:sym typeface="Rubi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1pPr>
            <a:lvl2pPr indent="-355600" lvl="1" marL="9144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2pPr>
            <a:lvl3pPr indent="-355600" lvl="2" marL="13716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3pPr>
            <a:lvl4pPr indent="-355600" lvl="3" marL="18288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4pPr>
            <a:lvl5pPr indent="-355600" lvl="4" marL="22860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5pPr>
            <a:lvl6pPr indent="-355600" lvl="5" marL="27432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6pPr>
            <a:lvl7pPr indent="-355600" lvl="6" marL="32004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7pPr>
            <a:lvl8pPr indent="-355600" lvl="7" marL="36576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8pPr>
            <a:lvl9pPr indent="-355600" lvl="8" marL="411480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p:cSld name="CUSTOM_6_1_1_1_1_1">
    <p:bg>
      <p:bgPr>
        <a:solidFill>
          <a:srgbClr val="12E4D2"/>
        </a:solidFill>
      </p:bgPr>
    </p:bg>
    <p:spTree>
      <p:nvGrpSpPr>
        <p:cNvPr id="145" name="Shape 145"/>
        <p:cNvGrpSpPr/>
        <p:nvPr/>
      </p:nvGrpSpPr>
      <p:grpSpPr>
        <a:xfrm>
          <a:off x="0" y="0"/>
          <a:ext cx="0" cy="0"/>
          <a:chOff x="0" y="0"/>
          <a:chExt cx="0" cy="0"/>
        </a:xfrm>
      </p:grpSpPr>
      <p:sp>
        <p:nvSpPr>
          <p:cNvPr id="146" name="Google Shape;146;p31"/>
          <p:cNvSpPr txBox="1"/>
          <p:nvPr>
            <p:ph type="title"/>
          </p:nvPr>
        </p:nvSpPr>
        <p:spPr>
          <a:xfrm>
            <a:off x="535025" y="1211250"/>
            <a:ext cx="4860900" cy="669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600"/>
              <a:buFont typeface="Rubik Light"/>
              <a:buNone/>
              <a:defRPr sz="3600">
                <a:solidFill>
                  <a:schemeClr val="dk1"/>
                </a:solidFill>
                <a:latin typeface="Rubik Light"/>
                <a:ea typeface="Rubik Light"/>
                <a:cs typeface="Rubik Light"/>
                <a:sym typeface="Rubik Light"/>
              </a:defRPr>
            </a:lvl1pPr>
            <a:lvl2pPr lvl="1"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2pPr>
            <a:lvl3pPr lvl="2"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3pPr>
            <a:lvl4pPr lvl="3"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4pPr>
            <a:lvl5pPr lvl="4"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5pPr>
            <a:lvl6pPr lvl="5"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6pPr>
            <a:lvl7pPr lvl="6"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7pPr>
            <a:lvl8pPr lvl="7"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8pPr>
            <a:lvl9pPr lvl="8" rtl="0">
              <a:spcBef>
                <a:spcPts val="0"/>
              </a:spcBef>
              <a:spcAft>
                <a:spcPts val="0"/>
              </a:spcAft>
              <a:buClr>
                <a:schemeClr val="dk1"/>
              </a:buClr>
              <a:buSzPts val="1400"/>
              <a:buFont typeface="Rubik Light"/>
              <a:buNone/>
              <a:defRPr>
                <a:solidFill>
                  <a:schemeClr val="dk1"/>
                </a:solidFill>
                <a:latin typeface="Rubik Light"/>
                <a:ea typeface="Rubik Light"/>
                <a:cs typeface="Rubik Light"/>
                <a:sym typeface="Rubik Light"/>
              </a:defRPr>
            </a:lvl9pPr>
          </a:lstStyle>
          <a:p/>
        </p:txBody>
      </p:sp>
      <p:sp>
        <p:nvSpPr>
          <p:cNvPr id="147" name="Google Shape;147;p31"/>
          <p:cNvSpPr txBox="1"/>
          <p:nvPr>
            <p:ph idx="2" type="title"/>
          </p:nvPr>
        </p:nvSpPr>
        <p:spPr>
          <a:xfrm>
            <a:off x="535025" y="1913850"/>
            <a:ext cx="4860900" cy="558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1pPr>
            <a:lvl2pPr lvl="1"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2pPr>
            <a:lvl3pPr lvl="2"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3pPr>
            <a:lvl4pPr lvl="3"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4pPr>
            <a:lvl5pPr lvl="4"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5pPr>
            <a:lvl6pPr lvl="5"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6pPr>
            <a:lvl7pPr lvl="6"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7pPr>
            <a:lvl8pPr lvl="7"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8pPr>
            <a:lvl9pPr lvl="8" rtl="0">
              <a:spcBef>
                <a:spcPts val="0"/>
              </a:spcBef>
              <a:spcAft>
                <a:spcPts val="0"/>
              </a:spcAft>
              <a:buClr>
                <a:schemeClr val="dk1"/>
              </a:buClr>
              <a:buSzPts val="2400"/>
              <a:buFont typeface="Rubik Light"/>
              <a:buNone/>
              <a:defRPr sz="2400">
                <a:solidFill>
                  <a:schemeClr val="dk1"/>
                </a:solidFill>
                <a:latin typeface="Rubik Light"/>
                <a:ea typeface="Rubik Light"/>
                <a:cs typeface="Rubik Light"/>
                <a:sym typeface="Rubik Light"/>
              </a:defRPr>
            </a:lvl9pPr>
          </a:lstStyle>
          <a:p/>
        </p:txBody>
      </p:sp>
      <p:pic>
        <p:nvPicPr>
          <p:cNvPr id="148" name="Google Shape;148;p31"/>
          <p:cNvPicPr preferRelativeResize="0"/>
          <p:nvPr/>
        </p:nvPicPr>
        <p:blipFill rotWithShape="1">
          <a:blip r:embed="rId2">
            <a:alphaModFix/>
          </a:blip>
          <a:srcRect b="1466" l="0" r="0" t="1466"/>
          <a:stretch/>
        </p:blipFill>
        <p:spPr>
          <a:xfrm>
            <a:off x="5705850" y="-106325"/>
            <a:ext cx="4701226" cy="52830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p5"/>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2400"/>
              <a:buFont typeface="Rubik"/>
              <a:buNone/>
              <a:defRPr sz="2400">
                <a:solidFill>
                  <a:schemeClr val="lt1"/>
                </a:solidFill>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 name="Google Shape;21;p5"/>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1pPr>
            <a:lvl2pPr indent="-355600" lvl="1" marL="9144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2pPr>
            <a:lvl3pPr indent="-355600" lvl="2" marL="13716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3pPr>
            <a:lvl4pPr indent="-355600" lvl="3" marL="18288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4pPr>
            <a:lvl5pPr indent="-355600" lvl="4" marL="22860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5pPr>
            <a:lvl6pPr indent="-355600" lvl="5" marL="27432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6pPr>
            <a:lvl7pPr indent="-355600" lvl="6" marL="32004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7pPr>
            <a:lvl8pPr indent="-355600" lvl="7" marL="36576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8pPr>
            <a:lvl9pPr indent="-355600" lvl="8" marL="4114800" rtl="0">
              <a:spcBef>
                <a:spcPts val="0"/>
              </a:spcBef>
              <a:spcAft>
                <a:spcPts val="0"/>
              </a:spcAft>
              <a:buClr>
                <a:schemeClr val="lt1"/>
              </a:buClr>
              <a:buSzPts val="2000"/>
              <a:buFont typeface="Rubik Light"/>
              <a:buChar char="■"/>
              <a:defRPr sz="2000">
                <a:solidFill>
                  <a:schemeClr val="lt1"/>
                </a:solidFill>
                <a:latin typeface="Rubik Light"/>
                <a:ea typeface="Rubik Light"/>
                <a:cs typeface="Rubik Light"/>
                <a:sym typeface="Rubik Light"/>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_1">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6"/>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a:buNone/>
              <a:defRPr sz="24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24" name="Google Shape;24;p6"/>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1pPr>
            <a:lvl2pPr indent="-355600" lvl="1" marL="914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2pPr>
            <a:lvl3pPr indent="-355600" lvl="2" marL="1371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3pPr>
            <a:lvl4pPr indent="-355600" lvl="3" marL="1828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4pPr>
            <a:lvl5pPr indent="-355600" lvl="4" marL="22860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5pPr>
            <a:lvl6pPr indent="-355600" lvl="5" marL="2743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6pPr>
            <a:lvl7pPr indent="-355600" lvl="6" marL="3200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7pPr>
            <a:lvl8pPr indent="-355600" lvl="7" marL="3657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8pPr>
            <a:lvl9pPr indent="-355600" lvl="8" marL="4114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_1_1_1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7"/>
          <p:cNvSpPr txBox="1"/>
          <p:nvPr>
            <p:ph type="title"/>
          </p:nvPr>
        </p:nvSpPr>
        <p:spPr>
          <a:xfrm>
            <a:off x="624625" y="425300"/>
            <a:ext cx="7815000" cy="5913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400"/>
              <a:buFont typeface="Rubik"/>
              <a:buNone/>
              <a:defRPr sz="2400">
                <a:solidFill>
                  <a:schemeClr val="dk1"/>
                </a:solidFill>
                <a:latin typeface="Rubik"/>
                <a:ea typeface="Rubik"/>
                <a:cs typeface="Rubik"/>
                <a:sym typeface="Rubik"/>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p:txBody>
      </p:sp>
      <p:sp>
        <p:nvSpPr>
          <p:cNvPr id="27" name="Google Shape;27;p7"/>
          <p:cNvSpPr txBox="1"/>
          <p:nvPr>
            <p:ph idx="1" type="body"/>
          </p:nvPr>
        </p:nvSpPr>
        <p:spPr>
          <a:xfrm>
            <a:off x="1415450" y="1255975"/>
            <a:ext cx="6505800" cy="2631600"/>
          </a:xfrm>
          <a:prstGeom prst="rect">
            <a:avLst/>
          </a:prstGeom>
          <a:noFill/>
          <a:ln>
            <a:noFill/>
          </a:ln>
        </p:spPr>
        <p:txBody>
          <a:bodyPr anchorCtr="0" anchor="t" bIns="91425" lIns="91425" spcFirstLastPara="1" rIns="91425" wrap="square" tIns="91425">
            <a:normAutofit/>
          </a:bodyPr>
          <a:lstStyle>
            <a:lvl1pPr indent="-355600" lvl="0" marL="457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1pPr>
            <a:lvl2pPr indent="-355600" lvl="1" marL="914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2pPr>
            <a:lvl3pPr indent="-355600" lvl="2" marL="1371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3pPr>
            <a:lvl4pPr indent="-355600" lvl="3" marL="1828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4pPr>
            <a:lvl5pPr indent="-355600" lvl="4" marL="22860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5pPr>
            <a:lvl6pPr indent="-355600" lvl="5" marL="27432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6pPr>
            <a:lvl7pPr indent="-355600" lvl="6" marL="32004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7pPr>
            <a:lvl8pPr indent="-355600" lvl="7" marL="36576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8pPr>
            <a:lvl9pPr indent="-355600" lvl="8" marL="4114800" rtl="0">
              <a:spcBef>
                <a:spcPts val="0"/>
              </a:spcBef>
              <a:spcAft>
                <a:spcPts val="0"/>
              </a:spcAft>
              <a:buClr>
                <a:schemeClr val="dk1"/>
              </a:buClr>
              <a:buSzPts val="2000"/>
              <a:buFont typeface="Rubik Light"/>
              <a:buChar char="■"/>
              <a:defRPr sz="2000">
                <a:solidFill>
                  <a:schemeClr val="dk1"/>
                </a:solidFill>
                <a:latin typeface="Rubik Light"/>
                <a:ea typeface="Rubik Light"/>
                <a:cs typeface="Rubik Light"/>
                <a:sym typeface="Rubik Ligh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8"/>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1200"/>
              <a:buFont typeface="Rubik Light"/>
              <a:buNone/>
              <a:defRPr sz="1200">
                <a:latin typeface="Rubik Light"/>
                <a:ea typeface="Rubik Light"/>
                <a:cs typeface="Rubik Light"/>
                <a:sym typeface="Rubik Light"/>
              </a:defRPr>
            </a:lvl1pPr>
            <a:lvl2pPr lvl="1">
              <a:spcBef>
                <a:spcPts val="0"/>
              </a:spcBef>
              <a:spcAft>
                <a:spcPts val="0"/>
              </a:spcAft>
              <a:buSzPts val="1200"/>
              <a:buFont typeface="Rubik Light"/>
              <a:buNone/>
              <a:defRPr sz="1200">
                <a:latin typeface="Rubik Light"/>
                <a:ea typeface="Rubik Light"/>
                <a:cs typeface="Rubik Light"/>
                <a:sym typeface="Rubik Light"/>
              </a:defRPr>
            </a:lvl2pPr>
            <a:lvl3pPr lvl="2">
              <a:spcBef>
                <a:spcPts val="0"/>
              </a:spcBef>
              <a:spcAft>
                <a:spcPts val="0"/>
              </a:spcAft>
              <a:buSzPts val="1200"/>
              <a:buFont typeface="Rubik Light"/>
              <a:buNone/>
              <a:defRPr sz="1200">
                <a:latin typeface="Rubik Light"/>
                <a:ea typeface="Rubik Light"/>
                <a:cs typeface="Rubik Light"/>
                <a:sym typeface="Rubik Light"/>
              </a:defRPr>
            </a:lvl3pPr>
            <a:lvl4pPr lvl="3">
              <a:spcBef>
                <a:spcPts val="0"/>
              </a:spcBef>
              <a:spcAft>
                <a:spcPts val="0"/>
              </a:spcAft>
              <a:buSzPts val="1200"/>
              <a:buFont typeface="Rubik Light"/>
              <a:buNone/>
              <a:defRPr sz="1200">
                <a:latin typeface="Rubik Light"/>
                <a:ea typeface="Rubik Light"/>
                <a:cs typeface="Rubik Light"/>
                <a:sym typeface="Rubik Light"/>
              </a:defRPr>
            </a:lvl4pPr>
            <a:lvl5pPr lvl="4">
              <a:spcBef>
                <a:spcPts val="0"/>
              </a:spcBef>
              <a:spcAft>
                <a:spcPts val="0"/>
              </a:spcAft>
              <a:buSzPts val="1200"/>
              <a:buFont typeface="Rubik Light"/>
              <a:buNone/>
              <a:defRPr sz="1200">
                <a:latin typeface="Rubik Light"/>
                <a:ea typeface="Rubik Light"/>
                <a:cs typeface="Rubik Light"/>
                <a:sym typeface="Rubik Light"/>
              </a:defRPr>
            </a:lvl5pPr>
            <a:lvl6pPr lvl="5">
              <a:spcBef>
                <a:spcPts val="0"/>
              </a:spcBef>
              <a:spcAft>
                <a:spcPts val="0"/>
              </a:spcAft>
              <a:buSzPts val="1200"/>
              <a:buFont typeface="Rubik Light"/>
              <a:buNone/>
              <a:defRPr sz="1200">
                <a:latin typeface="Rubik Light"/>
                <a:ea typeface="Rubik Light"/>
                <a:cs typeface="Rubik Light"/>
                <a:sym typeface="Rubik Light"/>
              </a:defRPr>
            </a:lvl6pPr>
            <a:lvl7pPr lvl="6">
              <a:spcBef>
                <a:spcPts val="0"/>
              </a:spcBef>
              <a:spcAft>
                <a:spcPts val="0"/>
              </a:spcAft>
              <a:buSzPts val="1200"/>
              <a:buFont typeface="Rubik Light"/>
              <a:buNone/>
              <a:defRPr sz="1200">
                <a:latin typeface="Rubik Light"/>
                <a:ea typeface="Rubik Light"/>
                <a:cs typeface="Rubik Light"/>
                <a:sym typeface="Rubik Light"/>
              </a:defRPr>
            </a:lvl7pPr>
            <a:lvl8pPr lvl="7">
              <a:spcBef>
                <a:spcPts val="0"/>
              </a:spcBef>
              <a:spcAft>
                <a:spcPts val="0"/>
              </a:spcAft>
              <a:buSzPts val="1200"/>
              <a:buFont typeface="Rubik Light"/>
              <a:buNone/>
              <a:defRPr sz="1200">
                <a:latin typeface="Rubik Light"/>
                <a:ea typeface="Rubik Light"/>
                <a:cs typeface="Rubik Light"/>
                <a:sym typeface="Rubik Light"/>
              </a:defRPr>
            </a:lvl8pPr>
            <a:lvl9pPr lvl="8">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30" name="Google Shape;30;p8"/>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200"/>
              <a:buFont typeface="Rubik"/>
              <a:buNone/>
              <a:defRPr sz="3200">
                <a:latin typeface="Rubik"/>
                <a:ea typeface="Rubik"/>
                <a:cs typeface="Rubik"/>
                <a:sym typeface="Rubi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8"/>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04800" lvl="5" marL="274320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2" name="Google Shape;32;p8"/>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1">
  <p:cSld name="CUSTOM_2_2">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9"/>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1pPr>
            <a:lvl2pPr lvl="1"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2pPr>
            <a:lvl3pPr lvl="2"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3pPr>
            <a:lvl4pPr lvl="3"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4pPr>
            <a:lvl5pPr lvl="4"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5pPr>
            <a:lvl6pPr lvl="5"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6pPr>
            <a:lvl7pPr lvl="6"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7pPr>
            <a:lvl8pPr lvl="7"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8pPr>
            <a:lvl9pPr lvl="8" rtl="0">
              <a:spcBef>
                <a:spcPts val="0"/>
              </a:spcBef>
              <a:spcAft>
                <a:spcPts val="0"/>
              </a:spcAft>
              <a:buClr>
                <a:schemeClr val="lt1"/>
              </a:buClr>
              <a:buSzPts val="1200"/>
              <a:buFont typeface="Rubik Light"/>
              <a:buNone/>
              <a:defRPr sz="1200">
                <a:solidFill>
                  <a:schemeClr val="lt1"/>
                </a:solidFill>
                <a:latin typeface="Rubik Light"/>
                <a:ea typeface="Rubik Light"/>
                <a:cs typeface="Rubik Light"/>
                <a:sym typeface="Rubik Light"/>
              </a:defRPr>
            </a:lvl9pPr>
          </a:lstStyle>
          <a:p/>
        </p:txBody>
      </p:sp>
      <p:sp>
        <p:nvSpPr>
          <p:cNvPr id="35" name="Google Shape;35;p9"/>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200"/>
              <a:buFont typeface="Rubik"/>
              <a:buNone/>
              <a:defRPr sz="3200">
                <a:solidFill>
                  <a:schemeClr val="lt1"/>
                </a:solidFill>
                <a:latin typeface="Rubik"/>
                <a:ea typeface="Rubik"/>
                <a:cs typeface="Rubik"/>
                <a:sym typeface="Rubik"/>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36" name="Google Shape;36;p9"/>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Clr>
                <a:schemeClr val="lt1"/>
              </a:buClr>
              <a:buSzPts val="1200"/>
              <a:buChar char="●"/>
              <a:defRPr sz="1200">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04800" lvl="5" marL="2743200" rtl="0">
              <a:spcBef>
                <a:spcPts val="0"/>
              </a:spcBef>
              <a:spcAft>
                <a:spcPts val="0"/>
              </a:spcAft>
              <a:buClr>
                <a:schemeClr val="lt1"/>
              </a:buClr>
              <a:buSzPts val="1200"/>
              <a:buFont typeface="Rubik Light"/>
              <a:buChar char="■"/>
              <a:defRPr sz="1200">
                <a:solidFill>
                  <a:schemeClr val="lt1"/>
                </a:solidFill>
                <a:latin typeface="Rubik Light"/>
                <a:ea typeface="Rubik Light"/>
                <a:cs typeface="Rubik Light"/>
                <a:sym typeface="Rubik Light"/>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37" name="Google Shape;37;p9"/>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1pPr>
            <a:lvl2pPr indent="-355600" lvl="1" marL="914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2pPr>
            <a:lvl3pPr indent="-355600" lvl="2" marL="1371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3pPr>
            <a:lvl4pPr indent="-355600" lvl="3" marL="1828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4pPr>
            <a:lvl5pPr indent="-355600" lvl="4" marL="22860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5pPr>
            <a:lvl6pPr indent="-355600" lvl="5" marL="27432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6pPr>
            <a:lvl7pPr indent="-355600" lvl="6" marL="32004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7pPr>
            <a:lvl8pPr indent="-355600" lvl="7" marL="36576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8pPr>
            <a:lvl9pPr indent="-355600" lvl="8" marL="4114800" rtl="0">
              <a:spcBef>
                <a:spcPts val="0"/>
              </a:spcBef>
              <a:spcAft>
                <a:spcPts val="0"/>
              </a:spcAft>
              <a:buClr>
                <a:schemeClr val="dk1"/>
              </a:buClr>
              <a:buSzPts val="2000"/>
              <a:buFont typeface="Rubik"/>
              <a:buChar char="■"/>
              <a:defRPr sz="2000">
                <a:solidFill>
                  <a:schemeClr val="dk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CUSTOM_2_1">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10"/>
          <p:cNvSpPr txBox="1"/>
          <p:nvPr>
            <p:ph type="title"/>
          </p:nvPr>
        </p:nvSpPr>
        <p:spPr>
          <a:xfrm>
            <a:off x="378775" y="338925"/>
            <a:ext cx="3156600" cy="6180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1200"/>
              <a:buFont typeface="Rubik Light"/>
              <a:buNone/>
              <a:defRPr sz="1200">
                <a:latin typeface="Rubik Light"/>
                <a:ea typeface="Rubik Light"/>
                <a:cs typeface="Rubik Light"/>
                <a:sym typeface="Rubik Light"/>
              </a:defRPr>
            </a:lvl1pPr>
            <a:lvl2pPr lvl="1" rtl="0">
              <a:spcBef>
                <a:spcPts val="0"/>
              </a:spcBef>
              <a:spcAft>
                <a:spcPts val="0"/>
              </a:spcAft>
              <a:buSzPts val="1200"/>
              <a:buFont typeface="Rubik Light"/>
              <a:buNone/>
              <a:defRPr sz="1200">
                <a:latin typeface="Rubik Light"/>
                <a:ea typeface="Rubik Light"/>
                <a:cs typeface="Rubik Light"/>
                <a:sym typeface="Rubik Light"/>
              </a:defRPr>
            </a:lvl2pPr>
            <a:lvl3pPr lvl="2" rtl="0">
              <a:spcBef>
                <a:spcPts val="0"/>
              </a:spcBef>
              <a:spcAft>
                <a:spcPts val="0"/>
              </a:spcAft>
              <a:buSzPts val="1200"/>
              <a:buFont typeface="Rubik Light"/>
              <a:buNone/>
              <a:defRPr sz="1200">
                <a:latin typeface="Rubik Light"/>
                <a:ea typeface="Rubik Light"/>
                <a:cs typeface="Rubik Light"/>
                <a:sym typeface="Rubik Light"/>
              </a:defRPr>
            </a:lvl3pPr>
            <a:lvl4pPr lvl="3" rtl="0">
              <a:spcBef>
                <a:spcPts val="0"/>
              </a:spcBef>
              <a:spcAft>
                <a:spcPts val="0"/>
              </a:spcAft>
              <a:buSzPts val="1200"/>
              <a:buFont typeface="Rubik Light"/>
              <a:buNone/>
              <a:defRPr sz="1200">
                <a:latin typeface="Rubik Light"/>
                <a:ea typeface="Rubik Light"/>
                <a:cs typeface="Rubik Light"/>
                <a:sym typeface="Rubik Light"/>
              </a:defRPr>
            </a:lvl4pPr>
            <a:lvl5pPr lvl="4" rtl="0">
              <a:spcBef>
                <a:spcPts val="0"/>
              </a:spcBef>
              <a:spcAft>
                <a:spcPts val="0"/>
              </a:spcAft>
              <a:buSzPts val="1200"/>
              <a:buFont typeface="Rubik Light"/>
              <a:buNone/>
              <a:defRPr sz="1200">
                <a:latin typeface="Rubik Light"/>
                <a:ea typeface="Rubik Light"/>
                <a:cs typeface="Rubik Light"/>
                <a:sym typeface="Rubik Light"/>
              </a:defRPr>
            </a:lvl5pPr>
            <a:lvl6pPr lvl="5" rtl="0">
              <a:spcBef>
                <a:spcPts val="0"/>
              </a:spcBef>
              <a:spcAft>
                <a:spcPts val="0"/>
              </a:spcAft>
              <a:buSzPts val="1200"/>
              <a:buFont typeface="Rubik Light"/>
              <a:buNone/>
              <a:defRPr sz="1200">
                <a:latin typeface="Rubik Light"/>
                <a:ea typeface="Rubik Light"/>
                <a:cs typeface="Rubik Light"/>
                <a:sym typeface="Rubik Light"/>
              </a:defRPr>
            </a:lvl6pPr>
            <a:lvl7pPr lvl="6" rtl="0">
              <a:spcBef>
                <a:spcPts val="0"/>
              </a:spcBef>
              <a:spcAft>
                <a:spcPts val="0"/>
              </a:spcAft>
              <a:buSzPts val="1200"/>
              <a:buFont typeface="Rubik Light"/>
              <a:buNone/>
              <a:defRPr sz="1200">
                <a:latin typeface="Rubik Light"/>
                <a:ea typeface="Rubik Light"/>
                <a:cs typeface="Rubik Light"/>
                <a:sym typeface="Rubik Light"/>
              </a:defRPr>
            </a:lvl7pPr>
            <a:lvl8pPr lvl="7" rtl="0">
              <a:spcBef>
                <a:spcPts val="0"/>
              </a:spcBef>
              <a:spcAft>
                <a:spcPts val="0"/>
              </a:spcAft>
              <a:buSzPts val="1200"/>
              <a:buFont typeface="Rubik Light"/>
              <a:buNone/>
              <a:defRPr sz="1200">
                <a:latin typeface="Rubik Light"/>
                <a:ea typeface="Rubik Light"/>
                <a:cs typeface="Rubik Light"/>
                <a:sym typeface="Rubik Light"/>
              </a:defRPr>
            </a:lvl8pPr>
            <a:lvl9pPr lvl="8" rtl="0">
              <a:spcBef>
                <a:spcPts val="0"/>
              </a:spcBef>
              <a:spcAft>
                <a:spcPts val="0"/>
              </a:spcAft>
              <a:buSzPts val="1200"/>
              <a:buFont typeface="Rubik Light"/>
              <a:buNone/>
              <a:defRPr sz="1200">
                <a:latin typeface="Rubik Light"/>
                <a:ea typeface="Rubik Light"/>
                <a:cs typeface="Rubik Light"/>
                <a:sym typeface="Rubik Light"/>
              </a:defRPr>
            </a:lvl9pPr>
          </a:lstStyle>
          <a:p/>
        </p:txBody>
      </p:sp>
      <p:sp>
        <p:nvSpPr>
          <p:cNvPr id="40" name="Google Shape;40;p10"/>
          <p:cNvSpPr txBox="1"/>
          <p:nvPr>
            <p:ph idx="2" type="title"/>
          </p:nvPr>
        </p:nvSpPr>
        <p:spPr>
          <a:xfrm>
            <a:off x="372150" y="1003450"/>
            <a:ext cx="3209700" cy="1016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3200"/>
              <a:buFont typeface="Rubik"/>
              <a:buNone/>
              <a:defRPr sz="3200">
                <a:latin typeface="Rubik"/>
                <a:ea typeface="Rubik"/>
                <a:cs typeface="Rubik"/>
                <a:sym typeface="Rubi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1" name="Google Shape;41;p10"/>
          <p:cNvSpPr txBox="1"/>
          <p:nvPr>
            <p:ph idx="1" type="body"/>
          </p:nvPr>
        </p:nvSpPr>
        <p:spPr>
          <a:xfrm>
            <a:off x="365500" y="2591675"/>
            <a:ext cx="3209700" cy="1741200"/>
          </a:xfrm>
          <a:prstGeom prst="rect">
            <a:avLst/>
          </a:prstGeom>
          <a:noFill/>
          <a:ln>
            <a:noFill/>
          </a:ln>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Font typeface="Rubik Light"/>
              <a:buChar char="■"/>
              <a:defRPr sz="1200">
                <a:latin typeface="Rubik Light"/>
                <a:ea typeface="Rubik Light"/>
                <a:cs typeface="Rubik Light"/>
                <a:sym typeface="Rubik Light"/>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2" name="Google Shape;42;p10"/>
          <p:cNvSpPr txBox="1"/>
          <p:nvPr>
            <p:ph idx="3" type="body"/>
          </p:nvPr>
        </p:nvSpPr>
        <p:spPr>
          <a:xfrm>
            <a:off x="3894175" y="1136350"/>
            <a:ext cx="4930800" cy="3030300"/>
          </a:xfrm>
          <a:prstGeom prst="rect">
            <a:avLst/>
          </a:prstGeom>
          <a:noFill/>
          <a:ln>
            <a:noFill/>
          </a:ln>
        </p:spPr>
        <p:txBody>
          <a:bodyPr anchorCtr="0" anchor="ctr" bIns="91425" lIns="91425" spcFirstLastPara="1" rIns="91425" wrap="square" tIns="91425">
            <a:normAutofit/>
          </a:bodyPr>
          <a:lstStyle>
            <a:lvl1pPr indent="-355600" lvl="0" marL="457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1pPr>
            <a:lvl2pPr indent="-355600" lvl="1" marL="914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2pPr>
            <a:lvl3pPr indent="-355600" lvl="2" marL="1371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3pPr>
            <a:lvl4pPr indent="-355600" lvl="3" marL="1828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4pPr>
            <a:lvl5pPr indent="-355600" lvl="4" marL="22860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5pPr>
            <a:lvl6pPr indent="-355600" lvl="5" marL="27432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6pPr>
            <a:lvl7pPr indent="-355600" lvl="6" marL="32004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7pPr>
            <a:lvl8pPr indent="-355600" lvl="7" marL="36576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8pPr>
            <a:lvl9pPr indent="-355600" lvl="8" marL="4114800" rtl="0">
              <a:spcBef>
                <a:spcPts val="0"/>
              </a:spcBef>
              <a:spcAft>
                <a:spcPts val="0"/>
              </a:spcAft>
              <a:buClr>
                <a:schemeClr val="lt1"/>
              </a:buClr>
              <a:buSzPts val="2000"/>
              <a:buFont typeface="Rubik"/>
              <a:buChar char="■"/>
              <a:defRPr sz="2000">
                <a:solidFill>
                  <a:schemeClr val="lt1"/>
                </a:solidFill>
                <a:latin typeface="Rubik"/>
                <a:ea typeface="Rubik"/>
                <a:cs typeface="Rubik"/>
                <a:sym typeface="Rubik"/>
              </a:defRPr>
            </a:lvl9pPr>
          </a:lstStyle>
          <a:p/>
        </p:txBody>
      </p:sp>
    </p:spTree>
  </p:cSld>
  <p:clrMapOvr>
    <a:masterClrMapping/>
  </p:clrMapOvr>
  <p:extLst>
    <p:ext uri="{DCECCB84-F9BA-43D5-87BE-67443E8EF086}">
      <p15:sldGuideLst>
        <p15:guide id="1" pos="239">
          <p15:clr>
            <a:srgbClr val="E46962"/>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32" Type="http://schemas.openxmlformats.org/officeDocument/2006/relationships/theme" Target="../theme/theme2.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nvSpPr>
        <p:spPr>
          <a:xfrm>
            <a:off x="8499634" y="4657826"/>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it" sz="1300" u="none" cap="none" strike="noStrike">
                <a:solidFill>
                  <a:srgbClr val="434343"/>
                </a:solidFill>
                <a:latin typeface="Poppins"/>
                <a:ea typeface="Poppins"/>
                <a:cs typeface="Poppins"/>
                <a:sym typeface="Poppins"/>
              </a:rPr>
              <a:t>‹#›</a:t>
            </a:fld>
            <a:endParaRPr i="0" sz="1300" u="none" cap="none" strike="noStrike">
              <a:solidFill>
                <a:srgbClr val="434343"/>
              </a:solidFill>
              <a:latin typeface="Rubik"/>
              <a:ea typeface="Rubik"/>
              <a:cs typeface="Rubik"/>
              <a:sym typeface="Rubik"/>
            </a:endParaRPr>
          </a:p>
        </p:txBody>
      </p:sp>
      <p:pic>
        <p:nvPicPr>
          <p:cNvPr id="7" name="Google Shape;7;p1" title="footer2026.png"/>
          <p:cNvPicPr preferRelativeResize="0"/>
          <p:nvPr/>
        </p:nvPicPr>
        <p:blipFill>
          <a:blip r:embed="rId1">
            <a:alphaModFix/>
          </a:blip>
          <a:stretch>
            <a:fillRect/>
          </a:stretch>
        </p:blipFill>
        <p:spPr>
          <a:xfrm>
            <a:off x="78500" y="4601995"/>
            <a:ext cx="6070356" cy="4660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2"/>
          <p:cNvSpPr txBox="1"/>
          <p:nvPr>
            <p:ph type="title"/>
          </p:nvPr>
        </p:nvSpPr>
        <p:spPr>
          <a:xfrm>
            <a:off x="535025" y="259350"/>
            <a:ext cx="5409600" cy="378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it">
                <a:latin typeface="Rubik Light"/>
                <a:ea typeface="Rubik Light"/>
                <a:cs typeface="Rubik Light"/>
                <a:sym typeface="Rubik Light"/>
              </a:rPr>
              <a:t>SPEAKER NAME</a:t>
            </a:r>
            <a:endParaRPr>
              <a:latin typeface="Rubik Light"/>
              <a:ea typeface="Rubik Light"/>
              <a:cs typeface="Rubik Light"/>
              <a:sym typeface="Rubik Light"/>
            </a:endParaRPr>
          </a:p>
        </p:txBody>
      </p:sp>
      <p:sp>
        <p:nvSpPr>
          <p:cNvPr id="154" name="Google Shape;154;p32"/>
          <p:cNvSpPr txBox="1"/>
          <p:nvPr>
            <p:ph idx="1" type="subTitle"/>
          </p:nvPr>
        </p:nvSpPr>
        <p:spPr>
          <a:xfrm>
            <a:off x="535025" y="597925"/>
            <a:ext cx="3945000" cy="39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latin typeface="Rubik Light"/>
                <a:ea typeface="Rubik Light"/>
                <a:cs typeface="Rubik Light"/>
                <a:sym typeface="Rubik Light"/>
              </a:rPr>
              <a:t>Professional Role</a:t>
            </a:r>
            <a:endParaRPr>
              <a:latin typeface="Rubik Light"/>
              <a:ea typeface="Rubik Light"/>
              <a:cs typeface="Rubik Light"/>
              <a:sym typeface="Rubik Light"/>
            </a:endParaRPr>
          </a:p>
        </p:txBody>
      </p:sp>
      <p:sp>
        <p:nvSpPr>
          <p:cNvPr id="155" name="Google Shape;155;p32"/>
          <p:cNvSpPr txBox="1"/>
          <p:nvPr>
            <p:ph idx="2" type="title"/>
          </p:nvPr>
        </p:nvSpPr>
        <p:spPr>
          <a:xfrm>
            <a:off x="535025" y="1605075"/>
            <a:ext cx="4258500" cy="147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TALK</a:t>
            </a:r>
            <a:endParaRPr/>
          </a:p>
          <a:p>
            <a:pPr indent="0" lvl="0" marL="0" rtl="0" algn="l">
              <a:spcBef>
                <a:spcPts val="0"/>
              </a:spcBef>
              <a:spcAft>
                <a:spcPts val="0"/>
              </a:spcAft>
              <a:buNone/>
            </a:pPr>
            <a:r>
              <a:rPr lang="it"/>
              <a:t>NAME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1"/>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Title</a:t>
            </a:r>
            <a:endParaRPr/>
          </a:p>
        </p:txBody>
      </p:sp>
      <p:sp>
        <p:nvSpPr>
          <p:cNvPr id="216" name="Google Shape;216;p41"/>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SECTION</a:t>
            </a:r>
            <a:endParaRPr/>
          </a:p>
          <a:p>
            <a:pPr indent="0" lvl="0" marL="0" rtl="0" algn="l">
              <a:spcBef>
                <a:spcPts val="0"/>
              </a:spcBef>
              <a:spcAft>
                <a:spcPts val="0"/>
              </a:spcAft>
              <a:buClr>
                <a:schemeClr val="dk1"/>
              </a:buClr>
              <a:buSzPts val="1100"/>
              <a:buFont typeface="Arial"/>
              <a:buNone/>
            </a:pPr>
            <a:r>
              <a:rPr lang="it"/>
              <a:t>TITLE</a:t>
            </a:r>
            <a:endParaRPr/>
          </a:p>
          <a:p>
            <a:pPr indent="0" lvl="0" marL="0" rtl="0" algn="l">
              <a:spcBef>
                <a:spcPts val="0"/>
              </a:spcBef>
              <a:spcAft>
                <a:spcPts val="0"/>
              </a:spcAft>
              <a:buNone/>
            </a:pPr>
            <a:r>
              <a:t/>
            </a:r>
            <a:endParaRPr/>
          </a:p>
        </p:txBody>
      </p:sp>
      <p:sp>
        <p:nvSpPr>
          <p:cNvPr id="217" name="Google Shape;217;p41"/>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t>Lorem ipsum dolor sit amet, consectetur adipiscing elit. Lorem ipsum dolor sit amet, consectetur adipiscing elit.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18" name="Google Shape;218;p41"/>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Title</a:t>
            </a:r>
            <a:endParaRPr/>
          </a:p>
        </p:txBody>
      </p:sp>
      <p:sp>
        <p:nvSpPr>
          <p:cNvPr id="224" name="Google Shape;224;p42"/>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None/>
            </a:pPr>
            <a:r>
              <a:t/>
            </a:r>
            <a:endParaRPr/>
          </a:p>
        </p:txBody>
      </p:sp>
      <p:sp>
        <p:nvSpPr>
          <p:cNvPr id="225" name="Google Shape;225;p42"/>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a:t>
            </a:r>
            <a:endParaRPr/>
          </a:p>
          <a:p>
            <a:pPr indent="0" lvl="0" marL="0" rtl="0" algn="l">
              <a:spcBef>
                <a:spcPts val="0"/>
              </a:spcBef>
              <a:spcAft>
                <a:spcPts val="0"/>
              </a:spcAft>
              <a:buNone/>
            </a:pPr>
            <a:r>
              <a:rPr lang="it"/>
              <a:t>TITLE</a:t>
            </a:r>
            <a:endParaRPr/>
          </a:p>
        </p:txBody>
      </p:sp>
      <p:sp>
        <p:nvSpPr>
          <p:cNvPr id="226" name="Google Shape;226;p42"/>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Lorem ipsum dolor sit amet, consectetur adipiscing elit.</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Nam est ligula, faucibus nec urna sed, tristique volutpat massa.</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Phasellus congue leo nunc, eu vehicula enim interdum vitae.</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Title</a:t>
            </a:r>
            <a:endParaRPr/>
          </a:p>
        </p:txBody>
      </p:sp>
      <p:sp>
        <p:nvSpPr>
          <p:cNvPr id="232" name="Google Shape;232;p43"/>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t>Lorem ipsum dolor sit amet, consectetur adipiscing elit. Lorem ipsum dolor sit amet, consectetur adipiscing elit.</a:t>
            </a:r>
            <a:endParaRPr/>
          </a:p>
          <a:p>
            <a:pPr indent="0" lvl="0" marL="0" rtl="0" algn="l">
              <a:spcBef>
                <a:spcPts val="0"/>
              </a:spcBef>
              <a:spcAft>
                <a:spcPts val="0"/>
              </a:spcAft>
              <a:buNone/>
            </a:pPr>
            <a:r>
              <a:t/>
            </a:r>
            <a:endParaRPr/>
          </a:p>
        </p:txBody>
      </p:sp>
      <p:sp>
        <p:nvSpPr>
          <p:cNvPr id="233" name="Google Shape;233;p43"/>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a:t>
            </a:r>
            <a:endParaRPr/>
          </a:p>
          <a:p>
            <a:pPr indent="0" lvl="0" marL="0" rtl="0" algn="l">
              <a:spcBef>
                <a:spcPts val="0"/>
              </a:spcBef>
              <a:spcAft>
                <a:spcPts val="0"/>
              </a:spcAft>
              <a:buNone/>
            </a:pPr>
            <a:r>
              <a:rPr lang="it"/>
              <a:t>TITLE</a:t>
            </a:r>
            <a:endParaRPr/>
          </a:p>
        </p:txBody>
      </p:sp>
      <p:sp>
        <p:nvSpPr>
          <p:cNvPr id="234" name="Google Shape;234;p43"/>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None/>
            </a:pPr>
            <a:r>
              <a:t/>
            </a:r>
            <a:endParaRPr>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4"/>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40" name="Google Shape;240;p44"/>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solidFill>
                  <a:srgbClr val="FFFFFF"/>
                </a:solidFill>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solidFill>
                <a:srgbClr val="FFFFFF"/>
              </a:solidFill>
              <a:latin typeface="Arial"/>
              <a:ea typeface="Arial"/>
              <a:cs typeface="Arial"/>
              <a:sym typeface="Arial"/>
            </a:endParaRPr>
          </a:p>
          <a:p>
            <a:pPr indent="0" lvl="0" marL="0" rtl="0" algn="l">
              <a:spcBef>
                <a:spcPts val="0"/>
              </a:spcBef>
              <a:spcAft>
                <a:spcPts val="0"/>
              </a:spcAft>
              <a:buNone/>
            </a:pPr>
            <a:r>
              <a:rPr lang="it">
                <a:solidFill>
                  <a:srgbClr val="FFFFFF"/>
                </a:solidFill>
                <a:latin typeface="Arial"/>
                <a:ea typeface="Arial"/>
                <a:cs typeface="Arial"/>
                <a:sym typeface="Arial"/>
              </a:rPr>
              <a:t>Nam est ligula, faucibus nec urna sed, tristique volutpat massa. Phasellus congue leo nunc, eu vehicula enim interdum vitae.</a:t>
            </a:r>
            <a:endParaRPr/>
          </a:p>
        </p:txBody>
      </p:sp>
      <p:sp>
        <p:nvSpPr>
          <p:cNvPr id="241" name="Google Shape;241;p44"/>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5"/>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47" name="Google Shape;247;p45"/>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rgbClr val="FFFFFF"/>
                </a:solidFill>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solidFill>
                <a:srgbClr val="FFFFFF"/>
              </a:solidFill>
              <a:latin typeface="Arial"/>
              <a:ea typeface="Arial"/>
              <a:cs typeface="Arial"/>
              <a:sym typeface="Arial"/>
            </a:endParaRPr>
          </a:p>
          <a:p>
            <a:pPr indent="0" lvl="0" marL="0" rtl="0" algn="l">
              <a:spcBef>
                <a:spcPts val="0"/>
              </a:spcBef>
              <a:spcAft>
                <a:spcPts val="0"/>
              </a:spcAft>
              <a:buNone/>
            </a:pPr>
            <a:r>
              <a:rPr lang="it">
                <a:solidFill>
                  <a:srgbClr val="FFFFFF"/>
                </a:solidFill>
                <a:latin typeface="Arial"/>
                <a:ea typeface="Arial"/>
                <a:cs typeface="Arial"/>
                <a:sym typeface="Arial"/>
              </a:rPr>
              <a:t>Nam est ligula, faucibus nec urna sed, tristique volutpat massa. Phasellus congue leo nunc, eu vehicula enim interdum vitae.</a:t>
            </a:r>
            <a:endParaRPr/>
          </a:p>
        </p:txBody>
      </p:sp>
      <p:sp>
        <p:nvSpPr>
          <p:cNvPr id="248" name="Google Shape;248;p45"/>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6"/>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54" name="Google Shape;254;p46"/>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rPr lang="it">
                <a:latin typeface="Arial"/>
                <a:ea typeface="Arial"/>
                <a:cs typeface="Arial"/>
                <a:sym typeface="Arial"/>
              </a:rPr>
              <a:t>Nam est ligula, faucibus nec urna sed, tristique volutpat massa. Phasellus congue leo nunc, eu vehicula enim interdum vitae.</a:t>
            </a:r>
            <a:endParaRPr/>
          </a:p>
        </p:txBody>
      </p:sp>
      <p:sp>
        <p:nvSpPr>
          <p:cNvPr id="255" name="Google Shape;255;p46"/>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7"/>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61" name="Google Shape;261;p47"/>
          <p:cNvSpPr txBox="1"/>
          <p:nvPr>
            <p:ph idx="1" type="body"/>
          </p:nvPr>
        </p:nvSpPr>
        <p:spPr>
          <a:xfrm>
            <a:off x="1415450" y="1255975"/>
            <a:ext cx="6878100" cy="2897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rPr lang="it">
                <a:latin typeface="Arial"/>
                <a:ea typeface="Arial"/>
                <a:cs typeface="Arial"/>
                <a:sym typeface="Arial"/>
              </a:rPr>
              <a:t>Nam est ligula, faucibus nec urna sed, tristique volutpat massa. Phasellus congue leo nunc, eu vehicula enim interdum vitae.</a:t>
            </a:r>
            <a:endParaRPr/>
          </a:p>
        </p:txBody>
      </p:sp>
      <p:sp>
        <p:nvSpPr>
          <p:cNvPr id="262" name="Google Shape;262;p47"/>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8"/>
          <p:cNvSpPr txBox="1"/>
          <p:nvPr>
            <p:ph type="title"/>
          </p:nvPr>
        </p:nvSpPr>
        <p:spPr>
          <a:xfrm>
            <a:off x="624625" y="505025"/>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 </a:t>
            </a:r>
            <a:endParaRPr/>
          </a:p>
        </p:txBody>
      </p:sp>
      <p:sp>
        <p:nvSpPr>
          <p:cNvPr id="268" name="Google Shape;268;p48"/>
          <p:cNvSpPr txBox="1"/>
          <p:nvPr>
            <p:ph idx="1" type="body"/>
          </p:nvPr>
        </p:nvSpPr>
        <p:spPr>
          <a:xfrm>
            <a:off x="1415450" y="1255975"/>
            <a:ext cx="3880800" cy="28974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lang="it">
                <a:latin typeface="Arial"/>
                <a:ea typeface="Arial"/>
                <a:cs typeface="Arial"/>
                <a:sym typeface="Arial"/>
              </a:rPr>
              <a:t>Lorem ipsum dolor sit amet, consectetur adipiscing elit. Nam est ligula, faucibus nec urna sed, tristique volutpat massa. </a:t>
            </a:r>
            <a:endParaRPr>
              <a:latin typeface="Arial"/>
              <a:ea typeface="Arial"/>
              <a:cs typeface="Arial"/>
              <a:sym typeface="Arial"/>
            </a:endParaRPr>
          </a:p>
          <a:p>
            <a:pPr indent="0" lvl="0" marL="0" rtl="0" algn="l">
              <a:lnSpc>
                <a:spcPct val="115000"/>
              </a:lnSpc>
              <a:spcBef>
                <a:spcPts val="0"/>
              </a:spcBef>
              <a:spcAft>
                <a:spcPts val="0"/>
              </a:spcAft>
              <a:buNone/>
            </a:pPr>
            <a:r>
              <a:rPr lang="it">
                <a:latin typeface="Arial"/>
                <a:ea typeface="Arial"/>
                <a:cs typeface="Arial"/>
                <a:sym typeface="Arial"/>
              </a:rPr>
              <a:t>Phasellus congue leo nunc, eu vehicula enim interdum vitae. Lorem ipsum dolor sit amet, consectetur adipiscing elit.</a:t>
            </a:r>
            <a:endParaRPr>
              <a:latin typeface="Arial"/>
              <a:ea typeface="Arial"/>
              <a:cs typeface="Arial"/>
              <a:sym typeface="Arial"/>
            </a:endParaRPr>
          </a:p>
          <a:p>
            <a:pPr indent="0" lvl="0" marL="0" rtl="0" algn="l">
              <a:spcBef>
                <a:spcPts val="0"/>
              </a:spcBef>
              <a:spcAft>
                <a:spcPts val="0"/>
              </a:spcAft>
              <a:buNone/>
            </a:pPr>
            <a:r>
              <a:t/>
            </a:r>
            <a:endParaRPr/>
          </a:p>
        </p:txBody>
      </p:sp>
      <p:sp>
        <p:nvSpPr>
          <p:cNvPr id="269" name="Google Shape;269;p48"/>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pic>
        <p:nvPicPr>
          <p:cNvPr id="270" name="Google Shape;270;p48"/>
          <p:cNvPicPr preferRelativeResize="0"/>
          <p:nvPr/>
        </p:nvPicPr>
        <p:blipFill>
          <a:blip r:embed="rId3">
            <a:alphaModFix/>
          </a:blip>
          <a:stretch>
            <a:fillRect/>
          </a:stretch>
        </p:blipFill>
        <p:spPr>
          <a:xfrm>
            <a:off x="6287550" y="1255975"/>
            <a:ext cx="1647825" cy="2305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9"/>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76" name="Google Shape;276;p49"/>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77" name="Google Shape;277;p49"/>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78" name="Google Shape;278;p49"/>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0"/>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84" name="Google Shape;284;p50"/>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85" name="Google Shape;285;p50"/>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Clr>
                <a:schemeClr val="dk1"/>
              </a:buClr>
              <a:buSzPts val="2000"/>
              <a:buFont typeface="Arial"/>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Clr>
                <a:schemeClr val="dk1"/>
              </a:buClr>
              <a:buSzPts val="1100"/>
              <a:buFont typeface="Arial"/>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Clr>
                <a:schemeClr val="dk1"/>
              </a:buClr>
              <a:buSzPts val="2000"/>
              <a:buFont typeface="Arial"/>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86" name="Google Shape;286;p50"/>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2000"/>
              <a:buFont typeface="Arial"/>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Clr>
                <a:schemeClr val="dk1"/>
              </a:buClr>
              <a:buSzPts val="2000"/>
              <a:buFont typeface="Arial"/>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3"/>
          <p:cNvSpPr txBox="1"/>
          <p:nvPr>
            <p:ph type="title"/>
          </p:nvPr>
        </p:nvSpPr>
        <p:spPr>
          <a:xfrm>
            <a:off x="535025" y="259350"/>
            <a:ext cx="5409600" cy="37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161" name="Google Shape;161;p33"/>
          <p:cNvSpPr txBox="1"/>
          <p:nvPr>
            <p:ph idx="1" type="subTitle"/>
          </p:nvPr>
        </p:nvSpPr>
        <p:spPr>
          <a:xfrm>
            <a:off x="535025" y="591150"/>
            <a:ext cx="3945000" cy="63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Professional role</a:t>
            </a:r>
            <a:endParaRPr/>
          </a:p>
        </p:txBody>
      </p:sp>
      <p:sp>
        <p:nvSpPr>
          <p:cNvPr id="162" name="Google Shape;162;p33"/>
          <p:cNvSpPr txBox="1"/>
          <p:nvPr>
            <p:ph idx="2" type="title"/>
          </p:nvPr>
        </p:nvSpPr>
        <p:spPr>
          <a:xfrm>
            <a:off x="535025" y="1605075"/>
            <a:ext cx="4258500" cy="147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TALK</a:t>
            </a:r>
            <a:endParaRPr/>
          </a:p>
          <a:p>
            <a:pPr indent="0" lvl="0" marL="0" rtl="0" algn="l">
              <a:spcBef>
                <a:spcPts val="0"/>
              </a:spcBef>
              <a:spcAft>
                <a:spcPts val="0"/>
              </a:spcAft>
              <a:buNone/>
            </a:pPr>
            <a:r>
              <a:rPr lang="it"/>
              <a:t>NAME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1"/>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292" name="Google Shape;292;p51"/>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293" name="Google Shape;293;p51"/>
          <p:cNvSpPr txBox="1"/>
          <p:nvPr>
            <p:ph idx="1" type="body"/>
          </p:nvPr>
        </p:nvSpPr>
        <p:spPr>
          <a:xfrm>
            <a:off x="358850" y="1196175"/>
            <a:ext cx="3076800" cy="2970600"/>
          </a:xfrm>
          <a:prstGeom prst="rect">
            <a:avLst/>
          </a:prstGeom>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None/>
            </a:pPr>
            <a:r>
              <a:rPr lang="it">
                <a:latin typeface="Rubik Light"/>
                <a:ea typeface="Rubik Light"/>
                <a:cs typeface="Rubik Light"/>
                <a:sym typeface="Rubik Light"/>
              </a:rPr>
              <a:t>Lorem ipsum dolor sit amet, consectetur adipiscing elit. </a:t>
            </a:r>
            <a:endParaRPr>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Note: For use with the projector it is best to use a light theme in order to improve the accessibility and readability of the code.</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rPr i="1" lang="it" sz="1500">
                <a:solidFill>
                  <a:srgbClr val="151819"/>
                </a:solidFill>
                <a:highlight>
                  <a:srgbClr val="00FFFF"/>
                </a:highlight>
                <a:latin typeface="Rubik Light"/>
                <a:ea typeface="Rubik Light"/>
                <a:cs typeface="Rubik Light"/>
                <a:sym typeface="Rubik Light"/>
              </a:rPr>
              <a:t>You can paste the code from VScode that includes the formatting and optionally adapt the background with the "Fill color" button.</a:t>
            </a:r>
            <a:endParaRPr i="1" sz="1500">
              <a:solidFill>
                <a:srgbClr val="151819"/>
              </a:solidFill>
              <a:highlight>
                <a:srgbClr val="00FFFF"/>
              </a:highlight>
              <a:latin typeface="Rubik Light"/>
              <a:ea typeface="Rubik Light"/>
              <a:cs typeface="Rubik Light"/>
              <a:sym typeface="Rubik Light"/>
            </a:endParaRPr>
          </a:p>
          <a:p>
            <a:pPr indent="0" lvl="0" marL="0" rtl="0" algn="l">
              <a:spcBef>
                <a:spcPts val="0"/>
              </a:spcBef>
              <a:spcAft>
                <a:spcPts val="0"/>
              </a:spcAft>
              <a:buNone/>
            </a:pPr>
            <a:r>
              <a:t/>
            </a:r>
            <a:endParaRPr/>
          </a:p>
        </p:txBody>
      </p:sp>
      <p:sp>
        <p:nvSpPr>
          <p:cNvPr id="294" name="Google Shape;294;p51"/>
          <p:cNvSpPr txBox="1"/>
          <p:nvPr>
            <p:ph idx="3" type="body"/>
          </p:nvPr>
        </p:nvSpPr>
        <p:spPr>
          <a:xfrm>
            <a:off x="4498900" y="863875"/>
            <a:ext cx="4007100" cy="3236400"/>
          </a:xfrm>
          <a:prstGeom prst="rect">
            <a:avLst/>
          </a:prstGeom>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2"/>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00" name="Google Shape;300;p52"/>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01" name="Google Shape;301;p52"/>
          <p:cNvSpPr txBox="1"/>
          <p:nvPr>
            <p:ph idx="1" type="body"/>
          </p:nvPr>
        </p:nvSpPr>
        <p:spPr>
          <a:xfrm>
            <a:off x="1089700" y="1255975"/>
            <a:ext cx="6751800" cy="26328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Clr>
                <a:schemeClr val="dk1"/>
              </a:buClr>
              <a:buSzPts val="1100"/>
              <a:buFont typeface="Arial"/>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Clr>
                <a:schemeClr val="dk1"/>
              </a:buClr>
              <a:buSzPts val="1100"/>
              <a:buFont typeface="Arial"/>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3"/>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07" name="Google Shape;307;p53"/>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08" name="Google Shape;308;p53"/>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4"/>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14" name="Google Shape;314;p54"/>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15" name="Google Shape;315;p54"/>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5"/>
          <p:cNvSpPr txBox="1"/>
          <p:nvPr>
            <p:ph type="title"/>
          </p:nvPr>
        </p:nvSpPr>
        <p:spPr>
          <a:xfrm>
            <a:off x="624625" y="505025"/>
            <a:ext cx="29373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Subsection Title</a:t>
            </a:r>
            <a:endParaRPr/>
          </a:p>
        </p:txBody>
      </p:sp>
      <p:sp>
        <p:nvSpPr>
          <p:cNvPr id="321" name="Google Shape;321;p55"/>
          <p:cNvSpPr txBox="1"/>
          <p:nvPr>
            <p:ph idx="2" type="title"/>
          </p:nvPr>
        </p:nvSpPr>
        <p:spPr>
          <a:xfrm>
            <a:off x="624625" y="225575"/>
            <a:ext cx="3561900" cy="2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Section Title</a:t>
            </a:r>
            <a:endParaRPr/>
          </a:p>
        </p:txBody>
      </p:sp>
      <p:sp>
        <p:nvSpPr>
          <p:cNvPr id="322" name="Google Shape;322;p55"/>
          <p:cNvSpPr txBox="1"/>
          <p:nvPr>
            <p:ph idx="1" type="body"/>
          </p:nvPr>
        </p:nvSpPr>
        <p:spPr>
          <a:xfrm>
            <a:off x="1089700" y="1255975"/>
            <a:ext cx="6751800" cy="2757900"/>
          </a:xfrm>
          <a:prstGeom prst="rect">
            <a:avLst/>
          </a:prstGeom>
        </p:spPr>
        <p:txBody>
          <a:bodyPr anchorCtr="0" anchor="t" bIns="91425" lIns="91425" spcFirstLastPara="1" rIns="91425" wrap="square" tIns="91425">
            <a:normAutofit/>
          </a:bodyPr>
          <a:lstStyle/>
          <a:p>
            <a:pPr indent="0" lvl="0" marL="0" rtl="0" algn="l">
              <a:lnSpc>
                <a:spcPct val="135714"/>
              </a:lnSpc>
              <a:spcBef>
                <a:spcPts val="0"/>
              </a:spcBef>
              <a:spcAft>
                <a:spcPts val="0"/>
              </a:spcAft>
              <a:buNone/>
            </a:pPr>
            <a:r>
              <a:rPr lang="it">
                <a:solidFill>
                  <a:srgbClr val="0000FF"/>
                </a:solidFill>
                <a:highlight>
                  <a:schemeClr val="lt1"/>
                </a:highlight>
              </a:rPr>
              <a:t>func</a:t>
            </a:r>
            <a:r>
              <a:rPr lang="it">
                <a:solidFill>
                  <a:srgbClr val="3B3B3B"/>
                </a:solidFill>
                <a:highlight>
                  <a:schemeClr val="lt1"/>
                </a:highlight>
              </a:rPr>
              <a:t> </a:t>
            </a:r>
            <a:r>
              <a:rPr lang="it">
                <a:solidFill>
                  <a:srgbClr val="795E26"/>
                </a:solidFill>
                <a:highlight>
                  <a:schemeClr val="lt1"/>
                </a:highlight>
              </a:rPr>
              <a:t>hello</a:t>
            </a:r>
            <a:r>
              <a:rPr lang="it">
                <a:solidFill>
                  <a:srgbClr val="3B3B3B"/>
                </a:solidFill>
                <a:highlight>
                  <a:schemeClr val="lt1"/>
                </a:highlight>
              </a:rPr>
              <a:t>() {</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   fmt.</a:t>
            </a:r>
            <a:r>
              <a:rPr lang="it">
                <a:solidFill>
                  <a:srgbClr val="795E26"/>
                </a:solidFill>
                <a:highlight>
                  <a:schemeClr val="lt1"/>
                </a:highlight>
              </a:rPr>
              <a:t>Println</a:t>
            </a:r>
            <a:r>
              <a:rPr lang="it">
                <a:solidFill>
                  <a:srgbClr val="3B3B3B"/>
                </a:solidFill>
                <a:highlight>
                  <a:schemeClr val="lt1"/>
                </a:highlight>
              </a:rPr>
              <a:t>(</a:t>
            </a:r>
            <a:r>
              <a:rPr lang="it">
                <a:solidFill>
                  <a:srgbClr val="A31515"/>
                </a:solidFill>
                <a:highlight>
                  <a:schemeClr val="lt1"/>
                </a:highlight>
              </a:rPr>
              <a:t>"Hello world! 🌍"</a:t>
            </a: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rPr lang="it">
                <a:solidFill>
                  <a:srgbClr val="3B3B3B"/>
                </a:solidFill>
                <a:highlight>
                  <a:schemeClr val="lt1"/>
                </a:highlight>
              </a:rPr>
              <a:t>}</a:t>
            </a:r>
            <a:endParaRPr>
              <a:solidFill>
                <a:srgbClr val="3B3B3B"/>
              </a:solidFill>
              <a:highlight>
                <a:schemeClr val="lt1"/>
              </a:highlight>
            </a:endParaRPr>
          </a:p>
          <a:p>
            <a:pPr indent="0" lvl="0" marL="0" rtl="0" algn="l">
              <a:lnSpc>
                <a:spcPct val="135714"/>
              </a:lnSpc>
              <a:spcBef>
                <a:spcPts val="0"/>
              </a:spcBef>
              <a:spcAft>
                <a:spcPts val="0"/>
              </a:spcAft>
              <a:buNone/>
            </a:pPr>
            <a:r>
              <a:t/>
            </a:r>
            <a:endParaRPr>
              <a:solidFill>
                <a:srgbClr val="EBBBFF"/>
              </a:solidFill>
              <a:highlight>
                <a:srgbClr val="002451"/>
              </a:highlight>
              <a:latin typeface="Arial"/>
              <a:ea typeface="Arial"/>
              <a:cs typeface="Arial"/>
              <a:sym typeface="Arial"/>
            </a:endParaRPr>
          </a:p>
          <a:p>
            <a:pPr indent="0" lvl="0" marL="0" rtl="0" algn="l">
              <a:spcBef>
                <a:spcPts val="0"/>
              </a:spcBef>
              <a:spcAft>
                <a:spcPts val="0"/>
              </a:spcAft>
              <a:buNone/>
            </a:pPr>
            <a:r>
              <a:t/>
            </a:r>
            <a:endParaRPr>
              <a:solidFill>
                <a:schemeClr val="dk1"/>
              </a:solidFill>
              <a:latin typeface="Arial"/>
              <a:ea typeface="Arial"/>
              <a:cs typeface="Arial"/>
              <a:sym typeface="Aria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6"/>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7"/>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8"/>
          <p:cNvSpPr txBox="1"/>
          <p:nvPr>
            <p:ph type="title"/>
          </p:nvPr>
        </p:nvSpPr>
        <p:spPr>
          <a:xfrm>
            <a:off x="535025" y="1211250"/>
            <a:ext cx="4655100" cy="272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Greetings</a:t>
            </a:r>
            <a:endParaRPr/>
          </a:p>
          <a:p>
            <a:pPr indent="0" lvl="0" marL="0" rtl="0" algn="l">
              <a:spcBef>
                <a:spcPts val="0"/>
              </a:spcBef>
              <a:spcAft>
                <a:spcPts val="0"/>
              </a:spcAft>
              <a:buNone/>
            </a:pPr>
            <a:r>
              <a:rPr lang="it"/>
              <a:t>and</a:t>
            </a:r>
            <a:endParaRPr/>
          </a:p>
          <a:p>
            <a:pPr indent="0" lvl="0" marL="0" rtl="0" algn="l">
              <a:spcBef>
                <a:spcPts val="0"/>
              </a:spcBef>
              <a:spcAft>
                <a:spcPts val="0"/>
              </a:spcAft>
              <a:buNone/>
            </a:pPr>
            <a:r>
              <a:rPr lang="it"/>
              <a:t>conclusion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9"/>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43" name="Google Shape;343;p59"/>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0"/>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49" name="Google Shape;349;p60"/>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4"/>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INTRODUCTION</a:t>
            </a:r>
            <a:endParaRPr/>
          </a:p>
        </p:txBody>
      </p:sp>
      <p:sp>
        <p:nvSpPr>
          <p:cNvPr id="168" name="Google Shape;168;p34"/>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Clr>
                <a:schemeClr val="dk1"/>
              </a:buClr>
              <a:buSzPts val="1100"/>
              <a:buFont typeface="Arial"/>
              <a:buNone/>
            </a:pPr>
            <a:r>
              <a:rPr lang="it">
                <a:solidFill>
                  <a:srgbClr val="FFFFFF"/>
                </a:solidFill>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solidFill>
                <a:srgbClr val="FFFFFF"/>
              </a:solidFill>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1"/>
          <p:cNvSpPr txBox="1"/>
          <p:nvPr>
            <p:ph type="title"/>
          </p:nvPr>
        </p:nvSpPr>
        <p:spPr>
          <a:xfrm>
            <a:off x="535025" y="1211250"/>
            <a:ext cx="4860900" cy="66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SPEAKER NAME</a:t>
            </a:r>
            <a:endParaRPr/>
          </a:p>
        </p:txBody>
      </p:sp>
      <p:sp>
        <p:nvSpPr>
          <p:cNvPr id="355" name="Google Shape;355;p61"/>
          <p:cNvSpPr txBox="1"/>
          <p:nvPr>
            <p:ph idx="2" type="title"/>
          </p:nvPr>
        </p:nvSpPr>
        <p:spPr>
          <a:xfrm>
            <a:off x="535025" y="1913850"/>
            <a:ext cx="4860900" cy="55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it"/>
              <a:t>mail@speaker.com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5"/>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None/>
            </a:pPr>
            <a:r>
              <a:t/>
            </a:r>
            <a:endParaRPr/>
          </a:p>
        </p:txBody>
      </p:sp>
      <p:sp>
        <p:nvSpPr>
          <p:cNvPr id="174" name="Google Shape;174;p35"/>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solidFill>
                  <a:srgbClr val="FFFFFF"/>
                </a:solidFill>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solidFill>
                <a:srgbClr val="FFFFFF"/>
              </a:solidFill>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6"/>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None/>
            </a:pPr>
            <a:r>
              <a:t/>
            </a:r>
            <a:endParaRPr/>
          </a:p>
        </p:txBody>
      </p:sp>
      <p:sp>
        <p:nvSpPr>
          <p:cNvPr id="180" name="Google Shape;180;p36"/>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7"/>
          <p:cNvSpPr txBox="1"/>
          <p:nvPr>
            <p:ph type="title"/>
          </p:nvPr>
        </p:nvSpPr>
        <p:spPr>
          <a:xfrm>
            <a:off x="624625" y="425300"/>
            <a:ext cx="7815000" cy="5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t>INTRODUCTION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86" name="Google Shape;186;p37"/>
          <p:cNvSpPr txBox="1"/>
          <p:nvPr>
            <p:ph idx="1" type="body"/>
          </p:nvPr>
        </p:nvSpPr>
        <p:spPr>
          <a:xfrm>
            <a:off x="1415450" y="1255975"/>
            <a:ext cx="6505800" cy="2631600"/>
          </a:xfrm>
          <a:prstGeom prst="rect">
            <a:avLst/>
          </a:prstGeom>
        </p:spPr>
        <p:txBody>
          <a:bodyPr anchorCtr="0" anchor="t" bIns="91425" lIns="91425" spcFirstLastPara="1" rIns="91425" wrap="square" tIns="91425">
            <a:normAutofit lnSpcReduction="10000"/>
          </a:bodyPr>
          <a:lstStyle/>
          <a:p>
            <a:pPr indent="0" lvl="0" marL="0" rtl="0" algn="l">
              <a:lnSpc>
                <a:spcPct val="120000"/>
              </a:lnSpc>
              <a:spcBef>
                <a:spcPts val="0"/>
              </a:spcBef>
              <a:spcAft>
                <a:spcPts val="0"/>
              </a:spcAft>
              <a:buNone/>
            </a:pPr>
            <a:r>
              <a:rPr lang="it">
                <a:latin typeface="Arial"/>
                <a:ea typeface="Arial"/>
                <a:cs typeface="Arial"/>
                <a:sym typeface="Arial"/>
              </a:rPr>
              <a:t>Lorem ipsum dolor sit amet, consectetur adipiscing elit. Curabitur vitae turpis mi. Phasellus sodales eu risus sit amet dapibus. Donec semper purus in dui luctus dapibus. Nullam sed ullamcorper urna. Phasellus ullamcorper sodales sem nec ullamcorper. Maecenas blandit urna ac diam tempus viverra.</a:t>
            </a:r>
            <a:endParaRPr>
              <a:latin typeface="Arial"/>
              <a:ea typeface="Arial"/>
              <a:cs typeface="Arial"/>
              <a:sym typeface="Arial"/>
            </a:endParaRPr>
          </a:p>
          <a:p>
            <a:pPr indent="0" lvl="0" marL="0" rtl="0" algn="l">
              <a:spcBef>
                <a:spcPts val="10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8"/>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192" name="Google Shape;192;p38"/>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193" name="Google Shape;193;p38"/>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194" name="Google Shape;194;p38"/>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9"/>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200" name="Google Shape;200;p39"/>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201" name="Google Shape;201;p39"/>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202" name="Google Shape;202;p39"/>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Lorem ipsum dolor sit amet, consectetur adipiscing elit.</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Nam est ligula, faucibus nec urna sed, tristique volutpat massa.</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latin typeface="Arial"/>
              <a:ea typeface="Arial"/>
              <a:cs typeface="Arial"/>
              <a:sym typeface="Arial"/>
            </a:endParaRPr>
          </a:p>
          <a:p>
            <a:pPr indent="-355600" lvl="0" marL="457200" rtl="0" algn="l">
              <a:lnSpc>
                <a:spcPct val="100000"/>
              </a:lnSpc>
              <a:spcBef>
                <a:spcPts val="0"/>
              </a:spcBef>
              <a:spcAft>
                <a:spcPts val="0"/>
              </a:spcAft>
              <a:buClr>
                <a:schemeClr val="dk1"/>
              </a:buClr>
              <a:buSzPts val="2000"/>
              <a:buFont typeface="Arial"/>
              <a:buChar char="●"/>
            </a:pPr>
            <a:r>
              <a:rPr lang="it">
                <a:latin typeface="Arial"/>
                <a:ea typeface="Arial"/>
                <a:cs typeface="Arial"/>
                <a:sym typeface="Arial"/>
              </a:rPr>
              <a:t>Phasellus congue leo nunc, eu vehicula enim interdum vitae.</a:t>
            </a:r>
            <a:endParaRPr>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0"/>
          <p:cNvSpPr txBox="1"/>
          <p:nvPr>
            <p:ph type="title"/>
          </p:nvPr>
        </p:nvSpPr>
        <p:spPr>
          <a:xfrm>
            <a:off x="378775" y="338925"/>
            <a:ext cx="3156600" cy="61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Title</a:t>
            </a:r>
            <a:endParaRPr/>
          </a:p>
        </p:txBody>
      </p:sp>
      <p:sp>
        <p:nvSpPr>
          <p:cNvPr id="208" name="Google Shape;208;p40"/>
          <p:cNvSpPr txBox="1"/>
          <p:nvPr>
            <p:ph idx="2" type="title"/>
          </p:nvPr>
        </p:nvSpPr>
        <p:spPr>
          <a:xfrm>
            <a:off x="372150" y="1003450"/>
            <a:ext cx="3209700" cy="101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a:solidFill>
                  <a:schemeClr val="dk1"/>
                </a:solidFill>
              </a:rPr>
              <a:t>SECTION</a:t>
            </a:r>
            <a:endParaRPr>
              <a:solidFill>
                <a:schemeClr val="dk1"/>
              </a:solidFill>
            </a:endParaRPr>
          </a:p>
          <a:p>
            <a:pPr indent="0" lvl="0" marL="0" rtl="0" algn="l">
              <a:spcBef>
                <a:spcPts val="0"/>
              </a:spcBef>
              <a:spcAft>
                <a:spcPts val="0"/>
              </a:spcAft>
              <a:buClr>
                <a:schemeClr val="dk1"/>
              </a:buClr>
              <a:buSzPts val="1100"/>
              <a:buFont typeface="Arial"/>
              <a:buNone/>
            </a:pPr>
            <a:r>
              <a:rPr lang="it">
                <a:solidFill>
                  <a:schemeClr val="dk1"/>
                </a:solidFill>
              </a:rPr>
              <a:t>TITLE</a:t>
            </a:r>
            <a:endParaRPr>
              <a:solidFill>
                <a:schemeClr val="dk1"/>
              </a:solidFill>
            </a:endParaRPr>
          </a:p>
          <a:p>
            <a:pPr indent="0" lvl="0" marL="0" rtl="0" algn="l">
              <a:spcBef>
                <a:spcPts val="0"/>
              </a:spcBef>
              <a:spcAft>
                <a:spcPts val="0"/>
              </a:spcAft>
              <a:buNone/>
            </a:pPr>
            <a:r>
              <a:t/>
            </a:r>
            <a:endParaRPr/>
          </a:p>
        </p:txBody>
      </p:sp>
      <p:sp>
        <p:nvSpPr>
          <p:cNvPr id="209" name="Google Shape;209;p40"/>
          <p:cNvSpPr txBox="1"/>
          <p:nvPr>
            <p:ph idx="1" type="body"/>
          </p:nvPr>
        </p:nvSpPr>
        <p:spPr>
          <a:xfrm>
            <a:off x="365500" y="2591675"/>
            <a:ext cx="3209700" cy="174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it">
                <a:solidFill>
                  <a:schemeClr val="dk1"/>
                </a:solidFill>
              </a:rPr>
              <a:t>Lorem ipsum dolor sit amet, consectetur adipiscing elit. Lorem ipsum dolor sit amet, consectetur adipiscing elit.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210" name="Google Shape;210;p40"/>
          <p:cNvSpPr txBox="1"/>
          <p:nvPr>
            <p:ph idx="3" type="body"/>
          </p:nvPr>
        </p:nvSpPr>
        <p:spPr>
          <a:xfrm>
            <a:off x="3894175" y="1136350"/>
            <a:ext cx="4930800" cy="3030300"/>
          </a:xfrm>
          <a:prstGeom prst="rect">
            <a:avLst/>
          </a:prstGeom>
        </p:spPr>
        <p:txBody>
          <a:bodyPr anchorCtr="0" anchor="ctr" bIns="91425" lIns="91425" spcFirstLastPara="1" rIns="91425" wrap="square" tIns="91425">
            <a:normAutofit lnSpcReduction="10000"/>
          </a:bodyPr>
          <a:lstStyle/>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Lorem ipsum dolor sit amet, consectetur adipiscing elit.</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Nam est ligula, faucibus nec urna sed, tristique volutpat massa.</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solidFill>
                <a:srgbClr val="FFFFFF"/>
              </a:solidFill>
              <a:latin typeface="Arial"/>
              <a:ea typeface="Arial"/>
              <a:cs typeface="Arial"/>
              <a:sym typeface="Arial"/>
            </a:endParaRPr>
          </a:p>
          <a:p>
            <a:pPr indent="-355600" lvl="0" marL="457200" rtl="0" algn="l">
              <a:lnSpc>
                <a:spcPct val="100000"/>
              </a:lnSpc>
              <a:spcBef>
                <a:spcPts val="0"/>
              </a:spcBef>
              <a:spcAft>
                <a:spcPts val="0"/>
              </a:spcAft>
              <a:buClr>
                <a:srgbClr val="FFFFFF"/>
              </a:buClr>
              <a:buSzPts val="2000"/>
              <a:buFont typeface="Arial"/>
              <a:buChar char="●"/>
            </a:pPr>
            <a:r>
              <a:rPr lang="it">
                <a:solidFill>
                  <a:srgbClr val="FFFFFF"/>
                </a:solidFill>
                <a:latin typeface="Arial"/>
                <a:ea typeface="Arial"/>
                <a:cs typeface="Arial"/>
                <a:sym typeface="Arial"/>
              </a:rPr>
              <a:t>Phasellus congue leo nunc, eu vehicula enim interdum vitae.</a:t>
            </a:r>
            <a:endParaRPr>
              <a:solidFill>
                <a:srgbClr val="FFFFFF"/>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oLab 2024 • slide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