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2" r:id="rId3"/>
  </p:sldMasterIdLst>
  <p:notesMasterIdLst>
    <p:notesMasterId r:id="rId9"/>
  </p:notesMasterIdLst>
  <p:sldIdLst>
    <p:sldId id="257" r:id="rId4"/>
    <p:sldId id="281" r:id="rId5"/>
    <p:sldId id="2147376551" r:id="rId6"/>
    <p:sldId id="2147376552" r:id="rId7"/>
    <p:sldId id="2147376549" r:id="rId8"/>
  </p:sldIdLst>
  <p:sldSz cx="12192000" cy="6858000"/>
  <p:notesSz cx="6858000" cy="9144000"/>
  <p:custDataLst>
    <p:tags r:id="rId10"/>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66B737-D6E6-4D73-836F-88B50CBE9C81}" v="23" dt="2024-11-27T09:16:34.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61" d="100"/>
          <a:sy n="161" d="100"/>
        </p:scale>
        <p:origin x="15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5" Type="http://schemas.microsoft.com/office/2016/11/relationships/changesInfo" Target="changesInfos/changesInfo1.xml"/><Relationship Id="rId1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ærke Melgaard Pedersen" userId="71541993-17ff-4775-87f3-526faf9a6948" providerId="ADAL" clId="{C966B737-D6E6-4D73-836F-88B50CBE9C81}"/>
    <pc:docChg chg="undo custSel addSld delSld modSld">
      <pc:chgData name="Lærke Melgaard Pedersen" userId="71541993-17ff-4775-87f3-526faf9a6948" providerId="ADAL" clId="{C966B737-D6E6-4D73-836F-88B50CBE9C81}" dt="2024-11-27T09:16:34.268" v="92"/>
      <pc:docMkLst>
        <pc:docMk/>
      </pc:docMkLst>
      <pc:sldChg chg="del">
        <pc:chgData name="Lærke Melgaard Pedersen" userId="71541993-17ff-4775-87f3-526faf9a6948" providerId="ADAL" clId="{C966B737-D6E6-4D73-836F-88B50CBE9C81}" dt="2024-11-27T07:06:49.257" v="1" actId="47"/>
        <pc:sldMkLst>
          <pc:docMk/>
          <pc:sldMk cId="878824243" sldId="280"/>
        </pc:sldMkLst>
      </pc:sldChg>
      <pc:sldChg chg="addSp modSp mod">
        <pc:chgData name="Lærke Melgaard Pedersen" userId="71541993-17ff-4775-87f3-526faf9a6948" providerId="ADAL" clId="{C966B737-D6E6-4D73-836F-88B50CBE9C81}" dt="2024-11-27T09:16:34.268" v="92"/>
        <pc:sldMkLst>
          <pc:docMk/>
          <pc:sldMk cId="1395078729" sldId="2147376549"/>
        </pc:sldMkLst>
        <pc:spChg chg="add mod">
          <ac:chgData name="Lærke Melgaard Pedersen" userId="71541993-17ff-4775-87f3-526faf9a6948" providerId="ADAL" clId="{C966B737-D6E6-4D73-836F-88B50CBE9C81}" dt="2024-11-27T09:13:43.455" v="86" actId="207"/>
          <ac:spMkLst>
            <pc:docMk/>
            <pc:sldMk cId="1395078729" sldId="2147376549"/>
            <ac:spMk id="5" creationId="{BBBE2BD6-4894-9B20-01B6-EEC586449479}"/>
          </ac:spMkLst>
        </pc:spChg>
        <pc:spChg chg="add mod">
          <ac:chgData name="Lærke Melgaard Pedersen" userId="71541993-17ff-4775-87f3-526faf9a6948" providerId="ADAL" clId="{C966B737-D6E6-4D73-836F-88B50CBE9C81}" dt="2024-11-27T09:14:46.387" v="91" actId="1076"/>
          <ac:spMkLst>
            <pc:docMk/>
            <pc:sldMk cId="1395078729" sldId="2147376549"/>
            <ac:spMk id="7" creationId="{06729675-2117-D501-5FCF-BB8D1E72A379}"/>
          </ac:spMkLst>
        </pc:spChg>
        <pc:spChg chg="mod">
          <ac:chgData name="Lærke Melgaard Pedersen" userId="71541993-17ff-4775-87f3-526faf9a6948" providerId="ADAL" clId="{C966B737-D6E6-4D73-836F-88B50CBE9C81}" dt="2024-11-27T09:12:38.783" v="69"/>
          <ac:spMkLst>
            <pc:docMk/>
            <pc:sldMk cId="1395078729" sldId="2147376549"/>
            <ac:spMk id="10" creationId="{E6BD3A8E-0A1C-F8EF-7FAE-79AB7E94DF93}"/>
          </ac:spMkLst>
        </pc:spChg>
        <pc:picChg chg="mod">
          <ac:chgData name="Lærke Melgaard Pedersen" userId="71541993-17ff-4775-87f3-526faf9a6948" providerId="ADAL" clId="{C966B737-D6E6-4D73-836F-88B50CBE9C81}" dt="2024-11-27T09:16:34.268" v="92"/>
          <ac:picMkLst>
            <pc:docMk/>
            <pc:sldMk cId="1395078729" sldId="2147376549"/>
            <ac:picMk id="6" creationId="{870DC94B-2E62-ABD5-31EA-73EA5C0DB5A8}"/>
          </ac:picMkLst>
        </pc:picChg>
      </pc:sldChg>
      <pc:sldChg chg="addSp delSp modSp del mod replTag">
        <pc:chgData name="Lærke Melgaard Pedersen" userId="71541993-17ff-4775-87f3-526faf9a6948" providerId="ADAL" clId="{C966B737-D6E6-4D73-836F-88B50CBE9C81}" dt="2024-11-27T08:51:09.078" v="23" actId="47"/>
        <pc:sldMkLst>
          <pc:docMk/>
          <pc:sldMk cId="3342089611" sldId="2147376550"/>
        </pc:sldMkLst>
        <pc:spChg chg="mod">
          <ac:chgData name="Lærke Melgaard Pedersen" userId="71541993-17ff-4775-87f3-526faf9a6948" providerId="ADAL" clId="{C966B737-D6E6-4D73-836F-88B50CBE9C81}" dt="2024-11-27T07:55:49.545" v="8"/>
          <ac:spMkLst>
            <pc:docMk/>
            <pc:sldMk cId="3342089611" sldId="2147376550"/>
            <ac:spMk id="9" creationId="{076AD01F-2C70-535F-703E-8B78DC09E2B1}"/>
          </ac:spMkLst>
        </pc:spChg>
        <pc:picChg chg="add mod replST">
          <ac:chgData name="Lærke Melgaard Pedersen" userId="71541993-17ff-4775-87f3-526faf9a6948" providerId="ADAL" clId="{C966B737-D6E6-4D73-836F-88B50CBE9C81}" dt="2024-11-27T07:55:49.965" v="14"/>
          <ac:picMkLst>
            <pc:docMk/>
            <pc:sldMk cId="3342089611" sldId="2147376550"/>
            <ac:picMk id="5" creationId="{8B5F47A9-3B1F-B779-4C3D-7E8DF59AE089}"/>
          </ac:picMkLst>
        </pc:picChg>
        <pc:picChg chg="add del">
          <ac:chgData name="Lærke Melgaard Pedersen" userId="71541993-17ff-4775-87f3-526faf9a6948" providerId="ADAL" clId="{C966B737-D6E6-4D73-836F-88B50CBE9C81}" dt="2024-11-27T08:50:42.643" v="16" actId="478"/>
          <ac:picMkLst>
            <pc:docMk/>
            <pc:sldMk cId="3342089611" sldId="2147376550"/>
            <ac:picMk id="8" creationId="{F3798FE6-9BDD-1B7E-6259-875578AC5407}"/>
          </ac:picMkLst>
        </pc:picChg>
        <pc:picChg chg="del">
          <ac:chgData name="Lærke Melgaard Pedersen" userId="71541993-17ff-4775-87f3-526faf9a6948" providerId="ADAL" clId="{C966B737-D6E6-4D73-836F-88B50CBE9C81}" dt="2024-11-27T07:55:49.547" v="10"/>
          <ac:picMkLst>
            <pc:docMk/>
            <pc:sldMk cId="3342089611" sldId="2147376550"/>
            <ac:picMk id="14" creationId="{37C41AAF-126C-08E3-A63C-785F95B1FE40}"/>
          </ac:picMkLst>
        </pc:picChg>
      </pc:sldChg>
      <pc:sldChg chg="modSp add mod">
        <pc:chgData name="Lærke Melgaard Pedersen" userId="71541993-17ff-4775-87f3-526faf9a6948" providerId="ADAL" clId="{C966B737-D6E6-4D73-836F-88B50CBE9C81}" dt="2024-11-27T07:42:12.847" v="2" actId="790"/>
        <pc:sldMkLst>
          <pc:docMk/>
          <pc:sldMk cId="1037874375" sldId="2147376551"/>
        </pc:sldMkLst>
        <pc:spChg chg="mod">
          <ac:chgData name="Lærke Melgaard Pedersen" userId="71541993-17ff-4775-87f3-526faf9a6948" providerId="ADAL" clId="{C966B737-D6E6-4D73-836F-88B50CBE9C81}" dt="2024-11-27T07:42:12.847" v="2" actId="790"/>
          <ac:spMkLst>
            <pc:docMk/>
            <pc:sldMk cId="1037874375" sldId="2147376551"/>
            <ac:spMk id="7" creationId="{6B78039F-5DDE-1631-48DC-2610C87CED3B}"/>
          </ac:spMkLst>
        </pc:spChg>
      </pc:sldChg>
      <pc:sldChg chg="addSp modSp new mod setBg">
        <pc:chgData name="Lærke Melgaard Pedersen" userId="71541993-17ff-4775-87f3-526faf9a6948" providerId="ADAL" clId="{C966B737-D6E6-4D73-836F-88B50CBE9C81}" dt="2024-11-27T08:52:18.233" v="68" actId="1076"/>
        <pc:sldMkLst>
          <pc:docMk/>
          <pc:sldMk cId="655318022" sldId="2147376552"/>
        </pc:sldMkLst>
        <pc:spChg chg="add mod">
          <ac:chgData name="Lærke Melgaard Pedersen" userId="71541993-17ff-4775-87f3-526faf9a6948" providerId="ADAL" clId="{C966B737-D6E6-4D73-836F-88B50CBE9C81}" dt="2024-11-27T08:52:18.233" v="68" actId="1076"/>
          <ac:spMkLst>
            <pc:docMk/>
            <pc:sldMk cId="655318022" sldId="2147376552"/>
            <ac:spMk id="4" creationId="{EE7A8AB6-6180-7DCD-81D0-109DA0D29B44}"/>
          </ac:spMkLst>
        </pc:spChg>
        <pc:picChg chg="add mod">
          <ac:chgData name="Lærke Melgaard Pedersen" userId="71541993-17ff-4775-87f3-526faf9a6948" providerId="ADAL" clId="{C966B737-D6E6-4D73-836F-88B50CBE9C81}" dt="2024-11-27T08:51:54.628" v="62" actId="1076"/>
          <ac:picMkLst>
            <pc:docMk/>
            <pc:sldMk cId="655318022" sldId="2147376552"/>
            <ac:picMk id="3" creationId="{98D2A312-1346-1F4E-131C-32546F42A8DE}"/>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9:03:13.818"/>
    </inkml:context>
    <inkml:brush xml:id="br0">
      <inkml:brushProperty name="width" value="0.05" units="cm"/>
      <inkml:brushProperty name="height" value="0.05" units="cm"/>
      <inkml:brushProperty name="color" value="#FFFFFF"/>
    </inkml:brush>
  </inkml:definitions>
  <inkml:trace contextRef="#ctx0" brushRef="#br0">1219 8090 24575,'-28'0'0,"0"0"0,-15 0 0,-3-6 0,-9-3 0,1-3 0,-5-8 0,2-3 0,2-7 0,-5-7 0,3 0 0,7 1 0,-9-6 0,25 17 0,-10-11 0,18 14 0,-8-7 0,3 0 0,1 1 0,-2-8 0,0-4 0,-4-6 0,1-1 0,3 2 0,2-1 0,4 0 0,1-2 0,3-3 0,1 2 0,2 1 0,3-3 0,3-7 0,1-6 0,3-3 0,4-5 0,2 6 0,2 1 0,1-13 0,3-4 0,5 1-409,2 30 1,4 0 408,3 3 0,3 1 0,18-40 0,-9 28 0,1 0 0,-3 8 0,2 0-627,10-12 0,2-1 627,-4 5 0,1 1 0,6-4 0,3 0-1198,0 0 1,4-1 1197,-7 8 0,3-1 0,1-1-1028,3 0 0,0 0 0,3-1 1028,7-7 0,2 0 0,0 0 0,0 2 0,0 1 0,2 1 0,6-5 0,2 0 0,1-1-620,-17 16 1,1 0 0,1 0 0,-1 0 619,2-1 0,-1 1 0,1-1 0,0 1 0,-1 1 0,1 0 0,0 0 0,0 0 0,16-12 0,-1 0 0,1 0 0,1 2 0,0 0 0,1 1 0,-18 14 0,0 0 0,0 1 0,1-1 0,3 0 0,0-1 0,0 1 0,1 0 0,3-1 0,1 0 0,1-1 0,0 1 0,2-1 0,1 0 0,0 0 0,1 1 0,1-1 0,0 1 0,0 0 0,1 0-545,1 0 0,0 0 0,0 1 1,0 0 544,0 1 0,0 1 0,0 0 0,0 0 0,1 1 0,1 0 0,-1 0 0,0 1 0,0 0 0,0 0 0,-1 0 0,0 1 0,-1 2 0,-1-1 0,0 1 0,0 1 0,-2 0 0,1 1 0,-1 0 0,1 1 0,-2 0 0,-1 2 0,1-1 0,0 2-166,1 0 1,-1 0 0,1 1 0,-2 0 165,17-6 0,-2 0 0,-1 2 256,-4 2 1,-3 1 0,0 1-257,-5 2 0,0 1 0,0 1 0,5-2 0,1 0 0,2 0 68,4 0 0,1-1 1,1 0-69,-2 0 0,1 0 0,-5 2 0,15-4 0,-4 2 919,-1-2 0,-4 1-919,-22 9 0,0 0 0,16-7 0,2-2 0,-3 2 0,-1 0 0,-2 1 0,0 0 0,0 1 0,0 0 0,1 1 0,0 0 0,-4 0 0,0 1 918,-5 1 1,-1 0-919,-6 1 0,-1 0 0,-7 3 0,0-1 0,0 0 0,-1-1 0,0 1 0,-2 1 0,-3 1 0,-1 0 1529,34-13-1529,-14 8 3554,-11 5-3554,-8 5 1936,-9 2-1936,-10 3 1198,-9 3-1198,-5 2 0,-5 2 0,-3 2 0,-4 0 0,-9 1 0,2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9:03:36.067"/>
    </inkml:context>
    <inkml:brush xml:id="br0">
      <inkml:brushProperty name="width" value="0.05" units="cm"/>
      <inkml:brushProperty name="height" value="0.05" units="cm"/>
      <inkml:brushProperty name="color" value="#FFFFFF"/>
    </inkml:brush>
  </inkml:definitions>
  <inkml:trace contextRef="#ctx0" brushRef="#br0">0 2794 24575,'19'0'0,"49"-9"0,-14 1 0,7-3-1867,24-7 1,11-3 1866,-10-1 0,6-1 0,1-2-1188,-20 5 1,0-1-1,2 0 1,3 0 1187,13-5 0,2-1 0,3 0 0,2-1-566,-10 4 1,2-2 0,1 0 0,1 0 0,0 1 565,3-1 0,1-1 0,0 1 0,1 0 0,1 0-476,-13 2 0,2 1 0,0-1 0,1 1 0,-1-1 0,0 1 476,-1 0 0,0 1 0,0 0 0,-1-1 0,1 1 0,-1 0-275,-1 1 1,0-1 0,-1 1 0,0-1 0,0 1 0,-1 0 274,11-4 0,-1 1 0,0 0 0,0 0 0,1-1-76,-11 4 1,0-1 0,0 0-1,1 0 1,0 0 0,0 0 75,2 0 0,1-1 0,0 0 0,0 1 0,0-1 0,-2 1 0,12-3 0,-1 0 0,0 1 0,0-1 0,3 0 0,-9 2 0,2 0 0,1-1 0,1 0 0,-1 1 0,0 0 0,-1 0 0,1 1 0,-1 0 0,0 0 0,-1 1 0,-1-1 0,-6 2 0,-1 1 0,-2 0 0,1-1 0,1 1 0,2 0-21,9-3 1,1 1 0,1-1 0,1 0-1,0 1 1,-1 0 20,-1 1 0,0 0 0,0 1 0,0 0 0,0-1 0,1 1 0,-11 2 0,-1 0 0,0-1 0,1 1 0,1 0 0,2 0 0,3-1 0,-5 2 0,4 0 0,2-1 0,2 0 0,0 1 0,-1-1 0,-1 1 0,-4 1 0,-4 1 0,11-3 0,-5 1 0,-3 0 0,0 2 0,2-1 0,5 0 0,-6 1 0,4 1 0,3-1 0,1 0 0,1 1 0,-3 0 0,-3 1 0,-4 2 0,18-2 0,-6 2 0,-2 1 0,1 1 0,5-1 0,-14 0 0,2 1 0,3 0 0,1 0 0,1-1 0,-1 2 0,0 0 0,-1 0 0,1 0 0,0 1 0,1 0 0,-1 1 0,0 0 0,1-1 0,0 1 0,1 1 0,-1-1 0,1 1 0,0 0 0,0 0 0,1 1 0,2-1 0,0 2 0,1-1 0,0 0 0,0 1 0,1 0 0,-1 1 0,-11-1 0,-1 1 0,1 1 0,0-1 0,0 1 0,0-1 0,1 1 0,1 0 0,4-1 0,1 1 0,0 0 0,1 0 0,0 0 0,1 0 0,-2 0 0,1 1 0,-2-1 0,0-1 0,1 1 0,-1 0 0,0 0 0,-1 0 0,-1 0 0,-2 1 0,6-1 0,0 0 0,-2 0 0,-1 1 0,-1-1 0,-1 1 0,-2 0 0,6 0 0,-1 1 0,-1 0 0,-3-1 0,-2 2 0,-3-1 0,16 2 0,-4 0 0,-3 1 0,0 0 118,-6 1 0,-1 1 0,-1 0 0,0 0-118,2 1 0,0 0 0,0-1 0,-2 1 224,-7-1 0,-1-1 0,-1 1 1,0-1-225,-2 1 0,0-1 0,-1-1 0,-2 1 450,12 0 1,-2 0-1,-4-1-450,21 2 0,-4 0 1351,-8-1 0,-5 0-1351,-17-1 0,-5-1 3191,35 5-3191,-19-3 3176,-13 1-3176,-10-2 3158,-12-1-3158,0 1 1349,3 1-1349,5 3 88,14 4-88,13 7 0,-21-3 0,-1 1 0,16 4 0,-20-6 0,-1 0 0,5-1 0,17 5 0,2 0 0,-4-3 0,4 0 0,1 1 0,-5 2 0,-6-2 0,-16-3 0,-7-3 0,-6-2 0,-9-2 0,-7-1 0,-7-1 0,-4-2 0,-3-2 0,-2-2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9:03:55.826"/>
    </inkml:context>
    <inkml:brush xml:id="br0">
      <inkml:brushProperty name="width" value="0.05" units="cm"/>
      <inkml:brushProperty name="height" value="0.05" units="cm"/>
      <inkml:brushProperty name="color" value="#FFFFFF"/>
    </inkml:brush>
  </inkml:definitions>
  <inkml:trace contextRef="#ctx0" brushRef="#br0">1 0 24575,'6'3'0,"10"6"0,-3-1 0,11 7 0,-3 0 0,7 3 0,0 2 0,1 0 0,-3 0 0,1 0 0,4 2 0,3 2 0,14 12 0,-16-13 0,18 14 0,-14-12 0,14 9 0,3 3 0,2-1 0,0 1 0,-2 0 0,3 1 0,-2 3 0,-1 0 0,-3-1 0,-10-7 0,-4-4 0,-3-2 0,-4-2 0,-4-2 0,-5-6 0,-4-4 0,-3-2 0,-1-2 0,-3-2 0,0-1 0,-2-1 0,-1 0 0,-2-2 0,0-1 0,1 0 0,-1 0 0,-1-1 0,0 0 0,-1 0 0,-1 1 0,2 0 0,-2-1 0,2 1 0,-1-1 0,1 0 0,0 0 0,2-1 0,-1 1 0,1 0 0,-1 0 0,0 2 0,2-1 0,0 1 0,1 1 0,1-1 0,-1 1 0,0 0 0,-1 1 0,0-1 0,-2 0 0,1 0 0,-1 0 0,0-1 0,0-1 0,-1-1 0,0 1 0,-1-1 0,0 0 0,0 0 0,-1 0 0,0 0 0,0 0 0,0 1 0,0 0 0,1 0 0,-1 1 0,1-1 0,0-1 0,-1 1 0,0-1 0,-1 0 0,0 1 0,0-1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BE4B4A-56B1-4BD6-9987-9028F6E27753}" type="datetimeFigureOut">
              <a:rPr lang="da-DK" smtClean="0"/>
              <a:t>27-11-2024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E057B-C8A2-487C-863F-7F993ADFF503}" type="slidenum">
              <a:rPr lang="da-DK" smtClean="0"/>
              <a:t>‹nr.›</a:t>
            </a:fld>
            <a:endParaRPr lang="da-DK"/>
          </a:p>
        </p:txBody>
      </p:sp>
    </p:spTree>
    <p:extLst>
      <p:ext uri="{BB962C8B-B14F-4D97-AF65-F5344CB8AC3E}">
        <p14:creationId xmlns:p14="http://schemas.microsoft.com/office/powerpoint/2010/main" val="169346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a:defRPr/>
            </a:pPr>
            <a:endParaRPr lang="en-US" noProof="0" dirty="0"/>
          </a:p>
          <a:p>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2A36F-2F54-4EED-BD42-52802ACA2C2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406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cs typeface="Calibri"/>
            </a:endParaRPr>
          </a:p>
          <a:p>
            <a:endParaRPr lang="da-DK" dirty="0"/>
          </a:p>
          <a:p>
            <a:endParaRPr lang="da-DK" dirty="0">
              <a:cs typeface="Calibri"/>
            </a:endParaRPr>
          </a:p>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2A36F-2F54-4EED-BD42-52802ACA2C2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18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2A36F-2F54-4EED-BD42-52802ACA2C2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63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2A36F-2F54-4EED-BD42-52802ACA2C2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689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customXml" Target="../ink/ink2.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_Forside">
    <p:spTree>
      <p:nvGrpSpPr>
        <p:cNvPr id="1" name=""/>
        <p:cNvGrpSpPr/>
        <p:nvPr/>
      </p:nvGrpSpPr>
      <p:grpSpPr>
        <a:xfrm>
          <a:off x="0" y="0"/>
          <a:ext cx="0" cy="0"/>
          <a:chOff x="0" y="0"/>
          <a:chExt cx="0" cy="0"/>
        </a:xfrm>
      </p:grpSpPr>
      <p:sp>
        <p:nvSpPr>
          <p:cNvPr id="22" name="Pladsholder til tekst 18">
            <a:extLst>
              <a:ext uri="{FF2B5EF4-FFF2-40B4-BE49-F238E27FC236}">
                <a16:creationId xmlns:a16="http://schemas.microsoft.com/office/drawing/2014/main" id="{46DAEA44-B4F5-CD4C-AD75-E9A85A4B9350}"/>
              </a:ext>
            </a:extLst>
          </p:cNvPr>
          <p:cNvSpPr>
            <a:spLocks noGrp="1"/>
          </p:cNvSpPr>
          <p:nvPr>
            <p:ph type="body" sz="quarter" idx="11" hasCustomPrompt="1"/>
          </p:nvPr>
        </p:nvSpPr>
        <p:spPr>
          <a:xfrm>
            <a:off x="433787" y="2166868"/>
            <a:ext cx="6524797" cy="1791290"/>
          </a:xfrm>
        </p:spPr>
        <p:txBody>
          <a:bodyPr/>
          <a:lstStyle>
            <a:lvl1pPr marL="0" indent="0" defTabSz="626400">
              <a:lnSpc>
                <a:spcPct val="70000"/>
              </a:lnSpc>
              <a:buNone/>
              <a:defRPr sz="7200" b="1" i="0" cap="all" baseline="0">
                <a:solidFill>
                  <a:srgbClr val="212E51"/>
                </a:solidFill>
                <a:latin typeface="Tw Cen MT Condensed" panose="020B0606020104020203" pitchFamily="34" charset="77"/>
              </a:defRPr>
            </a:lvl1pPr>
          </a:lstStyle>
          <a:p>
            <a:pPr lvl="0"/>
            <a:r>
              <a:rPr lang="da-DK"/>
              <a:t>WHERE LEADERSHIP MEANS BUSINESS</a:t>
            </a:r>
          </a:p>
        </p:txBody>
      </p:sp>
      <p:sp>
        <p:nvSpPr>
          <p:cNvPr id="2" name="Pladsholder til tekst 18">
            <a:extLst>
              <a:ext uri="{FF2B5EF4-FFF2-40B4-BE49-F238E27FC236}">
                <a16:creationId xmlns:a16="http://schemas.microsoft.com/office/drawing/2014/main" id="{460B9295-CAFF-29CD-0EAB-67BFFE838F6F}"/>
              </a:ext>
            </a:extLst>
          </p:cNvPr>
          <p:cNvSpPr>
            <a:spLocks noGrp="1"/>
          </p:cNvSpPr>
          <p:nvPr>
            <p:ph type="body" sz="quarter" idx="12" hasCustomPrompt="1"/>
          </p:nvPr>
        </p:nvSpPr>
        <p:spPr>
          <a:xfrm>
            <a:off x="433787" y="4073514"/>
            <a:ext cx="6524797" cy="1187417"/>
          </a:xfrm>
        </p:spPr>
        <p:txBody>
          <a:bodyPr/>
          <a:lstStyle>
            <a:lvl1pPr marL="0" indent="0" defTabSz="626400">
              <a:lnSpc>
                <a:spcPct val="70000"/>
              </a:lnSpc>
              <a:buNone/>
              <a:defRPr sz="1600" b="0" i="0">
                <a:solidFill>
                  <a:srgbClr val="002148"/>
                </a:solidFill>
                <a:latin typeface="Georgia" panose="02040502050405020303" pitchFamily="18" charset="0"/>
              </a:defRPr>
            </a:lvl1pPr>
          </a:lstStyle>
          <a:p>
            <a:pPr lvl="0"/>
            <a:r>
              <a:rPr lang="da-DK"/>
              <a:t>Strategi for CBS </a:t>
            </a:r>
            <a:r>
              <a:rPr lang="da-DK" err="1"/>
              <a:t>Executive</a:t>
            </a:r>
            <a:r>
              <a:rPr lang="da-DK"/>
              <a:t> Fonden</a:t>
            </a:r>
          </a:p>
        </p:txBody>
      </p:sp>
      <p:sp>
        <p:nvSpPr>
          <p:cNvPr id="4" name="Pladsholder til tekst 18">
            <a:extLst>
              <a:ext uri="{FF2B5EF4-FFF2-40B4-BE49-F238E27FC236}">
                <a16:creationId xmlns:a16="http://schemas.microsoft.com/office/drawing/2014/main" id="{7F910AE4-32A8-AAEB-5DFD-2B311500B426}"/>
              </a:ext>
            </a:extLst>
          </p:cNvPr>
          <p:cNvSpPr>
            <a:spLocks noGrp="1"/>
          </p:cNvSpPr>
          <p:nvPr>
            <p:ph type="body" sz="quarter" idx="13" hasCustomPrompt="1"/>
          </p:nvPr>
        </p:nvSpPr>
        <p:spPr>
          <a:xfrm>
            <a:off x="433787" y="6075121"/>
            <a:ext cx="7257194" cy="400833"/>
          </a:xfrm>
        </p:spPr>
        <p:txBody>
          <a:bodyPr/>
          <a:lstStyle>
            <a:lvl1pPr marL="0" indent="0" defTabSz="626400">
              <a:lnSpc>
                <a:spcPct val="25000"/>
              </a:lnSpc>
              <a:buNone/>
              <a:defRPr sz="1400" b="0" i="0" cap="all" baseline="0">
                <a:solidFill>
                  <a:srgbClr val="8C97A0"/>
                </a:solidFill>
                <a:latin typeface="Tw Cen MT Condensed" panose="020B0606020104020203" pitchFamily="34" charset="77"/>
              </a:defRPr>
            </a:lvl1pPr>
          </a:lstStyle>
          <a:p>
            <a:pPr lvl="0"/>
            <a:r>
              <a:rPr lang="da-DK"/>
              <a:t>STRATEGY Q1</a:t>
            </a:r>
          </a:p>
          <a:p>
            <a:pPr lvl="0"/>
            <a:r>
              <a:rPr lang="da-DK"/>
              <a:t>JANUARY 2023</a:t>
            </a:r>
          </a:p>
        </p:txBody>
      </p:sp>
      <p:sp>
        <p:nvSpPr>
          <p:cNvPr id="5" name="Rectangle 4">
            <a:extLst>
              <a:ext uri="{FF2B5EF4-FFF2-40B4-BE49-F238E27FC236}">
                <a16:creationId xmlns:a16="http://schemas.microsoft.com/office/drawing/2014/main" id="{4F75DF8E-4C05-13BA-8B23-2F2CAA8DA8BA}"/>
              </a:ext>
            </a:extLst>
          </p:cNvPr>
          <p:cNvSpPr/>
          <p:nvPr userDrawn="1"/>
        </p:nvSpPr>
        <p:spPr>
          <a:xfrm>
            <a:off x="10588674" y="6178760"/>
            <a:ext cx="698025" cy="69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Rectangle 7">
            <a:extLst>
              <a:ext uri="{FF2B5EF4-FFF2-40B4-BE49-F238E27FC236}">
                <a16:creationId xmlns:a16="http://schemas.microsoft.com/office/drawing/2014/main" id="{9A44DEE4-751C-5EBC-EDAD-075E276BB162}"/>
              </a:ext>
            </a:extLst>
          </p:cNvPr>
          <p:cNvSpPr/>
          <p:nvPr userDrawn="1"/>
        </p:nvSpPr>
        <p:spPr>
          <a:xfrm flipH="1">
            <a:off x="7517928" y="3562346"/>
            <a:ext cx="3070746" cy="1989080"/>
          </a:xfrm>
          <a:prstGeom prst="rect">
            <a:avLst/>
          </a:prstGeom>
          <a:solidFill>
            <a:srgbClr val="ED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3" name="Picture 12" descr="A picture containing text, person, indoor, window&#10;&#10;Description automatically generated">
            <a:extLst>
              <a:ext uri="{FF2B5EF4-FFF2-40B4-BE49-F238E27FC236}">
                <a16:creationId xmlns:a16="http://schemas.microsoft.com/office/drawing/2014/main" id="{7F56EEB9-E9CD-3A83-DE73-AD47DEFB214E}"/>
              </a:ext>
            </a:extLst>
          </p:cNvPr>
          <p:cNvPicPr>
            <a:picLocks noChangeAspect="1"/>
          </p:cNvPicPr>
          <p:nvPr userDrawn="1"/>
        </p:nvPicPr>
        <p:blipFill>
          <a:blip r:embed="rId2"/>
          <a:stretch>
            <a:fillRect/>
          </a:stretch>
        </p:blipFill>
        <p:spPr>
          <a:xfrm>
            <a:off x="8215953" y="-13447"/>
            <a:ext cx="4002942" cy="4273818"/>
          </a:xfrm>
          <a:prstGeom prst="rect">
            <a:avLst/>
          </a:prstGeom>
        </p:spPr>
      </p:pic>
      <p:pic>
        <p:nvPicPr>
          <p:cNvPr id="16" name="Picture 15" descr="A picture containing text, tableware, plate, dishware&#10;&#10;Description automatically generated">
            <a:extLst>
              <a:ext uri="{FF2B5EF4-FFF2-40B4-BE49-F238E27FC236}">
                <a16:creationId xmlns:a16="http://schemas.microsoft.com/office/drawing/2014/main" id="{21B779B4-CC12-D08B-1785-B2AECDE13E2C}"/>
              </a:ext>
            </a:extLst>
          </p:cNvPr>
          <p:cNvPicPr>
            <a:picLocks noChangeAspect="1"/>
          </p:cNvPicPr>
          <p:nvPr userDrawn="1"/>
        </p:nvPicPr>
        <p:blipFill>
          <a:blip r:embed="rId3"/>
          <a:stretch>
            <a:fillRect/>
          </a:stretch>
        </p:blipFill>
        <p:spPr>
          <a:xfrm>
            <a:off x="521207" y="464097"/>
            <a:ext cx="1563625" cy="399997"/>
          </a:xfrm>
          <a:prstGeom prst="rect">
            <a:avLst/>
          </a:prstGeom>
        </p:spPr>
      </p:pic>
      <p:sp>
        <p:nvSpPr>
          <p:cNvPr id="6" name="Picture Placeholder 5">
            <a:extLst>
              <a:ext uri="{FF2B5EF4-FFF2-40B4-BE49-F238E27FC236}">
                <a16:creationId xmlns:a16="http://schemas.microsoft.com/office/drawing/2014/main" id="{F8C12616-7776-2001-4112-5FF360D8BFF5}"/>
              </a:ext>
            </a:extLst>
          </p:cNvPr>
          <p:cNvSpPr>
            <a:spLocks noGrp="1"/>
          </p:cNvSpPr>
          <p:nvPr>
            <p:ph type="pic" sz="quarter" idx="14"/>
          </p:nvPr>
        </p:nvSpPr>
        <p:spPr>
          <a:xfrm>
            <a:off x="8215953" y="-13179"/>
            <a:ext cx="4002942" cy="4273550"/>
          </a:xfrm>
        </p:spPr>
        <p:txBody>
          <a:bodyPr/>
          <a:lstStyle/>
          <a:p>
            <a:endParaRPr lang="en-DK"/>
          </a:p>
        </p:txBody>
      </p:sp>
    </p:spTree>
    <p:extLst>
      <p:ext uri="{BB962C8B-B14F-4D97-AF65-F5344CB8AC3E}">
        <p14:creationId xmlns:p14="http://schemas.microsoft.com/office/powerpoint/2010/main" val="427869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orside">
    <p:spTree>
      <p:nvGrpSpPr>
        <p:cNvPr id="1" name=""/>
        <p:cNvGrpSpPr/>
        <p:nvPr/>
      </p:nvGrpSpPr>
      <p:grpSpPr>
        <a:xfrm>
          <a:off x="0" y="0"/>
          <a:ext cx="0" cy="0"/>
          <a:chOff x="0" y="0"/>
          <a:chExt cx="0" cy="0"/>
        </a:xfrm>
      </p:grpSpPr>
      <p:pic>
        <p:nvPicPr>
          <p:cNvPr id="7" name="Billede 6" descr="Et billede, der indeholder tekst, elektronik&#10;&#10;Automatisk genereret beskrivelse">
            <a:extLst>
              <a:ext uri="{FF2B5EF4-FFF2-40B4-BE49-F238E27FC236}">
                <a16:creationId xmlns:a16="http://schemas.microsoft.com/office/drawing/2014/main" id="{2958A19B-B507-6B4D-92F8-5B0E825A69BC}"/>
              </a:ext>
            </a:extLst>
          </p:cNvPr>
          <p:cNvPicPr>
            <a:picLocks noChangeAspect="1"/>
          </p:cNvPicPr>
          <p:nvPr userDrawn="1"/>
        </p:nvPicPr>
        <p:blipFill rotWithShape="1">
          <a:blip r:embed="rId2"/>
          <a:srcRect b="5446"/>
          <a:stretch/>
        </p:blipFill>
        <p:spPr>
          <a:xfrm>
            <a:off x="3952568" y="3334726"/>
            <a:ext cx="8052619" cy="3021830"/>
          </a:xfrm>
          <a:prstGeom prst="rect">
            <a:avLst/>
          </a:prstGeom>
        </p:spPr>
      </p:pic>
      <p:sp>
        <p:nvSpPr>
          <p:cNvPr id="2" name="Titel 1">
            <a:extLst>
              <a:ext uri="{FF2B5EF4-FFF2-40B4-BE49-F238E27FC236}">
                <a16:creationId xmlns:a16="http://schemas.microsoft.com/office/drawing/2014/main" id="{D593A089-EEB6-B345-9C92-9BA9E476FE76}"/>
              </a:ext>
            </a:extLst>
          </p:cNvPr>
          <p:cNvSpPr>
            <a:spLocks noGrp="1"/>
          </p:cNvSpPr>
          <p:nvPr>
            <p:ph type="title" hasCustomPrompt="1"/>
          </p:nvPr>
        </p:nvSpPr>
        <p:spPr>
          <a:xfrm>
            <a:off x="1003612" y="1580608"/>
            <a:ext cx="10383641" cy="1848392"/>
          </a:xfrm>
        </p:spPr>
        <p:txBody>
          <a:bodyPr lIns="0" tIns="0" rIns="0" bIns="0" anchor="t"/>
          <a:lstStyle>
            <a:lvl1pPr>
              <a:defRPr sz="5400">
                <a:solidFill>
                  <a:schemeClr val="tx1"/>
                </a:solidFill>
              </a:defRPr>
            </a:lvl1pPr>
          </a:lstStyle>
          <a:p>
            <a:r>
              <a:rPr lang="da-DK"/>
              <a:t>KLIK FOR AT REDIGERE TITELTYPOGRAFIEN I MASTEREN</a:t>
            </a:r>
          </a:p>
        </p:txBody>
      </p:sp>
      <p:sp>
        <p:nvSpPr>
          <p:cNvPr id="12" name="Pladsholder til tekst 11">
            <a:extLst>
              <a:ext uri="{FF2B5EF4-FFF2-40B4-BE49-F238E27FC236}">
                <a16:creationId xmlns:a16="http://schemas.microsoft.com/office/drawing/2014/main" id="{66F25E40-3F9C-6340-B2A3-E37398F4A232}"/>
              </a:ext>
            </a:extLst>
          </p:cNvPr>
          <p:cNvSpPr>
            <a:spLocks noGrp="1"/>
          </p:cNvSpPr>
          <p:nvPr>
            <p:ph type="body" sz="quarter" idx="12"/>
          </p:nvPr>
        </p:nvSpPr>
        <p:spPr>
          <a:xfrm>
            <a:off x="1003612" y="3624417"/>
            <a:ext cx="4003287" cy="712787"/>
          </a:xfrm>
        </p:spPr>
        <p:txBody>
          <a:bodyPr lIns="0" tIns="0" rIns="0" bIns="0"/>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13" name="Pladsholder til tekst 11">
            <a:extLst>
              <a:ext uri="{FF2B5EF4-FFF2-40B4-BE49-F238E27FC236}">
                <a16:creationId xmlns:a16="http://schemas.microsoft.com/office/drawing/2014/main" id="{5C9F518C-35F9-7446-87CB-FECD6330D268}"/>
              </a:ext>
            </a:extLst>
          </p:cNvPr>
          <p:cNvSpPr>
            <a:spLocks noGrp="1"/>
          </p:cNvSpPr>
          <p:nvPr>
            <p:ph type="body" sz="quarter" idx="13"/>
          </p:nvPr>
        </p:nvSpPr>
        <p:spPr>
          <a:xfrm>
            <a:off x="8297978" y="542416"/>
            <a:ext cx="3089275" cy="215867"/>
          </a:xfrm>
        </p:spPr>
        <p:txBody>
          <a:bodyPr lIns="0" tIns="0" rIns="0" bIns="0"/>
          <a:lstStyle>
            <a:lvl1pPr marL="0" indent="0" algn="r">
              <a:buNone/>
              <a:defRPr sz="1000">
                <a:solidFill>
                  <a:schemeClr val="accent6">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da-DK"/>
          </a:p>
        </p:txBody>
      </p:sp>
      <p:pic>
        <p:nvPicPr>
          <p:cNvPr id="14" name="Picture 5" descr="A picture containing text&#10;&#10;Description automatically generated">
            <a:extLst>
              <a:ext uri="{FF2B5EF4-FFF2-40B4-BE49-F238E27FC236}">
                <a16:creationId xmlns:a16="http://schemas.microsoft.com/office/drawing/2014/main" id="{10DA2F4D-C624-E34D-B0CE-F4EDB5A0F310}"/>
              </a:ext>
            </a:extLst>
          </p:cNvPr>
          <p:cNvPicPr>
            <a:picLocks noChangeAspect="1"/>
          </p:cNvPicPr>
          <p:nvPr userDrawn="1"/>
        </p:nvPicPr>
        <p:blipFill>
          <a:blip r:embed="rId3"/>
          <a:stretch>
            <a:fillRect/>
          </a:stretch>
        </p:blipFill>
        <p:spPr>
          <a:xfrm>
            <a:off x="921401" y="439674"/>
            <a:ext cx="1517595" cy="567448"/>
          </a:xfrm>
          <a:prstGeom prst="rect">
            <a:avLst/>
          </a:prstGeom>
        </p:spPr>
      </p:pic>
      <p:sp>
        <p:nvSpPr>
          <p:cNvPr id="19" name="Rektangel 4">
            <a:extLst>
              <a:ext uri="{FF2B5EF4-FFF2-40B4-BE49-F238E27FC236}">
                <a16:creationId xmlns:a16="http://schemas.microsoft.com/office/drawing/2014/main" id="{9FAF7077-50A0-A240-9ECE-B99F32F534DF}"/>
              </a:ext>
            </a:extLst>
          </p:cNvPr>
          <p:cNvSpPr/>
          <p:nvPr userDrawn="1"/>
        </p:nvSpPr>
        <p:spPr>
          <a:xfrm flipH="1" flipV="1">
            <a:off x="504454" y="0"/>
            <a:ext cx="11687543" cy="6351420"/>
          </a:xfrm>
          <a:custGeom>
            <a:avLst/>
            <a:gdLst>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4" fmla="*/ 0 w 12062978"/>
              <a:gd name="connsiteY4" fmla="*/ 0 h 6400798"/>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4" fmla="*/ 91440 w 12062978"/>
              <a:gd name="connsiteY4" fmla="*/ 91440 h 6400798"/>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0" fmla="*/ 0 w 12062978"/>
              <a:gd name="connsiteY0" fmla="*/ 0 h 6400798"/>
              <a:gd name="connsiteX1" fmla="*/ 12062978 w 12062978"/>
              <a:gd name="connsiteY1" fmla="*/ 0 h 6400798"/>
              <a:gd name="connsiteX2" fmla="*/ 12062978 w 12062978"/>
              <a:gd name="connsiteY2" fmla="*/ 6400798 h 6400798"/>
            </a:gdLst>
            <a:ahLst/>
            <a:cxnLst>
              <a:cxn ang="0">
                <a:pos x="connsiteX0" y="connsiteY0"/>
              </a:cxn>
              <a:cxn ang="0">
                <a:pos x="connsiteX1" y="connsiteY1"/>
              </a:cxn>
              <a:cxn ang="0">
                <a:pos x="connsiteX2" y="connsiteY2"/>
              </a:cxn>
            </a:cxnLst>
            <a:rect l="l" t="t" r="r" b="b"/>
            <a:pathLst>
              <a:path w="12062978" h="6400798">
                <a:moveTo>
                  <a:pt x="0" y="0"/>
                </a:moveTo>
                <a:lnTo>
                  <a:pt x="12062978" y="0"/>
                </a:lnTo>
                <a:lnTo>
                  <a:pt x="12062978" y="640079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da-DK" sz="1500" err="1">
              <a:solidFill>
                <a:schemeClr val="bg1"/>
              </a:solidFill>
            </a:endParaRPr>
          </a:p>
        </p:txBody>
      </p:sp>
      <p:pic>
        <p:nvPicPr>
          <p:cNvPr id="9" name="Billede 8" descr="Et billede, der indeholder tekst, elektronik&#10;&#10;Automatisk genereret beskrivelse">
            <a:extLst>
              <a:ext uri="{FF2B5EF4-FFF2-40B4-BE49-F238E27FC236}">
                <a16:creationId xmlns:a16="http://schemas.microsoft.com/office/drawing/2014/main" id="{E62C952A-BAD5-BB46-B973-B6BDB5C6E775}"/>
              </a:ext>
            </a:extLst>
          </p:cNvPr>
          <p:cNvPicPr>
            <a:picLocks noChangeAspect="1"/>
          </p:cNvPicPr>
          <p:nvPr userDrawn="1"/>
        </p:nvPicPr>
        <p:blipFill rotWithShape="1">
          <a:blip r:embed="rId2"/>
          <a:srcRect b="5446"/>
          <a:stretch/>
        </p:blipFill>
        <p:spPr>
          <a:xfrm>
            <a:off x="3952568" y="3334726"/>
            <a:ext cx="8052619" cy="3021830"/>
          </a:xfrm>
          <a:prstGeom prst="rect">
            <a:avLst/>
          </a:prstGeom>
        </p:spPr>
      </p:pic>
    </p:spTree>
    <p:extLst>
      <p:ext uri="{BB962C8B-B14F-4D97-AF65-F5344CB8AC3E}">
        <p14:creationId xmlns:p14="http://schemas.microsoft.com/office/powerpoint/2010/main" val="75155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o indholdsobjekter">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71E8CB0D-E8EE-4879-A50B-17F06D0198B2}"/>
              </a:ext>
            </a:extLst>
          </p:cNvPr>
          <p:cNvCxnSpPr/>
          <p:nvPr/>
        </p:nvCxnSpPr>
        <p:spPr>
          <a:xfrm>
            <a:off x="5578476" y="998538"/>
            <a:ext cx="539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dsholder til slidenummer 5">
            <a:extLst>
              <a:ext uri="{FF2B5EF4-FFF2-40B4-BE49-F238E27FC236}">
                <a16:creationId xmlns:a16="http://schemas.microsoft.com/office/drawing/2014/main" id="{E9813BC6-45C9-4F32-977B-F6BA786FA188}"/>
              </a:ext>
            </a:extLst>
          </p:cNvPr>
          <p:cNvSpPr txBox="1">
            <a:spLocks/>
          </p:cNvSpPr>
          <p:nvPr/>
        </p:nvSpPr>
        <p:spPr>
          <a:xfrm>
            <a:off x="546100" y="6130926"/>
            <a:ext cx="2743200" cy="365125"/>
          </a:xfrm>
          <a:prstGeom prst="rect">
            <a:avLst/>
          </a:prstGeom>
        </p:spPr>
        <p:txBody>
          <a:bodyPr anchor="ctr"/>
          <a:lstStyle>
            <a:defPPr>
              <a:defRPr lang="da-DK"/>
            </a:defPPr>
            <a:lvl1pPr marL="0" algn="r" defTabSz="914400" rtl="0" eaLnBrk="1" latinLnBrk="0" hangingPunct="1">
              <a:defRPr sz="1200" b="0" i="0" kern="1200">
                <a:solidFill>
                  <a:schemeClr val="tx1">
                    <a:tint val="75000"/>
                  </a:schemeClr>
                </a:solidFill>
                <a:latin typeface="Italian Plate Space Light" panose="02000509030000020004"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108467FD-EC66-4964-BA8C-0B8C133B971F}" type="slidenum">
              <a:rPr lang="da-DK" sz="900" smtClean="0"/>
              <a:pPr algn="l" fontAlgn="auto">
                <a:spcBef>
                  <a:spcPts val="0"/>
                </a:spcBef>
                <a:spcAft>
                  <a:spcPts val="0"/>
                </a:spcAft>
                <a:defRPr/>
              </a:pPr>
              <a:t>‹nr.›</a:t>
            </a:fld>
            <a:endParaRPr lang="da-DK" sz="900"/>
          </a:p>
        </p:txBody>
      </p:sp>
      <p:sp>
        <p:nvSpPr>
          <p:cNvPr id="8" name="Titel 1">
            <a:extLst>
              <a:ext uri="{FF2B5EF4-FFF2-40B4-BE49-F238E27FC236}">
                <a16:creationId xmlns:a16="http://schemas.microsoft.com/office/drawing/2014/main" id="{0D14BEC2-E96F-9F47-8BBA-BD2F82918736}"/>
              </a:ext>
            </a:extLst>
          </p:cNvPr>
          <p:cNvSpPr>
            <a:spLocks noGrp="1"/>
          </p:cNvSpPr>
          <p:nvPr>
            <p:ph type="ctrTitle"/>
          </p:nvPr>
        </p:nvSpPr>
        <p:spPr>
          <a:xfrm>
            <a:off x="5485239" y="609020"/>
            <a:ext cx="5466340" cy="372714"/>
          </a:xfrm>
          <a:prstGeom prst="rect">
            <a:avLst/>
          </a:prstGeom>
        </p:spPr>
        <p:txBody>
          <a:bodyPr anchor="b">
            <a:normAutofit/>
          </a:bodyPr>
          <a:lstStyle>
            <a:lvl1pPr algn="l">
              <a:defRPr sz="1800" b="1" i="0">
                <a:latin typeface="Italian Plate Space" panose="020B0500080000020004" pitchFamily="34" charset="77"/>
              </a:defRPr>
            </a:lvl1pPr>
          </a:lstStyle>
          <a:p>
            <a:r>
              <a:rPr lang="da-DK"/>
              <a:t>Klik for at redigere titeltypografien i masteren</a:t>
            </a:r>
          </a:p>
        </p:txBody>
      </p:sp>
      <p:sp>
        <p:nvSpPr>
          <p:cNvPr id="14" name="Pladsholder til tekst 2">
            <a:extLst>
              <a:ext uri="{FF2B5EF4-FFF2-40B4-BE49-F238E27FC236}">
                <a16:creationId xmlns:a16="http://schemas.microsoft.com/office/drawing/2014/main" id="{7C1617AC-A364-2948-BA8D-B33912C3513F}"/>
              </a:ext>
            </a:extLst>
          </p:cNvPr>
          <p:cNvSpPr>
            <a:spLocks noGrp="1"/>
          </p:cNvSpPr>
          <p:nvPr>
            <p:ph idx="10"/>
          </p:nvPr>
        </p:nvSpPr>
        <p:spPr>
          <a:xfrm>
            <a:off x="6151988" y="1286933"/>
            <a:ext cx="5466342" cy="4496246"/>
          </a:xfrm>
          <a:prstGeom prst="rect">
            <a:avLst/>
          </a:prstGeom>
        </p:spPr>
        <p:txBody>
          <a:bodyPr rtlCol="0">
            <a:normAutofit/>
          </a:bodyPr>
          <a:lstStyle>
            <a:lvl1pPr marL="0" marR="0" indent="0" algn="l" defTabSz="685772" rtl="0" eaLnBrk="1" fontAlgn="auto" latinLnBrk="0" hangingPunct="1">
              <a:lnSpc>
                <a:spcPct val="100000"/>
              </a:lnSpc>
              <a:spcBef>
                <a:spcPts val="0"/>
              </a:spcBef>
              <a:spcAft>
                <a:spcPts val="0"/>
              </a:spcAft>
              <a:buClrTx/>
              <a:buSzTx/>
              <a:buFont typeface="Arial" panose="020B0604020202020204" pitchFamily="34" charset="0"/>
              <a:buNone/>
              <a:tabLst/>
              <a:defRPr sz="1050" b="0" i="0">
                <a:latin typeface="Italian Plate Space Light" panose="02000509030000020004" pitchFamily="49" charset="77"/>
              </a:defRPr>
            </a:lvl1pPr>
            <a:lvl2pPr marL="342886" indent="0">
              <a:buFont typeface="Arial" panose="020B0604020202020204" pitchFamily="34" charset="0"/>
              <a:buNone/>
              <a:defRPr sz="1050" b="0" i="0">
                <a:latin typeface="Italian Plate Space Light" panose="02000509030000020004" pitchFamily="49" charset="77"/>
              </a:defRPr>
            </a:lvl2pPr>
            <a:lvl3pPr marL="685772" indent="0">
              <a:buFont typeface="Arial" panose="020B0604020202020204" pitchFamily="34" charset="0"/>
              <a:buNone/>
              <a:defRPr sz="1050" b="0" i="0">
                <a:latin typeface="Italian Plate Space Light" panose="02000509030000020004" pitchFamily="49" charset="77"/>
              </a:defRPr>
            </a:lvl3pPr>
            <a:lvl4pPr marL="1028657" indent="0">
              <a:buFont typeface="Arial" panose="020B0604020202020204" pitchFamily="34" charset="0"/>
              <a:buNone/>
              <a:defRPr sz="1050" b="0" i="0">
                <a:latin typeface="Italian Plate Space Light" panose="02000509030000020004" pitchFamily="49" charset="77"/>
              </a:defRPr>
            </a:lvl4pPr>
            <a:lvl5pPr marL="1371543" indent="0">
              <a:buFont typeface="Arial" panose="020B0604020202020204" pitchFamily="34" charset="0"/>
              <a:buNone/>
              <a:defRPr sz="1050" b="0" i="0">
                <a:latin typeface="Italian Plate Space Light" panose="02000509030000020004" pitchFamily="49" charset="77"/>
              </a:defRPr>
            </a:lvl5pPr>
          </a:lstStyle>
          <a:p>
            <a:pPr lvl="0"/>
            <a:r>
              <a:rPr lang="da-DK"/>
              <a:t>Rediger teksttypografien i masteren</a:t>
            </a:r>
          </a:p>
        </p:txBody>
      </p:sp>
      <p:sp>
        <p:nvSpPr>
          <p:cNvPr id="17" name="Pladsholder til billede 16">
            <a:extLst>
              <a:ext uri="{FF2B5EF4-FFF2-40B4-BE49-F238E27FC236}">
                <a16:creationId xmlns:a16="http://schemas.microsoft.com/office/drawing/2014/main" id="{4080BE56-CA18-B24E-B37B-993D2A76FDB0}"/>
              </a:ext>
            </a:extLst>
          </p:cNvPr>
          <p:cNvSpPr>
            <a:spLocks noGrp="1"/>
          </p:cNvSpPr>
          <p:nvPr>
            <p:ph type="pic" sz="quarter" idx="12"/>
          </p:nvPr>
        </p:nvSpPr>
        <p:spPr>
          <a:xfrm>
            <a:off x="0" y="0"/>
            <a:ext cx="6019800" cy="6858000"/>
          </a:xfrm>
        </p:spPr>
        <p:txBody>
          <a:bodyPr rtlCol="0">
            <a:normAutofit/>
          </a:bodyPr>
          <a:lstStyle>
            <a:lvl1pPr marL="0" indent="0">
              <a:buNone/>
              <a:defRPr/>
            </a:lvl1pPr>
          </a:lstStyle>
          <a:p>
            <a:pPr lvl="0"/>
            <a:r>
              <a:rPr lang="da-DK" noProof="0"/>
              <a:t>Klik på ikonet for at tilføje et billede</a:t>
            </a:r>
          </a:p>
        </p:txBody>
      </p:sp>
      <p:pic>
        <p:nvPicPr>
          <p:cNvPr id="9" name="Billede 8" descr="Et billede, der indeholder tegning, plade&#10;&#10;Automatisk genereret beskrivelse">
            <a:extLst>
              <a:ext uri="{FF2B5EF4-FFF2-40B4-BE49-F238E27FC236}">
                <a16:creationId xmlns:a16="http://schemas.microsoft.com/office/drawing/2014/main" id="{C8F4D896-62F7-4C69-9B67-4EB52FB722A7}"/>
              </a:ext>
            </a:extLst>
          </p:cNvPr>
          <p:cNvPicPr>
            <a:picLocks noChangeAspect="1"/>
          </p:cNvPicPr>
          <p:nvPr userDrawn="1"/>
        </p:nvPicPr>
        <p:blipFill>
          <a:blip r:embed="rId2"/>
          <a:stretch>
            <a:fillRect/>
          </a:stretch>
        </p:blipFill>
        <p:spPr>
          <a:xfrm>
            <a:off x="10286863" y="6167370"/>
            <a:ext cx="1440000" cy="374210"/>
          </a:xfrm>
          <a:prstGeom prst="rect">
            <a:avLst/>
          </a:prstGeom>
        </p:spPr>
      </p:pic>
    </p:spTree>
    <p:extLst>
      <p:ext uri="{BB962C8B-B14F-4D97-AF65-F5344CB8AC3E}">
        <p14:creationId xmlns:p14="http://schemas.microsoft.com/office/powerpoint/2010/main" val="3796423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da-DK"/>
              <a:t>Klik for at redigere titeltypografien i masteren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1" indent="0" algn="ctr">
              <a:buNone/>
              <a:defRPr sz="2000"/>
            </a:lvl2pPr>
            <a:lvl3pPr marL="914361" indent="0" algn="ctr">
              <a:buNone/>
              <a:defRPr sz="1800"/>
            </a:lvl3pPr>
            <a:lvl4pPr marL="1371543" indent="0" algn="ctr">
              <a:buNone/>
              <a:defRPr sz="1600"/>
            </a:lvl4pPr>
            <a:lvl5pPr marL="1828724" indent="0" algn="ctr">
              <a:buNone/>
              <a:defRPr sz="1600"/>
            </a:lvl5pPr>
            <a:lvl6pPr marL="2285904" indent="0" algn="ctr">
              <a:buNone/>
              <a:defRPr sz="1600"/>
            </a:lvl6pPr>
            <a:lvl7pPr marL="2743085" indent="0" algn="ctr">
              <a:buNone/>
              <a:defRPr sz="1600"/>
            </a:lvl7pPr>
            <a:lvl8pPr marL="3200266" indent="0" algn="ctr">
              <a:buNone/>
              <a:defRPr sz="1600"/>
            </a:lvl8pPr>
            <a:lvl9pPr marL="3657447" indent="0" algn="ctr">
              <a:buNone/>
              <a:defRPr sz="1600"/>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57FDB719-A14C-4699-AD8A-2D2A150621D1}" type="datetimeFigureOut">
              <a:rPr lang="da-DK" smtClean="0"/>
              <a:t>27-11-2024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BF2F762-5EA4-48FF-AC9B-5A8031CD7BAD}" type="slidenum">
              <a:rPr lang="da-DK" smtClean="0"/>
              <a:t>‹nr.›</a:t>
            </a:fld>
            <a:endParaRPr lang="da-DK"/>
          </a:p>
        </p:txBody>
      </p:sp>
      <p:pic>
        <p:nvPicPr>
          <p:cNvPr id="7" name="Billede 6" descr="Et billede, der indeholder tegning, plade&#10;&#10;Automatisk genereret beskrivelse">
            <a:extLst>
              <a:ext uri="{FF2B5EF4-FFF2-40B4-BE49-F238E27FC236}">
                <a16:creationId xmlns:a16="http://schemas.microsoft.com/office/drawing/2014/main" id="{818EC6FA-B40B-43FF-9F32-9FDB643CBCFF}"/>
              </a:ext>
            </a:extLst>
          </p:cNvPr>
          <p:cNvPicPr>
            <a:picLocks noChangeAspect="1"/>
          </p:cNvPicPr>
          <p:nvPr userDrawn="1"/>
        </p:nvPicPr>
        <p:blipFill>
          <a:blip r:embed="rId2"/>
          <a:stretch>
            <a:fillRect/>
          </a:stretch>
        </p:blipFill>
        <p:spPr>
          <a:xfrm>
            <a:off x="10286863" y="6167370"/>
            <a:ext cx="1440000" cy="374210"/>
          </a:xfrm>
          <a:prstGeom prst="rect">
            <a:avLst/>
          </a:prstGeom>
        </p:spPr>
      </p:pic>
    </p:spTree>
    <p:extLst>
      <p:ext uri="{BB962C8B-B14F-4D97-AF65-F5344CB8AC3E}">
        <p14:creationId xmlns:p14="http://schemas.microsoft.com/office/powerpoint/2010/main" val="3668606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Forside uden billede">
    <p:spTree>
      <p:nvGrpSpPr>
        <p:cNvPr id="1" name=""/>
        <p:cNvGrpSpPr/>
        <p:nvPr/>
      </p:nvGrpSpPr>
      <p:grpSpPr>
        <a:xfrm>
          <a:off x="0" y="0"/>
          <a:ext cx="0" cy="0"/>
          <a:chOff x="0" y="0"/>
          <a:chExt cx="0" cy="0"/>
        </a:xfrm>
      </p:grpSpPr>
      <p:cxnSp>
        <p:nvCxnSpPr>
          <p:cNvPr id="7" name="Lige forbindelse 6">
            <a:extLst>
              <a:ext uri="{FF2B5EF4-FFF2-40B4-BE49-F238E27FC236}">
                <a16:creationId xmlns:a16="http://schemas.microsoft.com/office/drawing/2014/main" id="{51C8EC6D-5168-402D-863E-1556B4C764A9}"/>
              </a:ext>
            </a:extLst>
          </p:cNvPr>
          <p:cNvCxnSpPr/>
          <p:nvPr/>
        </p:nvCxnSpPr>
        <p:spPr>
          <a:xfrm>
            <a:off x="647700" y="2765425"/>
            <a:ext cx="5397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dsholder til billede 3">
            <a:extLst>
              <a:ext uri="{FF2B5EF4-FFF2-40B4-BE49-F238E27FC236}">
                <a16:creationId xmlns:a16="http://schemas.microsoft.com/office/drawing/2014/main" id="{EB274A0F-B950-A34E-944B-8CFA5BE922BB}"/>
              </a:ext>
            </a:extLst>
          </p:cNvPr>
          <p:cNvSpPr>
            <a:spLocks noGrp="1"/>
          </p:cNvSpPr>
          <p:nvPr>
            <p:ph type="pic" sz="quarter" idx="13"/>
          </p:nvPr>
        </p:nvSpPr>
        <p:spPr>
          <a:xfrm>
            <a:off x="0" y="2"/>
            <a:ext cx="12192000" cy="4873625"/>
          </a:xfrm>
        </p:spPr>
        <p:txBody>
          <a:bodyPr rtlCol="0">
            <a:normAutofit/>
          </a:bodyPr>
          <a:lstStyle/>
          <a:p>
            <a:pPr lvl="0"/>
            <a:r>
              <a:rPr lang="da-DK" noProof="0"/>
              <a:t>Klik på ikonet for at tilføje et billede</a:t>
            </a:r>
          </a:p>
        </p:txBody>
      </p:sp>
      <p:sp>
        <p:nvSpPr>
          <p:cNvPr id="2" name="Titel 1">
            <a:extLst>
              <a:ext uri="{FF2B5EF4-FFF2-40B4-BE49-F238E27FC236}">
                <a16:creationId xmlns:a16="http://schemas.microsoft.com/office/drawing/2014/main" id="{ACF4EDD6-D078-B445-B585-31E7A73C4561}"/>
              </a:ext>
            </a:extLst>
          </p:cNvPr>
          <p:cNvSpPr>
            <a:spLocks noGrp="1"/>
          </p:cNvSpPr>
          <p:nvPr>
            <p:ph type="ctrTitle"/>
          </p:nvPr>
        </p:nvSpPr>
        <p:spPr>
          <a:xfrm>
            <a:off x="553458" y="2949072"/>
            <a:ext cx="11173405" cy="910416"/>
          </a:xfrm>
        </p:spPr>
        <p:txBody>
          <a:bodyPr anchor="b">
            <a:normAutofit/>
          </a:bodyPr>
          <a:lstStyle>
            <a:lvl1pPr algn="l">
              <a:defRPr sz="4050" b="1" i="0">
                <a:solidFill>
                  <a:schemeClr val="bg1"/>
                </a:solidFill>
                <a:latin typeface="Arial" panose="020B0604020202020204" pitchFamily="34" charset="0"/>
                <a:cs typeface="Arial" panose="020B0604020202020204" pitchFamily="34" charset="0"/>
              </a:defRPr>
            </a:lvl1pPr>
          </a:lstStyle>
          <a:p>
            <a:r>
              <a:rPr lang="da-DK"/>
              <a:t>Klik for at redigere titeltypografien i masteren</a:t>
            </a:r>
          </a:p>
        </p:txBody>
      </p:sp>
      <p:sp>
        <p:nvSpPr>
          <p:cNvPr id="26" name="Pladsholder til tekst 25">
            <a:extLst>
              <a:ext uri="{FF2B5EF4-FFF2-40B4-BE49-F238E27FC236}">
                <a16:creationId xmlns:a16="http://schemas.microsoft.com/office/drawing/2014/main" id="{6385AA2B-D0FA-5E46-AE0E-94C8D3294D9F}"/>
              </a:ext>
            </a:extLst>
          </p:cNvPr>
          <p:cNvSpPr>
            <a:spLocks noGrp="1"/>
          </p:cNvSpPr>
          <p:nvPr>
            <p:ph type="body" sz="quarter" idx="11"/>
          </p:nvPr>
        </p:nvSpPr>
        <p:spPr>
          <a:xfrm>
            <a:off x="561975" y="3876148"/>
            <a:ext cx="11164888" cy="551920"/>
          </a:xfrm>
        </p:spPr>
        <p:txBody>
          <a:bodyPr>
            <a:normAutofit/>
          </a:bodyPr>
          <a:lstStyle>
            <a:lvl1pPr marL="0" indent="0">
              <a:buNone/>
              <a:defRPr sz="2400">
                <a:solidFill>
                  <a:schemeClr val="bg1"/>
                </a:solidFill>
              </a:defRPr>
            </a:lvl1pPr>
          </a:lstStyle>
          <a:p>
            <a:pPr lvl="0"/>
            <a:r>
              <a:rPr lang="da-DK"/>
              <a:t>Rediger teksttypografien i masteren</a:t>
            </a:r>
          </a:p>
        </p:txBody>
      </p:sp>
      <p:sp>
        <p:nvSpPr>
          <p:cNvPr id="8" name="Pladsholder til billede 27">
            <a:extLst>
              <a:ext uri="{FF2B5EF4-FFF2-40B4-BE49-F238E27FC236}">
                <a16:creationId xmlns:a16="http://schemas.microsoft.com/office/drawing/2014/main" id="{C57D28FD-F315-414A-981D-8D19D2F1591A}"/>
              </a:ext>
            </a:extLst>
          </p:cNvPr>
          <p:cNvSpPr>
            <a:spLocks noGrp="1"/>
          </p:cNvSpPr>
          <p:nvPr>
            <p:ph type="pic" sz="quarter" idx="12"/>
          </p:nvPr>
        </p:nvSpPr>
        <p:spPr>
          <a:xfrm>
            <a:off x="8991600" y="5322381"/>
            <a:ext cx="1219200" cy="1219200"/>
          </a:xfrm>
        </p:spPr>
        <p:txBody>
          <a:bodyPr rtlCol="0">
            <a:normAutofit/>
          </a:bodyPr>
          <a:lstStyle>
            <a:lvl1pPr marL="0" indent="0" algn="ctr">
              <a:buNone/>
              <a:defRPr sz="900"/>
            </a:lvl1pPr>
          </a:lstStyle>
          <a:p>
            <a:pPr lvl="0"/>
            <a:r>
              <a:rPr lang="da-DK" noProof="0"/>
              <a:t>Klik på ikonet for at tilføje et billede</a:t>
            </a:r>
          </a:p>
        </p:txBody>
      </p:sp>
      <p:pic>
        <p:nvPicPr>
          <p:cNvPr id="10" name="Billede 9" descr="Et billede, der indeholder tegning, plade&#10;&#10;Automatisk genereret beskrivelse">
            <a:extLst>
              <a:ext uri="{FF2B5EF4-FFF2-40B4-BE49-F238E27FC236}">
                <a16:creationId xmlns:a16="http://schemas.microsoft.com/office/drawing/2014/main" id="{54906CB4-AD36-4D11-AC46-9ACD80B9A377}"/>
              </a:ext>
            </a:extLst>
          </p:cNvPr>
          <p:cNvPicPr>
            <a:picLocks noChangeAspect="1"/>
          </p:cNvPicPr>
          <p:nvPr userDrawn="1"/>
        </p:nvPicPr>
        <p:blipFill>
          <a:blip r:embed="rId2"/>
          <a:stretch>
            <a:fillRect/>
          </a:stretch>
        </p:blipFill>
        <p:spPr>
          <a:xfrm>
            <a:off x="10286863" y="6167370"/>
            <a:ext cx="1440000" cy="374210"/>
          </a:xfrm>
          <a:prstGeom prst="rect">
            <a:avLst/>
          </a:prstGeom>
        </p:spPr>
      </p:pic>
    </p:spTree>
    <p:extLst>
      <p:ext uri="{BB962C8B-B14F-4D97-AF65-F5344CB8AC3E}">
        <p14:creationId xmlns:p14="http://schemas.microsoft.com/office/powerpoint/2010/main" val="271445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ontak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821924D-D274-0E47-9764-D35FE82126EF}"/>
              </a:ext>
            </a:extLst>
          </p:cNvPr>
          <p:cNvSpPr/>
          <p:nvPr userDrawn="1"/>
        </p:nvSpPr>
        <p:spPr>
          <a:xfrm rot="10800000" flipH="1">
            <a:off x="0" y="1"/>
            <a:ext cx="11687543" cy="6351420"/>
          </a:xfrm>
          <a:custGeom>
            <a:avLst/>
            <a:gdLst>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4" fmla="*/ 0 w 12062978"/>
              <a:gd name="connsiteY4" fmla="*/ 0 h 6400798"/>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4" fmla="*/ 91440 w 12062978"/>
              <a:gd name="connsiteY4" fmla="*/ 91440 h 6400798"/>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0" fmla="*/ 0 w 12062978"/>
              <a:gd name="connsiteY0" fmla="*/ 0 h 6400798"/>
              <a:gd name="connsiteX1" fmla="*/ 12062978 w 12062978"/>
              <a:gd name="connsiteY1" fmla="*/ 0 h 6400798"/>
              <a:gd name="connsiteX2" fmla="*/ 12062978 w 12062978"/>
              <a:gd name="connsiteY2" fmla="*/ 6400798 h 6400798"/>
            </a:gdLst>
            <a:ahLst/>
            <a:cxnLst>
              <a:cxn ang="0">
                <a:pos x="connsiteX0" y="connsiteY0"/>
              </a:cxn>
              <a:cxn ang="0">
                <a:pos x="connsiteX1" y="connsiteY1"/>
              </a:cxn>
              <a:cxn ang="0">
                <a:pos x="connsiteX2" y="connsiteY2"/>
              </a:cxn>
            </a:cxnLst>
            <a:rect l="l" t="t" r="r" b="b"/>
            <a:pathLst>
              <a:path w="12062978" h="6400798">
                <a:moveTo>
                  <a:pt x="0" y="0"/>
                </a:moveTo>
                <a:lnTo>
                  <a:pt x="12062978" y="0"/>
                </a:lnTo>
                <a:lnTo>
                  <a:pt x="12062978" y="640079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da-DK" sz="1500" err="1">
              <a:solidFill>
                <a:schemeClr val="bg1"/>
              </a:solidFill>
            </a:endParaRPr>
          </a:p>
        </p:txBody>
      </p:sp>
      <p:sp>
        <p:nvSpPr>
          <p:cNvPr id="7" name="Titel 1">
            <a:extLst>
              <a:ext uri="{FF2B5EF4-FFF2-40B4-BE49-F238E27FC236}">
                <a16:creationId xmlns:a16="http://schemas.microsoft.com/office/drawing/2014/main" id="{D0943121-2FA9-C948-8FEC-721554F8FE8C}"/>
              </a:ext>
            </a:extLst>
          </p:cNvPr>
          <p:cNvSpPr>
            <a:spLocks noGrp="1"/>
          </p:cNvSpPr>
          <p:nvPr>
            <p:ph type="title" hasCustomPrompt="1"/>
          </p:nvPr>
        </p:nvSpPr>
        <p:spPr>
          <a:xfrm>
            <a:off x="635621" y="936701"/>
            <a:ext cx="8006573" cy="2324053"/>
          </a:xfrm>
        </p:spPr>
        <p:txBody>
          <a:bodyPr lIns="0" tIns="0" rIns="0" bIns="0" anchor="t"/>
          <a:lstStyle>
            <a:lvl1pPr>
              <a:defRPr sz="5600">
                <a:solidFill>
                  <a:schemeClr val="tx1"/>
                </a:solidFill>
              </a:defRPr>
            </a:lvl1pPr>
          </a:lstStyle>
          <a:p>
            <a:r>
              <a:rPr lang="da-DK"/>
              <a:t>KLIK FOR AT REDIGERE TITELTYPOGRAFIEN I MASTEREN</a:t>
            </a:r>
          </a:p>
        </p:txBody>
      </p:sp>
    </p:spTree>
    <p:extLst>
      <p:ext uri="{BB962C8B-B14F-4D97-AF65-F5344CB8AC3E}">
        <p14:creationId xmlns:p14="http://schemas.microsoft.com/office/powerpoint/2010/main" val="981488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5999"/>
            </a:lvl1pPr>
          </a:lstStyle>
          <a:p>
            <a:r>
              <a:rPr lang="da-DK"/>
              <a:t>Klik for at redigere titeltypografien i masteren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1" indent="0" algn="ctr">
              <a:buNone/>
              <a:defRPr sz="2000"/>
            </a:lvl2pPr>
            <a:lvl3pPr marL="914361" indent="0" algn="ctr">
              <a:buNone/>
              <a:defRPr sz="1800"/>
            </a:lvl3pPr>
            <a:lvl4pPr marL="1371543" indent="0" algn="ctr">
              <a:buNone/>
              <a:defRPr sz="1600"/>
            </a:lvl4pPr>
            <a:lvl5pPr marL="1828724" indent="0" algn="ctr">
              <a:buNone/>
              <a:defRPr sz="1600"/>
            </a:lvl5pPr>
            <a:lvl6pPr marL="2285904" indent="0" algn="ctr">
              <a:buNone/>
              <a:defRPr sz="1600"/>
            </a:lvl6pPr>
            <a:lvl7pPr marL="2743085" indent="0" algn="ctr">
              <a:buNone/>
              <a:defRPr sz="1600"/>
            </a:lvl7pPr>
            <a:lvl8pPr marL="3200266" indent="0" algn="ctr">
              <a:buNone/>
              <a:defRPr sz="1600"/>
            </a:lvl8pPr>
            <a:lvl9pPr marL="3657447" indent="0" algn="ctr">
              <a:buNone/>
              <a:defRPr sz="1600"/>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57FDB719-A14C-4699-AD8A-2D2A150621D1}" type="datetimeFigureOut">
              <a:rPr lang="da-DK" smtClean="0"/>
              <a:t>27-11-2024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BF2F762-5EA4-48FF-AC9B-5A8031CD7BAD}" type="slidenum">
              <a:rPr lang="da-DK" smtClean="0"/>
              <a:t>‹nr.›</a:t>
            </a:fld>
            <a:endParaRPr lang="da-DK"/>
          </a:p>
        </p:txBody>
      </p:sp>
    </p:spTree>
    <p:extLst>
      <p:ext uri="{BB962C8B-B14F-4D97-AF65-F5344CB8AC3E}">
        <p14:creationId xmlns:p14="http://schemas.microsoft.com/office/powerpoint/2010/main" val="2741187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332D1A97-E56D-BE03-C555-72C15B533AE4}"/>
              </a:ext>
            </a:extLst>
          </p:cNvPr>
          <p:cNvSpPr>
            <a:spLocks noGrp="1"/>
          </p:cNvSpPr>
          <p:nvPr>
            <p:ph type="ftr" sz="quarter" idx="10"/>
          </p:nvPr>
        </p:nvSpPr>
        <p:spPr/>
        <p:txBody>
          <a:bodyPr/>
          <a:lstStyle/>
          <a:p>
            <a:pPr>
              <a:defRPr/>
            </a:pPr>
            <a:endParaRPr lang="da-DK"/>
          </a:p>
        </p:txBody>
      </p:sp>
      <p:sp>
        <p:nvSpPr>
          <p:cNvPr id="3" name="Pladsholder til slidenummer 2">
            <a:extLst>
              <a:ext uri="{FF2B5EF4-FFF2-40B4-BE49-F238E27FC236}">
                <a16:creationId xmlns:a16="http://schemas.microsoft.com/office/drawing/2014/main" id="{35A190FD-636A-9ACA-5DA7-5A03CA93A097}"/>
              </a:ext>
            </a:extLst>
          </p:cNvPr>
          <p:cNvSpPr>
            <a:spLocks noGrp="1"/>
          </p:cNvSpPr>
          <p:nvPr>
            <p:ph type="sldNum" sz="quarter" idx="11"/>
          </p:nvPr>
        </p:nvSpPr>
        <p:spPr/>
        <p:txBody>
          <a:bodyPr/>
          <a:lstStyle/>
          <a:p>
            <a:pPr>
              <a:defRPr/>
            </a:pPr>
            <a:fld id="{3427CDA3-FB8B-D947-BED0-9CD9AFC60B3E}" type="slidenum">
              <a:rPr lang="da-DK" smtClean="0"/>
              <a:pPr>
                <a:defRPr/>
              </a:pPr>
              <a:t>‹nr.›</a:t>
            </a:fld>
            <a:endParaRPr lang="da-DK"/>
          </a:p>
        </p:txBody>
      </p:sp>
    </p:spTree>
    <p:extLst>
      <p:ext uri="{BB962C8B-B14F-4D97-AF65-F5344CB8AC3E}">
        <p14:creationId xmlns:p14="http://schemas.microsoft.com/office/powerpoint/2010/main" val="1252802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1" y="1226794"/>
            <a:ext cx="7041292" cy="2387600"/>
          </a:xfrm>
        </p:spPr>
        <p:txBody>
          <a:bodyPr anchor="b"/>
          <a:lstStyle>
            <a:lvl1pPr algn="l">
              <a:defRPr sz="6000"/>
            </a:lvl1pPr>
          </a:lstStyle>
          <a:p>
            <a:r>
              <a:rPr lang="da-DK"/>
              <a:t>WHERE LEADERSHIP</a:t>
            </a:r>
            <a:br>
              <a:rPr lang="da-DK"/>
            </a:br>
            <a:r>
              <a:rPr lang="da-DK"/>
              <a:t>MEANS BUSINESS</a:t>
            </a:r>
            <a:endParaRPr lang="en-US"/>
          </a:p>
        </p:txBody>
      </p:sp>
      <p:sp>
        <p:nvSpPr>
          <p:cNvPr id="3" name="Subtitle 2"/>
          <p:cNvSpPr>
            <a:spLocks noGrp="1"/>
          </p:cNvSpPr>
          <p:nvPr>
            <p:ph type="subTitle" idx="1"/>
          </p:nvPr>
        </p:nvSpPr>
        <p:spPr>
          <a:xfrm>
            <a:off x="457201" y="3827913"/>
            <a:ext cx="704129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75B9C6D8-5D18-BF41-AD00-D51B1C18956F}" type="datetimeFigureOut">
              <a:rPr lang="da-DK" smtClean="0"/>
              <a:t>27-11-2024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6CAAAD3-468B-7441-95C1-B52E00A88362}" type="slidenum">
              <a:rPr lang="da-DK" smtClean="0"/>
              <a:t>‹nr.›</a:t>
            </a:fld>
            <a:endParaRPr lang="da-DK"/>
          </a:p>
        </p:txBody>
      </p:sp>
      <p:pic>
        <p:nvPicPr>
          <p:cNvPr id="8" name="Billede 7" descr="Et billede, der indeholder tøj, person, Ansigt, mur&#10;&#10;Automatisk genereret beskrivelse">
            <a:extLst>
              <a:ext uri="{FF2B5EF4-FFF2-40B4-BE49-F238E27FC236}">
                <a16:creationId xmlns:a16="http://schemas.microsoft.com/office/drawing/2014/main" id="{97E4563C-04FA-85EA-6A9A-3B6A4AB537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08276" y="0"/>
            <a:ext cx="3928815" cy="3429000"/>
          </a:xfrm>
          <a:prstGeom prst="rect">
            <a:avLst/>
          </a:prstGeom>
        </p:spPr>
      </p:pic>
      <p:pic>
        <p:nvPicPr>
          <p:cNvPr id="10" name="Billede 9" descr="Et billede, der indeholder Font/skrifttype, tekst, Grafik, grafisk design&#10;&#10;Automatisk genereret beskrivelse">
            <a:extLst>
              <a:ext uri="{FF2B5EF4-FFF2-40B4-BE49-F238E27FC236}">
                <a16:creationId xmlns:a16="http://schemas.microsoft.com/office/drawing/2014/main" id="{466ECFB7-A232-82EF-7EF4-0EBBA3BA2C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50129"/>
            <a:ext cx="2804984" cy="605877"/>
          </a:xfrm>
          <a:prstGeom prst="rect">
            <a:avLst/>
          </a:prstGeom>
        </p:spPr>
      </p:pic>
      <p:sp>
        <p:nvSpPr>
          <p:cNvPr id="11" name="Rektangel 10">
            <a:extLst>
              <a:ext uri="{FF2B5EF4-FFF2-40B4-BE49-F238E27FC236}">
                <a16:creationId xmlns:a16="http://schemas.microsoft.com/office/drawing/2014/main" id="{055C2013-C6F4-8A13-F5B4-2D031C4BAC09}"/>
              </a:ext>
            </a:extLst>
          </p:cNvPr>
          <p:cNvSpPr/>
          <p:nvPr userDrawn="1"/>
        </p:nvSpPr>
        <p:spPr>
          <a:xfrm>
            <a:off x="11537092" y="3429000"/>
            <a:ext cx="661085" cy="661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98204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937DE19E-7CE4-CA78-64F1-4194E46AC049}"/>
              </a:ext>
            </a:extLst>
          </p:cNvPr>
          <p:cNvSpPr>
            <a:spLocks noGrp="1"/>
          </p:cNvSpPr>
          <p:nvPr>
            <p:ph type="dt" sz="half" idx="10"/>
          </p:nvPr>
        </p:nvSpPr>
        <p:spPr/>
        <p:txBody>
          <a:bodyPr/>
          <a:lstStyle/>
          <a:p>
            <a:fld id="{75B9C6D8-5D18-BF41-AD00-D51B1C18956F}" type="datetimeFigureOut">
              <a:rPr lang="da-DK" smtClean="0"/>
              <a:pPr/>
              <a:t>27-11-2024</a:t>
            </a:fld>
            <a:endParaRPr lang="da-DK"/>
          </a:p>
        </p:txBody>
      </p:sp>
      <p:sp>
        <p:nvSpPr>
          <p:cNvPr id="4" name="Pladsholder til sidefod 3">
            <a:extLst>
              <a:ext uri="{FF2B5EF4-FFF2-40B4-BE49-F238E27FC236}">
                <a16:creationId xmlns:a16="http://schemas.microsoft.com/office/drawing/2014/main" id="{BB4FEF8A-F579-960E-7B25-DAE03A770BC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B4314CF-7714-795E-1C0A-B4C5F68982B6}"/>
              </a:ext>
            </a:extLst>
          </p:cNvPr>
          <p:cNvSpPr>
            <a:spLocks noGrp="1"/>
          </p:cNvSpPr>
          <p:nvPr>
            <p:ph type="sldNum" sz="quarter" idx="12"/>
          </p:nvPr>
        </p:nvSpPr>
        <p:spPr/>
        <p:txBody>
          <a:bodyPr/>
          <a:lstStyle/>
          <a:p>
            <a:fld id="{B6CAAAD3-468B-7441-95C1-B52E00A88362}" type="slidenum">
              <a:rPr lang="da-DK" smtClean="0"/>
              <a:pPr/>
              <a:t>‹nr.›</a:t>
            </a:fld>
            <a:endParaRPr lang="da-DK"/>
          </a:p>
        </p:txBody>
      </p:sp>
      <p:cxnSp>
        <p:nvCxnSpPr>
          <p:cNvPr id="12" name="Straight Connector 11">
            <a:extLst>
              <a:ext uri="{FF2B5EF4-FFF2-40B4-BE49-F238E27FC236}">
                <a16:creationId xmlns:a16="http://schemas.microsoft.com/office/drawing/2014/main" id="{6C6287B1-4D3C-6F5C-DCFE-71945A61639C}"/>
              </a:ext>
            </a:extLst>
          </p:cNvPr>
          <p:cNvCxnSpPr>
            <a:cxnSpLocks/>
          </p:cNvCxnSpPr>
          <p:nvPr userDrawn="1"/>
        </p:nvCxnSpPr>
        <p:spPr>
          <a:xfrm flipV="1">
            <a:off x="11493975" y="-33720"/>
            <a:ext cx="0" cy="6193695"/>
          </a:xfrm>
          <a:prstGeom prst="line">
            <a:avLst/>
          </a:prstGeom>
          <a:ln>
            <a:solidFill>
              <a:srgbClr val="B9BFC6"/>
            </a:solidFill>
          </a:ln>
        </p:spPr>
        <p:style>
          <a:lnRef idx="1">
            <a:schemeClr val="accent2"/>
          </a:lnRef>
          <a:fillRef idx="0">
            <a:schemeClr val="accent2"/>
          </a:fillRef>
          <a:effectRef idx="0">
            <a:schemeClr val="accent2"/>
          </a:effectRef>
          <a:fontRef idx="minor">
            <a:schemeClr val="tx1"/>
          </a:fontRef>
        </p:style>
      </p:cxnSp>
      <p:sp>
        <p:nvSpPr>
          <p:cNvPr id="15" name="Pladsholder til tekst 18">
            <a:extLst>
              <a:ext uri="{FF2B5EF4-FFF2-40B4-BE49-F238E27FC236}">
                <a16:creationId xmlns:a16="http://schemas.microsoft.com/office/drawing/2014/main" id="{057BAED4-9DDD-B89D-6518-910CE4FA3225}"/>
              </a:ext>
            </a:extLst>
          </p:cNvPr>
          <p:cNvSpPr>
            <a:spLocks noGrp="1"/>
          </p:cNvSpPr>
          <p:nvPr>
            <p:ph type="body" sz="quarter" idx="13" hasCustomPrompt="1"/>
          </p:nvPr>
        </p:nvSpPr>
        <p:spPr>
          <a:xfrm>
            <a:off x="6745819" y="2204437"/>
            <a:ext cx="3916014" cy="3461544"/>
          </a:xfrm>
        </p:spPr>
        <p:txBody>
          <a:bodyPr/>
          <a:lstStyle>
            <a:lvl1pPr marL="0" indent="0" algn="l">
              <a:lnSpc>
                <a:spcPct val="100000"/>
              </a:lnSpc>
              <a:buFont typeface="Arial" panose="020B0604020202020204" pitchFamily="34" charset="0"/>
              <a:buNone/>
              <a:defRPr lang="da-DK" sz="2400" b="0" i="0" smtClean="0">
                <a:solidFill>
                  <a:schemeClr val="tx1"/>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da-DK"/>
              <a:t>Introduktion</a:t>
            </a:r>
          </a:p>
          <a:p>
            <a:pPr lvl="0"/>
            <a:r>
              <a:rPr lang="da-DK"/>
              <a:t>Første punkt</a:t>
            </a:r>
          </a:p>
          <a:p>
            <a:pPr lvl="0"/>
            <a:r>
              <a:rPr lang="da-DK"/>
              <a:t>Næste punkt</a:t>
            </a:r>
          </a:p>
          <a:p>
            <a:pPr lvl="0"/>
            <a:r>
              <a:rPr lang="da-DK"/>
              <a:t>Næstsidste punkt</a:t>
            </a:r>
          </a:p>
          <a:p>
            <a:pPr lvl="0"/>
            <a:r>
              <a:rPr lang="da-DK"/>
              <a:t>Sidste punkt</a:t>
            </a:r>
          </a:p>
        </p:txBody>
      </p:sp>
      <p:sp>
        <p:nvSpPr>
          <p:cNvPr id="16" name="Pladsholder til tekst 18">
            <a:extLst>
              <a:ext uri="{FF2B5EF4-FFF2-40B4-BE49-F238E27FC236}">
                <a16:creationId xmlns:a16="http://schemas.microsoft.com/office/drawing/2014/main" id="{8B614256-749B-B2F2-DA58-D5CCC885BD26}"/>
              </a:ext>
            </a:extLst>
          </p:cNvPr>
          <p:cNvSpPr>
            <a:spLocks noGrp="1"/>
          </p:cNvSpPr>
          <p:nvPr>
            <p:ph type="body" sz="quarter" idx="16" hasCustomPrompt="1"/>
          </p:nvPr>
        </p:nvSpPr>
        <p:spPr>
          <a:xfrm>
            <a:off x="6007578" y="2204437"/>
            <a:ext cx="683170" cy="3461542"/>
          </a:xfrm>
        </p:spPr>
        <p:txBody>
          <a:bodyPr/>
          <a:lstStyle>
            <a:lvl1pPr marL="0" indent="0" algn="l">
              <a:lnSpc>
                <a:spcPct val="100000"/>
              </a:lnSpc>
              <a:buFont typeface="Arial" panose="020B0604020202020204" pitchFamily="34" charset="0"/>
              <a:buNone/>
              <a:defRPr lang="da-DK" sz="2400" b="0" i="0" spc="30" baseline="0" smtClean="0">
                <a:solidFill>
                  <a:schemeClr val="tx1"/>
                </a:solidFill>
                <a:effectLst/>
                <a:latin typeface="Tw Cen MT Condensed" panose="020B0606020104020203" pitchFamily="34" charset="77"/>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da-DK"/>
              <a:t>01</a:t>
            </a:r>
          </a:p>
          <a:p>
            <a:pPr lvl="0"/>
            <a:r>
              <a:rPr lang="da-DK"/>
              <a:t>02</a:t>
            </a:r>
          </a:p>
          <a:p>
            <a:pPr lvl="0"/>
            <a:r>
              <a:rPr lang="da-DK"/>
              <a:t>03</a:t>
            </a:r>
          </a:p>
          <a:p>
            <a:pPr lvl="0"/>
            <a:r>
              <a:rPr lang="da-DK"/>
              <a:t>04</a:t>
            </a:r>
          </a:p>
          <a:p>
            <a:pPr lvl="0"/>
            <a:r>
              <a:rPr lang="da-DK"/>
              <a:t>05</a:t>
            </a:r>
          </a:p>
        </p:txBody>
      </p:sp>
      <p:sp>
        <p:nvSpPr>
          <p:cNvPr id="18" name="Pladsholder til tekst 18">
            <a:extLst>
              <a:ext uri="{FF2B5EF4-FFF2-40B4-BE49-F238E27FC236}">
                <a16:creationId xmlns:a16="http://schemas.microsoft.com/office/drawing/2014/main" id="{D9E8E192-4DC2-7E0C-B2C3-C4F7A2C7EA7D}"/>
              </a:ext>
            </a:extLst>
          </p:cNvPr>
          <p:cNvSpPr>
            <a:spLocks noGrp="1"/>
          </p:cNvSpPr>
          <p:nvPr>
            <p:ph type="body" sz="quarter" idx="15" hasCustomPrompt="1"/>
          </p:nvPr>
        </p:nvSpPr>
        <p:spPr>
          <a:xfrm>
            <a:off x="433788" y="1012370"/>
            <a:ext cx="5315372" cy="2708291"/>
          </a:xfrm>
        </p:spPr>
        <p:txBody>
          <a:bodyPr/>
          <a:lstStyle>
            <a:lvl1pPr marL="0" indent="0" defTabSz="626400">
              <a:lnSpc>
                <a:spcPct val="60000"/>
              </a:lnSpc>
              <a:buNone/>
              <a:defRPr sz="7200" b="1" i="0" cap="all" baseline="0">
                <a:solidFill>
                  <a:schemeClr val="tx1"/>
                </a:solidFill>
                <a:latin typeface="Tw Cen MT Condensed" panose="020B0606020104020203" pitchFamily="34" charset="77"/>
              </a:defRPr>
            </a:lvl1pPr>
          </a:lstStyle>
          <a:p>
            <a:pPr lvl="0"/>
            <a:r>
              <a:rPr lang="da-DK" err="1"/>
              <a:t>AGENDa</a:t>
            </a:r>
            <a:endParaRPr lang="da-DK"/>
          </a:p>
        </p:txBody>
      </p:sp>
    </p:spTree>
    <p:extLst>
      <p:ext uri="{BB962C8B-B14F-4D97-AF65-F5344CB8AC3E}">
        <p14:creationId xmlns:p14="http://schemas.microsoft.com/office/powerpoint/2010/main" val="340505658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a:t>OVERSKRIFT TIL TEKST</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75B9C6D8-5D18-BF41-AD00-D51B1C18956F}" type="datetimeFigureOut">
              <a:rPr lang="da-DK" smtClean="0"/>
              <a:t>27-11-2024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6CAAAD3-468B-7441-95C1-B52E00A88362}" type="slidenum">
              <a:rPr lang="da-DK" smtClean="0"/>
              <a:t>‹nr.›</a:t>
            </a:fld>
            <a:endParaRPr lang="da-DK"/>
          </a:p>
        </p:txBody>
      </p:sp>
    </p:spTree>
    <p:extLst>
      <p:ext uri="{BB962C8B-B14F-4D97-AF65-F5344CB8AC3E}">
        <p14:creationId xmlns:p14="http://schemas.microsoft.com/office/powerpoint/2010/main" val="297661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_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C0453-FB97-BEFC-F58F-AB9ED1CB15E9}"/>
              </a:ext>
            </a:extLst>
          </p:cNvPr>
          <p:cNvSpPr/>
          <p:nvPr userDrawn="1"/>
        </p:nvSpPr>
        <p:spPr>
          <a:xfrm>
            <a:off x="-33720" y="-33720"/>
            <a:ext cx="12278272" cy="6949528"/>
          </a:xfrm>
          <a:prstGeom prst="rect">
            <a:avLst/>
          </a:prstGeom>
          <a:solidFill>
            <a:srgbClr val="002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Pladsholder til tekst 18">
            <a:extLst>
              <a:ext uri="{FF2B5EF4-FFF2-40B4-BE49-F238E27FC236}">
                <a16:creationId xmlns:a16="http://schemas.microsoft.com/office/drawing/2014/main" id="{9F9BEDFC-A0A3-FAAB-3165-7C257C4C1E3E}"/>
              </a:ext>
            </a:extLst>
          </p:cNvPr>
          <p:cNvSpPr>
            <a:spLocks noGrp="1"/>
          </p:cNvSpPr>
          <p:nvPr>
            <p:ph type="body" sz="quarter" idx="15" hasCustomPrompt="1"/>
          </p:nvPr>
        </p:nvSpPr>
        <p:spPr>
          <a:xfrm>
            <a:off x="433788" y="1012370"/>
            <a:ext cx="5315372" cy="2708291"/>
          </a:xfrm>
        </p:spPr>
        <p:txBody>
          <a:bodyPr/>
          <a:lstStyle>
            <a:lvl1pPr marL="0" indent="0" defTabSz="626400">
              <a:lnSpc>
                <a:spcPct val="60000"/>
              </a:lnSpc>
              <a:buNone/>
              <a:defRPr sz="7200" b="1" i="0" cap="all" baseline="0">
                <a:solidFill>
                  <a:schemeClr val="bg1"/>
                </a:solidFill>
                <a:latin typeface="Tw Cen MT Condensed" panose="020B0606020104020203" pitchFamily="34" charset="77"/>
              </a:defRPr>
            </a:lvl1pPr>
          </a:lstStyle>
          <a:p>
            <a:pPr lvl="0"/>
            <a:r>
              <a:rPr lang="da-DK" err="1"/>
              <a:t>AGENDa</a:t>
            </a:r>
            <a:endParaRPr lang="da-DK"/>
          </a:p>
        </p:txBody>
      </p:sp>
      <p:sp>
        <p:nvSpPr>
          <p:cNvPr id="16" name="Pladsholder til tekst 18">
            <a:extLst>
              <a:ext uri="{FF2B5EF4-FFF2-40B4-BE49-F238E27FC236}">
                <a16:creationId xmlns:a16="http://schemas.microsoft.com/office/drawing/2014/main" id="{653AB60D-96B3-4644-B4EA-0C7B94002A4F}"/>
              </a:ext>
            </a:extLst>
          </p:cNvPr>
          <p:cNvSpPr>
            <a:spLocks noGrp="1"/>
          </p:cNvSpPr>
          <p:nvPr>
            <p:ph type="body" sz="quarter" idx="13" hasCustomPrompt="1"/>
          </p:nvPr>
        </p:nvSpPr>
        <p:spPr>
          <a:xfrm>
            <a:off x="6745819" y="2204437"/>
            <a:ext cx="3916014" cy="3461544"/>
          </a:xfrm>
        </p:spPr>
        <p:txBody>
          <a:bodyPr/>
          <a:lstStyle>
            <a:lvl1pPr marL="0" indent="0" algn="l">
              <a:lnSpc>
                <a:spcPct val="100000"/>
              </a:lnSpc>
              <a:buFont typeface="Arial" panose="020B0604020202020204" pitchFamily="34" charset="0"/>
              <a:buNone/>
              <a:defRPr lang="da-DK" sz="2400" b="0" i="0" smtClean="0">
                <a:solidFill>
                  <a:schemeClr val="bg1"/>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da-DK"/>
              <a:t>Introduktion</a:t>
            </a:r>
          </a:p>
          <a:p>
            <a:pPr lvl="0"/>
            <a:r>
              <a:rPr lang="da-DK"/>
              <a:t>Første punkt</a:t>
            </a:r>
          </a:p>
          <a:p>
            <a:pPr lvl="0"/>
            <a:r>
              <a:rPr lang="da-DK"/>
              <a:t>Næste punkt</a:t>
            </a:r>
          </a:p>
          <a:p>
            <a:pPr lvl="0"/>
            <a:r>
              <a:rPr lang="da-DK"/>
              <a:t>Næstsidste punkt</a:t>
            </a:r>
          </a:p>
          <a:p>
            <a:pPr lvl="0"/>
            <a:r>
              <a:rPr lang="da-DK"/>
              <a:t>Sidste punkt</a:t>
            </a:r>
          </a:p>
        </p:txBody>
      </p:sp>
      <p:cxnSp>
        <p:nvCxnSpPr>
          <p:cNvPr id="12" name="Straight Connector 11">
            <a:extLst>
              <a:ext uri="{FF2B5EF4-FFF2-40B4-BE49-F238E27FC236}">
                <a16:creationId xmlns:a16="http://schemas.microsoft.com/office/drawing/2014/main" id="{FD5D5B8C-C5E3-C5C2-9095-45B48CE6E443}"/>
              </a:ext>
            </a:extLst>
          </p:cNvPr>
          <p:cNvCxnSpPr>
            <a:cxnSpLocks/>
          </p:cNvCxnSpPr>
          <p:nvPr userDrawn="1"/>
        </p:nvCxnSpPr>
        <p:spPr>
          <a:xfrm flipV="1">
            <a:off x="11493975" y="-33720"/>
            <a:ext cx="0" cy="6193695"/>
          </a:xfrm>
          <a:prstGeom prst="line">
            <a:avLst/>
          </a:prstGeom>
          <a:ln>
            <a:solidFill>
              <a:srgbClr val="B9BFC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C3D26913-48AB-D38F-BD3B-1336AD75854E}"/>
              </a:ext>
            </a:extLst>
          </p:cNvPr>
          <p:cNvCxnSpPr>
            <a:cxnSpLocks/>
          </p:cNvCxnSpPr>
          <p:nvPr userDrawn="1"/>
        </p:nvCxnSpPr>
        <p:spPr>
          <a:xfrm flipH="1">
            <a:off x="-33720" y="6159975"/>
            <a:ext cx="11527695" cy="0"/>
          </a:xfrm>
          <a:prstGeom prst="line">
            <a:avLst/>
          </a:prstGeom>
          <a:ln>
            <a:solidFill>
              <a:srgbClr val="B9BFC6"/>
            </a:solidFill>
          </a:ln>
        </p:spPr>
        <p:style>
          <a:lnRef idx="1">
            <a:schemeClr val="accent2"/>
          </a:lnRef>
          <a:fillRef idx="0">
            <a:schemeClr val="accent2"/>
          </a:fillRef>
          <a:effectRef idx="0">
            <a:schemeClr val="accent2"/>
          </a:effectRef>
          <a:fontRef idx="minor">
            <a:schemeClr val="tx1"/>
          </a:fontRef>
        </p:style>
      </p:cxnSp>
      <p:sp>
        <p:nvSpPr>
          <p:cNvPr id="21" name="Pladsholder til tekst 18">
            <a:extLst>
              <a:ext uri="{FF2B5EF4-FFF2-40B4-BE49-F238E27FC236}">
                <a16:creationId xmlns:a16="http://schemas.microsoft.com/office/drawing/2014/main" id="{5A3ED468-909F-B5E6-CA71-E8974F358AEE}"/>
              </a:ext>
            </a:extLst>
          </p:cNvPr>
          <p:cNvSpPr>
            <a:spLocks noGrp="1"/>
          </p:cNvSpPr>
          <p:nvPr>
            <p:ph type="body" sz="quarter" idx="16" hasCustomPrompt="1"/>
          </p:nvPr>
        </p:nvSpPr>
        <p:spPr>
          <a:xfrm>
            <a:off x="6007578" y="2204437"/>
            <a:ext cx="683170" cy="3461542"/>
          </a:xfrm>
        </p:spPr>
        <p:txBody>
          <a:bodyPr/>
          <a:lstStyle>
            <a:lvl1pPr marL="0" indent="0" algn="l">
              <a:lnSpc>
                <a:spcPct val="100000"/>
              </a:lnSpc>
              <a:buFont typeface="Arial" panose="020B0604020202020204" pitchFamily="34" charset="0"/>
              <a:buNone/>
              <a:defRPr lang="da-DK" sz="2400" b="0" i="0" spc="30" baseline="0" smtClean="0">
                <a:solidFill>
                  <a:schemeClr val="bg1"/>
                </a:solidFill>
                <a:effectLst/>
                <a:latin typeface="Tw Cen MT Condensed" panose="020B0606020104020203" pitchFamily="34" charset="77"/>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da-DK"/>
              <a:t>01</a:t>
            </a:r>
          </a:p>
          <a:p>
            <a:pPr lvl="0"/>
            <a:r>
              <a:rPr lang="da-DK"/>
              <a:t>02</a:t>
            </a:r>
          </a:p>
          <a:p>
            <a:pPr lvl="0"/>
            <a:r>
              <a:rPr lang="da-DK"/>
              <a:t>03</a:t>
            </a:r>
          </a:p>
          <a:p>
            <a:pPr lvl="0"/>
            <a:r>
              <a:rPr lang="da-DK"/>
              <a:t>04</a:t>
            </a:r>
          </a:p>
          <a:p>
            <a:pPr lvl="0"/>
            <a:r>
              <a:rPr lang="da-DK"/>
              <a:t>05</a:t>
            </a:r>
          </a:p>
        </p:txBody>
      </p:sp>
    </p:spTree>
    <p:extLst>
      <p:ext uri="{BB962C8B-B14F-4D97-AF65-F5344CB8AC3E}">
        <p14:creationId xmlns:p14="http://schemas.microsoft.com/office/powerpoint/2010/main" val="2025970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lle overskrift">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3C6667-ED92-356E-8627-471333D91C99}"/>
              </a:ext>
            </a:extLst>
          </p:cNvPr>
          <p:cNvSpPr/>
          <p:nvPr userDrawn="1"/>
        </p:nvSpPr>
        <p:spPr>
          <a:xfrm>
            <a:off x="4525678" y="4321641"/>
            <a:ext cx="2100848" cy="25363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pic>
        <p:nvPicPr>
          <p:cNvPr id="15" name="Billede 14" descr="Et billede, der indeholder tøj, Ansigt, person, indendørs&#10;&#10;Automatisk genereret beskrivelse">
            <a:extLst>
              <a:ext uri="{FF2B5EF4-FFF2-40B4-BE49-F238E27FC236}">
                <a16:creationId xmlns:a16="http://schemas.microsoft.com/office/drawing/2014/main" id="{1C8B13E4-F813-0791-9BF5-3BF6975136A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152"/>
          <a:stretch/>
        </p:blipFill>
        <p:spPr>
          <a:xfrm>
            <a:off x="6576084" y="664304"/>
            <a:ext cx="5615916" cy="6193695"/>
          </a:xfrm>
          <a:prstGeom prst="rect">
            <a:avLst/>
          </a:prstGeom>
        </p:spPr>
      </p:pic>
      <p:sp>
        <p:nvSpPr>
          <p:cNvPr id="4" name="Date Placeholder 3"/>
          <p:cNvSpPr>
            <a:spLocks noGrp="1"/>
          </p:cNvSpPr>
          <p:nvPr>
            <p:ph type="dt" sz="half" idx="10"/>
          </p:nvPr>
        </p:nvSpPr>
        <p:spPr/>
        <p:txBody>
          <a:bodyPr/>
          <a:lstStyle/>
          <a:p>
            <a:fld id="{75B9C6D8-5D18-BF41-AD00-D51B1C18956F}" type="datetimeFigureOut">
              <a:rPr lang="da-DK" smtClean="0"/>
              <a:t>27-11-2024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6CAAAD3-468B-7441-95C1-B52E00A88362}" type="slidenum">
              <a:rPr lang="da-DK" smtClean="0"/>
              <a:t>‹nr.›</a:t>
            </a:fld>
            <a:endParaRPr lang="da-DK"/>
          </a:p>
        </p:txBody>
      </p:sp>
      <p:sp>
        <p:nvSpPr>
          <p:cNvPr id="8" name="Pladsholder til tekst 18">
            <a:extLst>
              <a:ext uri="{FF2B5EF4-FFF2-40B4-BE49-F238E27FC236}">
                <a16:creationId xmlns:a16="http://schemas.microsoft.com/office/drawing/2014/main" id="{6DEBDC34-7823-7F47-2DEB-BB59EFBAEBA3}"/>
              </a:ext>
            </a:extLst>
          </p:cNvPr>
          <p:cNvSpPr>
            <a:spLocks noGrp="1"/>
          </p:cNvSpPr>
          <p:nvPr>
            <p:ph type="body" sz="quarter" idx="14" hasCustomPrompt="1"/>
          </p:nvPr>
        </p:nvSpPr>
        <p:spPr>
          <a:xfrm>
            <a:off x="1077426" y="1970307"/>
            <a:ext cx="2789786" cy="3396350"/>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endParaRPr lang="da-DK"/>
          </a:p>
        </p:txBody>
      </p:sp>
      <p:sp>
        <p:nvSpPr>
          <p:cNvPr id="9" name="Pladsholder til tekst 18">
            <a:extLst>
              <a:ext uri="{FF2B5EF4-FFF2-40B4-BE49-F238E27FC236}">
                <a16:creationId xmlns:a16="http://schemas.microsoft.com/office/drawing/2014/main" id="{344DC993-E8F5-43AF-E10F-030ED9621A51}"/>
              </a:ext>
            </a:extLst>
          </p:cNvPr>
          <p:cNvSpPr>
            <a:spLocks noGrp="1"/>
          </p:cNvSpPr>
          <p:nvPr>
            <p:ph type="body" sz="quarter" idx="15" hasCustomPrompt="1"/>
          </p:nvPr>
        </p:nvSpPr>
        <p:spPr>
          <a:xfrm>
            <a:off x="1077425" y="1170272"/>
            <a:ext cx="3026490" cy="800035"/>
          </a:xfrm>
        </p:spPr>
        <p:txBody>
          <a:bodyPr/>
          <a:lstStyle>
            <a:lvl1pPr marL="0" indent="0" defTabSz="626400">
              <a:lnSpc>
                <a:spcPct val="50000"/>
              </a:lnSpc>
              <a:buNone/>
              <a:defRPr sz="3500" b="1" i="0" cap="all" baseline="0">
                <a:solidFill>
                  <a:srgbClr val="212E51"/>
                </a:solidFill>
                <a:latin typeface="Tw Cen MT Condensed" panose="020B0606020104020203" pitchFamily="34" charset="77"/>
              </a:defRPr>
            </a:lvl1pPr>
          </a:lstStyle>
          <a:p>
            <a:pPr lvl="0"/>
            <a:r>
              <a:rPr lang="da-DK"/>
              <a:t>Lille overskrift</a:t>
            </a:r>
          </a:p>
        </p:txBody>
      </p:sp>
      <p:cxnSp>
        <p:nvCxnSpPr>
          <p:cNvPr id="10" name="Straight Connector 4">
            <a:extLst>
              <a:ext uri="{FF2B5EF4-FFF2-40B4-BE49-F238E27FC236}">
                <a16:creationId xmlns:a16="http://schemas.microsoft.com/office/drawing/2014/main" id="{25A9F24D-4586-D137-A248-A4EDCD5BC9BE}"/>
              </a:ext>
            </a:extLst>
          </p:cNvPr>
          <p:cNvCxnSpPr>
            <a:cxnSpLocks/>
          </p:cNvCxnSpPr>
          <p:nvPr userDrawn="1"/>
        </p:nvCxnSpPr>
        <p:spPr>
          <a:xfrm flipV="1">
            <a:off x="5248265" y="-33720"/>
            <a:ext cx="0" cy="6193695"/>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1" name="Straight Connector 7">
            <a:extLst>
              <a:ext uri="{FF2B5EF4-FFF2-40B4-BE49-F238E27FC236}">
                <a16:creationId xmlns:a16="http://schemas.microsoft.com/office/drawing/2014/main" id="{534CB1CB-4C45-8FB2-C8B2-C2FBFC989CD9}"/>
              </a:ext>
            </a:extLst>
          </p:cNvPr>
          <p:cNvCxnSpPr>
            <a:cxnSpLocks/>
          </p:cNvCxnSpPr>
          <p:nvPr userDrawn="1"/>
        </p:nvCxnSpPr>
        <p:spPr>
          <a:xfrm flipH="1">
            <a:off x="-429208" y="6159975"/>
            <a:ext cx="5677473"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13" name="Picture Placeholder 5">
            <a:extLst>
              <a:ext uri="{FF2B5EF4-FFF2-40B4-BE49-F238E27FC236}">
                <a16:creationId xmlns:a16="http://schemas.microsoft.com/office/drawing/2014/main" id="{FE5A1EA8-F20B-9D9A-42E7-BCC202301D16}"/>
              </a:ext>
            </a:extLst>
          </p:cNvPr>
          <p:cNvSpPr>
            <a:spLocks noGrp="1"/>
          </p:cNvSpPr>
          <p:nvPr>
            <p:ph type="pic" sz="quarter" idx="16"/>
          </p:nvPr>
        </p:nvSpPr>
        <p:spPr>
          <a:xfrm>
            <a:off x="6577757" y="701287"/>
            <a:ext cx="5615916" cy="6193695"/>
          </a:xfrm>
        </p:spPr>
        <p:txBody>
          <a:bodyPr/>
          <a:lstStyle/>
          <a:p>
            <a:endParaRPr lang="en-DK"/>
          </a:p>
        </p:txBody>
      </p:sp>
    </p:spTree>
    <p:extLst>
      <p:ext uri="{BB962C8B-B14F-4D97-AF65-F5344CB8AC3E}">
        <p14:creationId xmlns:p14="http://schemas.microsoft.com/office/powerpoint/2010/main" val="2528694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n titel">
    <p:bg>
      <p:bgRef idx="1001">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B9C6D8-5D18-BF41-AD00-D51B1C18956F}" type="datetimeFigureOut">
              <a:rPr lang="da-DK" smtClean="0"/>
              <a:t>27-11-2024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B6CAAAD3-468B-7441-95C1-B52E00A88362}" type="slidenum">
              <a:rPr lang="da-DK" smtClean="0"/>
              <a:t>‹nr.›</a:t>
            </a:fld>
            <a:endParaRPr lang="da-DK"/>
          </a:p>
        </p:txBody>
      </p:sp>
      <p:sp>
        <p:nvSpPr>
          <p:cNvPr id="6" name="Pladsholder til tekst 18">
            <a:extLst>
              <a:ext uri="{FF2B5EF4-FFF2-40B4-BE49-F238E27FC236}">
                <a16:creationId xmlns:a16="http://schemas.microsoft.com/office/drawing/2014/main" id="{AB1FCC76-2D46-ACDF-7F9E-4C308F33E845}"/>
              </a:ext>
            </a:extLst>
          </p:cNvPr>
          <p:cNvSpPr>
            <a:spLocks noGrp="1"/>
          </p:cNvSpPr>
          <p:nvPr>
            <p:ph type="body" sz="quarter" idx="13" hasCustomPrompt="1"/>
          </p:nvPr>
        </p:nvSpPr>
        <p:spPr>
          <a:xfrm>
            <a:off x="6543675" y="1319143"/>
            <a:ext cx="4257675" cy="1641771"/>
          </a:xfrm>
        </p:spPr>
        <p:txBody>
          <a:bodyPr/>
          <a:lstStyle>
            <a:lvl1pPr marL="0" indent="0" defTabSz="626400">
              <a:lnSpc>
                <a:spcPct val="70000"/>
              </a:lnSpc>
              <a:buNone/>
              <a:defRPr sz="4400" b="1" i="0" cap="all" baseline="0">
                <a:solidFill>
                  <a:srgbClr val="212E51"/>
                </a:solidFill>
                <a:latin typeface="Tw Cen MT Condensed" panose="020B0606020104020203" pitchFamily="34" charset="77"/>
              </a:defRPr>
            </a:lvl1pPr>
          </a:lstStyle>
          <a:p>
            <a:pPr lvl="0"/>
            <a:r>
              <a:rPr lang="da-DK"/>
              <a:t>KORT OVERSKRIFT TIL PUNKTER</a:t>
            </a:r>
          </a:p>
        </p:txBody>
      </p:sp>
      <p:sp>
        <p:nvSpPr>
          <p:cNvPr id="7" name="Rectangle 3">
            <a:extLst>
              <a:ext uri="{FF2B5EF4-FFF2-40B4-BE49-F238E27FC236}">
                <a16:creationId xmlns:a16="http://schemas.microsoft.com/office/drawing/2014/main" id="{A35685F7-2A6D-79F5-D587-16FE2CA3006F}"/>
              </a:ext>
            </a:extLst>
          </p:cNvPr>
          <p:cNvSpPr/>
          <p:nvPr userDrawn="1"/>
        </p:nvSpPr>
        <p:spPr>
          <a:xfrm>
            <a:off x="2486025" y="698024"/>
            <a:ext cx="3238500" cy="2730975"/>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DK"/>
          </a:p>
        </p:txBody>
      </p:sp>
      <p:sp>
        <p:nvSpPr>
          <p:cNvPr id="9" name="Pladsholder til tekst 18">
            <a:extLst>
              <a:ext uri="{FF2B5EF4-FFF2-40B4-BE49-F238E27FC236}">
                <a16:creationId xmlns:a16="http://schemas.microsoft.com/office/drawing/2014/main" id="{6BC9C24D-52C5-8B09-5200-DE0800A62419}"/>
              </a:ext>
            </a:extLst>
          </p:cNvPr>
          <p:cNvSpPr>
            <a:spLocks noGrp="1"/>
          </p:cNvSpPr>
          <p:nvPr>
            <p:ph type="body" sz="quarter" idx="14" hasCustomPrompt="1"/>
          </p:nvPr>
        </p:nvSpPr>
        <p:spPr>
          <a:xfrm>
            <a:off x="6543675" y="3206465"/>
            <a:ext cx="4257676" cy="2960882"/>
          </a:xfrm>
        </p:spPr>
        <p:txBody>
          <a:bodyPr/>
          <a:lstStyle>
            <a:lvl1pPr marL="285750" indent="-285750" algn="l">
              <a:lnSpc>
                <a:spcPct val="100000"/>
              </a:lnSpc>
              <a:buFont typeface="Wingdings" pitchFamily="2" charset="2"/>
              <a:buChar char="§"/>
              <a:defRPr lang="da-DK" sz="1600" b="0" i="0" smtClean="0">
                <a:solidFill>
                  <a:srgbClr val="002148"/>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en-GB">
                <a:effectLst/>
              </a:rPr>
              <a:t>X </a:t>
            </a:r>
            <a:r>
              <a:rPr lang="en-GB" err="1">
                <a:effectLst/>
              </a:rPr>
              <a:t>antal</a:t>
            </a:r>
            <a:r>
              <a:rPr lang="en-GB">
                <a:effectLst/>
              </a:rPr>
              <a:t> </a:t>
            </a:r>
            <a:r>
              <a:rPr lang="en-GB" err="1">
                <a:effectLst/>
              </a:rPr>
              <a:t>ledere</a:t>
            </a:r>
            <a:r>
              <a:rPr lang="en-GB">
                <a:effectLst/>
              </a:rPr>
              <a:t> </a:t>
            </a:r>
            <a:r>
              <a:rPr lang="en-GB" err="1">
                <a:effectLst/>
              </a:rPr>
              <a:t>fra</a:t>
            </a:r>
            <a:r>
              <a:rPr lang="en-GB">
                <a:effectLst/>
              </a:rPr>
              <a:t> </a:t>
            </a:r>
            <a:r>
              <a:rPr lang="en-GB" err="1">
                <a:effectLst/>
              </a:rPr>
              <a:t>både</a:t>
            </a:r>
            <a:r>
              <a:rPr lang="en-GB">
                <a:effectLst/>
              </a:rPr>
              <a:t> </a:t>
            </a:r>
            <a:r>
              <a:rPr lang="en-GB" err="1">
                <a:effectLst/>
              </a:rPr>
              <a:t>offentlig</a:t>
            </a:r>
            <a:r>
              <a:rPr lang="en-GB">
                <a:effectLst/>
              </a:rPr>
              <a:t> </a:t>
            </a:r>
            <a:r>
              <a:rPr lang="en-GB" err="1">
                <a:effectLst/>
              </a:rPr>
              <a:t>og</a:t>
            </a:r>
            <a:r>
              <a:rPr lang="en-GB">
                <a:effectLst/>
              </a:rPr>
              <a:t> </a:t>
            </a:r>
            <a:r>
              <a:rPr lang="en-GB" err="1">
                <a:effectLst/>
              </a:rPr>
              <a:t>privat</a:t>
            </a:r>
            <a:r>
              <a:rPr lang="en-GB">
                <a:effectLst/>
              </a:rPr>
              <a:t> </a:t>
            </a:r>
            <a:r>
              <a:rPr lang="en-GB" err="1">
                <a:effectLst/>
              </a:rPr>
              <a:t>sektor</a:t>
            </a:r>
            <a:r>
              <a:rPr lang="en-GB">
                <a:effectLst/>
              </a:rPr>
              <a:t> </a:t>
            </a:r>
            <a:r>
              <a:rPr lang="en-GB" err="1">
                <a:effectLst/>
              </a:rPr>
              <a:t>årligt</a:t>
            </a:r>
            <a:r>
              <a:rPr lang="en-GB">
                <a:effectLst/>
              </a:rPr>
              <a:t> </a:t>
            </a:r>
            <a:r>
              <a:rPr lang="en-GB" err="1">
                <a:effectLst/>
              </a:rPr>
              <a:t>deltager</a:t>
            </a:r>
            <a:r>
              <a:rPr lang="en-GB">
                <a:effectLst/>
              </a:rPr>
              <a:t> </a:t>
            </a:r>
            <a:r>
              <a:rPr lang="en-GB" err="1">
                <a:effectLst/>
              </a:rPr>
              <a:t>på</a:t>
            </a:r>
            <a:r>
              <a:rPr lang="en-GB">
                <a:effectLst/>
              </a:rPr>
              <a:t> et </a:t>
            </a:r>
            <a:r>
              <a:rPr lang="en-GB" err="1">
                <a:effectLst/>
              </a:rPr>
              <a:t>kursus</a:t>
            </a:r>
            <a:r>
              <a:rPr lang="en-GB">
                <a:effectLst/>
              </a:rPr>
              <a:t>- </a:t>
            </a:r>
            <a:r>
              <a:rPr lang="en-GB" err="1">
                <a:effectLst/>
              </a:rPr>
              <a:t>eller</a:t>
            </a:r>
            <a:r>
              <a:rPr lang="en-GB">
                <a:effectLst/>
              </a:rPr>
              <a:t> </a:t>
            </a:r>
            <a:r>
              <a:rPr lang="en-GB" err="1">
                <a:effectLst/>
              </a:rPr>
              <a:t>uddannelsesforløb</a:t>
            </a:r>
            <a:r>
              <a:rPr lang="en-GB">
                <a:effectLst/>
              </a:rPr>
              <a:t> </a:t>
            </a:r>
            <a:r>
              <a:rPr lang="en-GB" err="1">
                <a:effectLst/>
              </a:rPr>
              <a:t>hos</a:t>
            </a:r>
            <a:r>
              <a:rPr lang="en-GB">
                <a:effectLst/>
              </a:rPr>
              <a:t> </a:t>
            </a:r>
            <a:r>
              <a:rPr lang="en-GB" err="1">
                <a:effectLst/>
              </a:rPr>
              <a:t>os</a:t>
            </a:r>
            <a:r>
              <a:rPr lang="en-GB">
                <a:effectLst/>
              </a:rPr>
              <a:t>?</a:t>
            </a:r>
          </a:p>
          <a:p>
            <a:pPr lvl="0"/>
            <a:r>
              <a:rPr lang="da-DK"/>
              <a:t>Punkt 2</a:t>
            </a:r>
          </a:p>
          <a:p>
            <a:pPr lvl="0"/>
            <a:r>
              <a:rPr lang="da-DK"/>
              <a:t>Punkt 3 </a:t>
            </a:r>
          </a:p>
        </p:txBody>
      </p:sp>
      <p:pic>
        <p:nvPicPr>
          <p:cNvPr id="12" name="Billede 11" descr="Et billede, der indeholder tøj, fodtøj, bygning, person&#10;&#10;Automatisk genereret beskrivelse">
            <a:extLst>
              <a:ext uri="{FF2B5EF4-FFF2-40B4-BE49-F238E27FC236}">
                <a16:creationId xmlns:a16="http://schemas.microsoft.com/office/drawing/2014/main" id="{5193A4D9-2BF2-E686-0E89-DE63869CF7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12471" y="1170915"/>
            <a:ext cx="3694253" cy="4936684"/>
          </a:xfrm>
          <a:prstGeom prst="rect">
            <a:avLst/>
          </a:prstGeom>
        </p:spPr>
      </p:pic>
      <p:sp>
        <p:nvSpPr>
          <p:cNvPr id="10" name="Picture Placeholder 4">
            <a:extLst>
              <a:ext uri="{FF2B5EF4-FFF2-40B4-BE49-F238E27FC236}">
                <a16:creationId xmlns:a16="http://schemas.microsoft.com/office/drawing/2014/main" id="{38DF13BA-A288-3643-8C89-5D86B95AC117}"/>
              </a:ext>
            </a:extLst>
          </p:cNvPr>
          <p:cNvSpPr>
            <a:spLocks noGrp="1"/>
          </p:cNvSpPr>
          <p:nvPr>
            <p:ph type="pic" sz="quarter" idx="15"/>
          </p:nvPr>
        </p:nvSpPr>
        <p:spPr>
          <a:xfrm>
            <a:off x="912471" y="1175498"/>
            <a:ext cx="3694253" cy="4932101"/>
          </a:xfrm>
        </p:spPr>
        <p:txBody>
          <a:bodyPr/>
          <a:lstStyle/>
          <a:p>
            <a:endParaRPr lang="en-DK"/>
          </a:p>
        </p:txBody>
      </p:sp>
    </p:spTree>
    <p:extLst>
      <p:ext uri="{BB962C8B-B14F-4D97-AF65-F5344CB8AC3E}">
        <p14:creationId xmlns:p14="http://schemas.microsoft.com/office/powerpoint/2010/main" val="405094749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lede og tekst">
    <p:bg>
      <p:bgRef idx="1001">
        <a:schemeClr val="bg2"/>
      </p:bgRef>
    </p:bg>
    <p:spTree>
      <p:nvGrpSpPr>
        <p:cNvPr id="1" name=""/>
        <p:cNvGrpSpPr/>
        <p:nvPr/>
      </p:nvGrpSpPr>
      <p:grpSpPr>
        <a:xfrm>
          <a:off x="0" y="0"/>
          <a:ext cx="0" cy="0"/>
          <a:chOff x="0" y="0"/>
          <a:chExt cx="0" cy="0"/>
        </a:xfrm>
      </p:grpSpPr>
      <p:sp>
        <p:nvSpPr>
          <p:cNvPr id="7" name="Pladsholder til tekst 18">
            <a:extLst>
              <a:ext uri="{FF2B5EF4-FFF2-40B4-BE49-F238E27FC236}">
                <a16:creationId xmlns:a16="http://schemas.microsoft.com/office/drawing/2014/main" id="{D73734F6-0944-3396-77A5-47665032079C}"/>
              </a:ext>
            </a:extLst>
          </p:cNvPr>
          <p:cNvSpPr>
            <a:spLocks noGrp="1"/>
          </p:cNvSpPr>
          <p:nvPr>
            <p:ph type="body" sz="quarter" idx="13" hasCustomPrompt="1"/>
          </p:nvPr>
        </p:nvSpPr>
        <p:spPr>
          <a:xfrm>
            <a:off x="809221" y="4622800"/>
            <a:ext cx="2543580" cy="1621529"/>
          </a:xfrm>
        </p:spPr>
        <p:txBody>
          <a:bodyPr/>
          <a:lstStyle>
            <a:lvl1pPr marL="0" indent="0" defTabSz="626400">
              <a:lnSpc>
                <a:spcPct val="100000"/>
              </a:lnSpc>
              <a:buNone/>
              <a:defRPr sz="1400" b="1" i="0">
                <a:solidFill>
                  <a:schemeClr val="tx1"/>
                </a:solidFill>
                <a:latin typeface="Georgia" panose="02040502050405020303" pitchFamily="18" charset="0"/>
              </a:defRPr>
            </a:lvl1pPr>
          </a:lstStyle>
          <a:p>
            <a:pPr lvl="0"/>
            <a:r>
              <a:rPr lang="en-GB">
                <a:effectLst/>
              </a:rPr>
              <a:t>Lorem ipsum </a:t>
            </a:r>
            <a:r>
              <a:rPr lang="en-GB" err="1">
                <a:effectLst/>
              </a:rPr>
              <a:t>dolor</a:t>
            </a:r>
            <a:r>
              <a:rPr lang="en-GB">
                <a:effectLst/>
              </a:rPr>
              <a:t> sit nisi ipsum pulvinar </a:t>
            </a:r>
            <a:r>
              <a:rPr lang="en-GB" err="1">
                <a:effectLst/>
              </a:rPr>
              <a:t>orci</a:t>
            </a:r>
            <a:r>
              <a:rPr lang="en-GB">
                <a:effectLst/>
              </a:rPr>
              <a:t> </a:t>
            </a:r>
            <a:r>
              <a:rPr lang="en-GB" err="1">
                <a:effectLst/>
              </a:rPr>
              <a:t>metus</a:t>
            </a:r>
            <a:r>
              <a:rPr lang="en-GB">
                <a:effectLst/>
              </a:rPr>
              <a:t> </a:t>
            </a:r>
            <a:r>
              <a:rPr lang="en-GB" err="1">
                <a:effectLst/>
              </a:rPr>
              <a:t>amet</a:t>
            </a:r>
            <a:r>
              <a:rPr lang="en-GB">
                <a:effectLst/>
              </a:rPr>
              <a:t> </a:t>
            </a:r>
            <a:r>
              <a:rPr lang="en-GB" err="1">
                <a:effectLst/>
              </a:rPr>
              <a:t>conseur</a:t>
            </a:r>
            <a:r>
              <a:rPr lang="en-GB">
                <a:effectLst/>
              </a:rPr>
              <a:t>. </a:t>
            </a:r>
            <a:endParaRPr lang="da-DK"/>
          </a:p>
        </p:txBody>
      </p:sp>
      <p:pic>
        <p:nvPicPr>
          <p:cNvPr id="10" name="Billede 9" descr="Et billede, der indeholder Ansigt, tøj, person, indendørs&#10;&#10;Automatisk genereret beskrivelse">
            <a:extLst>
              <a:ext uri="{FF2B5EF4-FFF2-40B4-BE49-F238E27FC236}">
                <a16:creationId xmlns:a16="http://schemas.microsoft.com/office/drawing/2014/main" id="{245CDDB3-6591-CF40-E860-B63564F11D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23035" y="796200"/>
            <a:ext cx="7012472" cy="5545500"/>
          </a:xfrm>
          <a:prstGeom prst="rect">
            <a:avLst/>
          </a:prstGeom>
        </p:spPr>
      </p:pic>
      <mc:AlternateContent xmlns:mc="http://schemas.openxmlformats.org/markup-compatibility/2006" xmlns:p14="http://schemas.microsoft.com/office/powerpoint/2010/main">
        <mc:Choice Requires="p14">
          <p:contentPart p14:bwMode="auto" r:id="rId3">
            <p14:nvContentPartPr>
              <p14:cNvPr id="14" name="Håndskrift 13">
                <a:extLst>
                  <a:ext uri="{FF2B5EF4-FFF2-40B4-BE49-F238E27FC236}">
                    <a16:creationId xmlns:a16="http://schemas.microsoft.com/office/drawing/2014/main" id="{2BAC96D6-E34A-6A8A-5B5A-DAA91998F14D}"/>
                  </a:ext>
                </a:extLst>
              </p14:cNvPr>
              <p14:cNvContentPartPr/>
              <p14:nvPr userDrawn="1"/>
            </p14:nvContentPartPr>
            <p14:xfrm>
              <a:off x="4081635" y="267512"/>
              <a:ext cx="3726360" cy="2912400"/>
            </p14:xfrm>
          </p:contentPart>
        </mc:Choice>
        <mc:Fallback xmlns="">
          <p:pic>
            <p:nvPicPr>
              <p:cNvPr id="14" name="Håndskrift 13">
                <a:extLst>
                  <a:ext uri="{FF2B5EF4-FFF2-40B4-BE49-F238E27FC236}">
                    <a16:creationId xmlns:a16="http://schemas.microsoft.com/office/drawing/2014/main" id="{2BAC96D6-E34A-6A8A-5B5A-DAA91998F14D}"/>
                  </a:ext>
                </a:extLst>
              </p:cNvPr>
              <p:cNvPicPr/>
              <p:nvPr/>
            </p:nvPicPr>
            <p:blipFill>
              <a:blip r:embed="rId4"/>
              <a:stretch>
                <a:fillRect/>
              </a:stretch>
            </p:blipFill>
            <p:spPr>
              <a:xfrm>
                <a:off x="4072635" y="258512"/>
                <a:ext cx="3744000" cy="2930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Håndskrift 20">
                <a:extLst>
                  <a:ext uri="{FF2B5EF4-FFF2-40B4-BE49-F238E27FC236}">
                    <a16:creationId xmlns:a16="http://schemas.microsoft.com/office/drawing/2014/main" id="{142049EF-70C4-3B22-E43E-EA3845383F3D}"/>
                  </a:ext>
                </a:extLst>
              </p14:cNvPr>
              <p14:cNvContentPartPr/>
              <p14:nvPr userDrawn="1"/>
            </p14:nvContentPartPr>
            <p14:xfrm>
              <a:off x="4142131" y="5571239"/>
              <a:ext cx="7868880" cy="1006200"/>
            </p14:xfrm>
          </p:contentPart>
        </mc:Choice>
        <mc:Fallback xmlns="">
          <p:pic>
            <p:nvPicPr>
              <p:cNvPr id="21" name="Håndskrift 20">
                <a:extLst>
                  <a:ext uri="{FF2B5EF4-FFF2-40B4-BE49-F238E27FC236}">
                    <a16:creationId xmlns:a16="http://schemas.microsoft.com/office/drawing/2014/main" id="{142049EF-70C4-3B22-E43E-EA3845383F3D}"/>
                  </a:ext>
                </a:extLst>
              </p:cNvPr>
              <p:cNvPicPr/>
              <p:nvPr/>
            </p:nvPicPr>
            <p:blipFill>
              <a:blip r:embed="rId6"/>
              <a:stretch>
                <a:fillRect/>
              </a:stretch>
            </p:blipFill>
            <p:spPr>
              <a:xfrm>
                <a:off x="4133131" y="5562239"/>
                <a:ext cx="7886520" cy="1023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Håndskrift 28">
                <a:extLst>
                  <a:ext uri="{FF2B5EF4-FFF2-40B4-BE49-F238E27FC236}">
                    <a16:creationId xmlns:a16="http://schemas.microsoft.com/office/drawing/2014/main" id="{C237AD7D-8C77-5465-D73F-952FB8DEBD59}"/>
                  </a:ext>
                </a:extLst>
              </p14:cNvPr>
              <p14:cNvContentPartPr/>
              <p14:nvPr userDrawn="1"/>
            </p14:nvContentPartPr>
            <p14:xfrm>
              <a:off x="11535507" y="5434459"/>
              <a:ext cx="484920" cy="349200"/>
            </p14:xfrm>
          </p:contentPart>
        </mc:Choice>
        <mc:Fallback xmlns="">
          <p:pic>
            <p:nvPicPr>
              <p:cNvPr id="29" name="Håndskrift 28">
                <a:extLst>
                  <a:ext uri="{FF2B5EF4-FFF2-40B4-BE49-F238E27FC236}">
                    <a16:creationId xmlns:a16="http://schemas.microsoft.com/office/drawing/2014/main" id="{C237AD7D-8C77-5465-D73F-952FB8DEBD59}"/>
                  </a:ext>
                </a:extLst>
              </p:cNvPr>
              <p:cNvPicPr/>
              <p:nvPr/>
            </p:nvPicPr>
            <p:blipFill>
              <a:blip r:embed="rId8"/>
              <a:stretch>
                <a:fillRect/>
              </a:stretch>
            </p:blipFill>
            <p:spPr>
              <a:xfrm>
                <a:off x="11526507" y="5425459"/>
                <a:ext cx="502560" cy="366840"/>
              </a:xfrm>
              <a:prstGeom prst="rect">
                <a:avLst/>
              </a:prstGeom>
            </p:spPr>
          </p:pic>
        </mc:Fallback>
      </mc:AlternateContent>
    </p:spTree>
    <p:extLst>
      <p:ext uri="{BB962C8B-B14F-4D97-AF65-F5344CB8AC3E}">
        <p14:creationId xmlns:p14="http://schemas.microsoft.com/office/powerpoint/2010/main" val="29860396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Basic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45856"/>
            <a:ext cx="10668000" cy="1325563"/>
          </a:xfrm>
        </p:spPr>
        <p:txBody>
          <a:bodyPr/>
          <a:lstStyle/>
          <a:p>
            <a:r>
              <a:rPr lang="da-DK"/>
              <a:t>OVERSKRIFT TIL TEKST</a:t>
            </a:r>
            <a:endParaRPr lang="en-US"/>
          </a:p>
        </p:txBody>
      </p:sp>
      <p:sp>
        <p:nvSpPr>
          <p:cNvPr id="3" name="Content Placeholder 2"/>
          <p:cNvSpPr>
            <a:spLocks noGrp="1"/>
          </p:cNvSpPr>
          <p:nvPr>
            <p:ph sz="half" idx="1"/>
          </p:nvPr>
        </p:nvSpPr>
        <p:spPr>
          <a:xfrm>
            <a:off x="685800" y="1825625"/>
            <a:ext cx="53340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p:txBody>
          <a:bodyPr/>
          <a:lstStyle/>
          <a:p>
            <a:fld id="{75B9C6D8-5D18-BF41-AD00-D51B1C18956F}" type="datetimeFigureOut">
              <a:rPr lang="da-DK" smtClean="0"/>
              <a:t>27-11-2024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6CAAAD3-468B-7441-95C1-B52E00A88362}" type="slidenum">
              <a:rPr lang="da-DK" smtClean="0"/>
              <a:t>‹nr.›</a:t>
            </a:fld>
            <a:endParaRPr lang="da-DK"/>
          </a:p>
        </p:txBody>
      </p:sp>
      <p:sp>
        <p:nvSpPr>
          <p:cNvPr id="8" name="Rektangel 7">
            <a:extLst>
              <a:ext uri="{FF2B5EF4-FFF2-40B4-BE49-F238E27FC236}">
                <a16:creationId xmlns:a16="http://schemas.microsoft.com/office/drawing/2014/main" id="{6E07DA88-4133-308B-E39C-35D99390D260}"/>
              </a:ext>
            </a:extLst>
          </p:cNvPr>
          <p:cNvSpPr/>
          <p:nvPr userDrawn="1"/>
        </p:nvSpPr>
        <p:spPr>
          <a:xfrm>
            <a:off x="0" y="6176963"/>
            <a:ext cx="685800" cy="685800"/>
          </a:xfrm>
          <a:prstGeom prst="rect">
            <a:avLst/>
          </a:prstGeom>
          <a:solidFill>
            <a:schemeClr val="tx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01136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og punk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B9C6D8-5D18-BF41-AD00-D51B1C18956F}" type="datetimeFigureOut">
              <a:rPr lang="da-DK" smtClean="0"/>
              <a:t>27-11-2024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B6CAAAD3-468B-7441-95C1-B52E00A88362}" type="slidenum">
              <a:rPr lang="da-DK" smtClean="0"/>
              <a:t>‹nr.›</a:t>
            </a:fld>
            <a:endParaRPr lang="da-DK"/>
          </a:p>
        </p:txBody>
      </p:sp>
      <p:sp>
        <p:nvSpPr>
          <p:cNvPr id="5" name="Rektangel 4">
            <a:extLst>
              <a:ext uri="{FF2B5EF4-FFF2-40B4-BE49-F238E27FC236}">
                <a16:creationId xmlns:a16="http://schemas.microsoft.com/office/drawing/2014/main" id="{C4ADD31A-0657-4A1C-0D9E-B27DCA5B0C70}"/>
              </a:ext>
            </a:extLst>
          </p:cNvPr>
          <p:cNvSpPr/>
          <p:nvPr userDrawn="1"/>
        </p:nvSpPr>
        <p:spPr>
          <a:xfrm>
            <a:off x="6651170" y="687138"/>
            <a:ext cx="5540829" cy="61708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solidFill>
                <a:schemeClr val="bg2"/>
              </a:solidFill>
            </a:endParaRPr>
          </a:p>
        </p:txBody>
      </p:sp>
      <p:sp>
        <p:nvSpPr>
          <p:cNvPr id="6" name="Pladsholder til tekst 18">
            <a:extLst>
              <a:ext uri="{FF2B5EF4-FFF2-40B4-BE49-F238E27FC236}">
                <a16:creationId xmlns:a16="http://schemas.microsoft.com/office/drawing/2014/main" id="{BE35A65D-8E4A-8F79-CF10-B326942E90F6}"/>
              </a:ext>
            </a:extLst>
          </p:cNvPr>
          <p:cNvSpPr>
            <a:spLocks noGrp="1"/>
          </p:cNvSpPr>
          <p:nvPr>
            <p:ph type="body" sz="quarter" idx="14" hasCustomPrompt="1"/>
          </p:nvPr>
        </p:nvSpPr>
        <p:spPr>
          <a:xfrm>
            <a:off x="1077426" y="3099186"/>
            <a:ext cx="3233318"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br>
              <a:rPr lang="en-GB">
                <a:effectLst/>
              </a:rPr>
            </a:br>
            <a:r>
              <a:rPr lang="en-GB" err="1">
                <a:effectLst/>
              </a:rPr>
              <a:t>Aliquet</a:t>
            </a:r>
            <a:r>
              <a:rPr lang="en-GB">
                <a:effectLst/>
              </a:rPr>
              <a:t> dui </a:t>
            </a:r>
            <a:r>
              <a:rPr lang="en-GB" err="1">
                <a:effectLst/>
              </a:rPr>
              <a:t>aliquam</a:t>
            </a:r>
            <a:r>
              <a:rPr lang="en-GB">
                <a:effectLst/>
              </a:rPr>
              <a:t> </a:t>
            </a:r>
            <a:r>
              <a:rPr lang="en-GB" err="1">
                <a:effectLst/>
              </a:rPr>
              <a:t>enim</a:t>
            </a:r>
            <a:r>
              <a:rPr lang="en-GB">
                <a:effectLst/>
              </a:rPr>
              <a:t> in </a:t>
            </a:r>
            <a:r>
              <a:rPr lang="en-GB" err="1">
                <a:effectLst/>
              </a:rPr>
              <a:t>morbi</a:t>
            </a:r>
            <a:r>
              <a:rPr lang="en-GB">
                <a:effectLst/>
              </a:rPr>
              <a:t>. </a:t>
            </a:r>
            <a:r>
              <a:rPr lang="en-GB" err="1">
                <a:effectLst/>
              </a:rPr>
              <a:t>Tortor</a:t>
            </a:r>
            <a:r>
              <a:rPr lang="en-GB">
                <a:effectLst/>
              </a:rPr>
              <a:t> </a:t>
            </a:r>
            <a:r>
              <a:rPr lang="en-GB" err="1">
                <a:effectLst/>
              </a:rPr>
              <a:t>pellsque</a:t>
            </a:r>
            <a:r>
              <a:rPr lang="en-GB">
                <a:effectLst/>
              </a:rPr>
              <a:t> </a:t>
            </a:r>
            <a:r>
              <a:rPr lang="en-GB" err="1">
                <a:effectLst/>
              </a:rPr>
              <a:t>imperdiet</a:t>
            </a:r>
            <a:r>
              <a:rPr lang="en-GB">
                <a:effectLst/>
              </a:rPr>
              <a:t> sit et </a:t>
            </a:r>
            <a:r>
              <a:rPr lang="en-GB" err="1">
                <a:effectLst/>
              </a:rPr>
              <a:t>massa</a:t>
            </a:r>
            <a:r>
              <a:rPr lang="en-GB">
                <a:effectLst/>
              </a:rPr>
              <a:t> </a:t>
            </a:r>
            <a:r>
              <a:rPr lang="en-GB" err="1">
                <a:effectLst/>
              </a:rPr>
              <a:t>amet</a:t>
            </a:r>
            <a:r>
              <a:rPr lang="en-GB">
                <a:effectLst/>
              </a:rPr>
              <a:t> </a:t>
            </a:r>
            <a:r>
              <a:rPr lang="en-GB" err="1">
                <a:effectLst/>
              </a:rPr>
              <a:t>cras</a:t>
            </a:r>
            <a:r>
              <a:rPr lang="en-GB">
                <a:effectLst/>
              </a:rPr>
              <a:t>. </a:t>
            </a:r>
            <a:r>
              <a:rPr lang="en-GB" err="1">
                <a:effectLst/>
              </a:rPr>
              <a:t>Pellentesque</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a:t>
            </a:r>
            <a:endParaRPr lang="da-DK"/>
          </a:p>
        </p:txBody>
      </p:sp>
      <p:sp>
        <p:nvSpPr>
          <p:cNvPr id="7" name="Pladsholder til tekst 18">
            <a:extLst>
              <a:ext uri="{FF2B5EF4-FFF2-40B4-BE49-F238E27FC236}">
                <a16:creationId xmlns:a16="http://schemas.microsoft.com/office/drawing/2014/main" id="{9A2EB5EF-53AF-DF3B-8B31-EE1C117940B0}"/>
              </a:ext>
            </a:extLst>
          </p:cNvPr>
          <p:cNvSpPr>
            <a:spLocks noGrp="1"/>
          </p:cNvSpPr>
          <p:nvPr>
            <p:ph type="body" sz="quarter" idx="15" hasCustomPrompt="1"/>
          </p:nvPr>
        </p:nvSpPr>
        <p:spPr>
          <a:xfrm>
            <a:off x="1077424" y="1170272"/>
            <a:ext cx="3233319" cy="1529386"/>
          </a:xfrm>
        </p:spPr>
        <p:txBody>
          <a:bodyPr/>
          <a:lstStyle>
            <a:lvl1pPr marL="0" indent="0" defTabSz="626400">
              <a:lnSpc>
                <a:spcPct val="70000"/>
              </a:lnSpc>
              <a:buNone/>
              <a:defRPr sz="4400" b="1" i="0" cap="all" baseline="0">
                <a:solidFill>
                  <a:srgbClr val="212E51"/>
                </a:solidFill>
                <a:latin typeface="Tw Cen MT Condensed" panose="020B0606020104020203" pitchFamily="34" charset="77"/>
              </a:defRPr>
            </a:lvl1pPr>
          </a:lstStyle>
          <a:p>
            <a:pPr lvl="0"/>
            <a:r>
              <a:rPr lang="da-DK"/>
              <a:t>OVERSKRIFT TIL TEKST</a:t>
            </a:r>
          </a:p>
        </p:txBody>
      </p:sp>
      <p:sp>
        <p:nvSpPr>
          <p:cNvPr id="8" name="Rectangle 6">
            <a:extLst>
              <a:ext uri="{FF2B5EF4-FFF2-40B4-BE49-F238E27FC236}">
                <a16:creationId xmlns:a16="http://schemas.microsoft.com/office/drawing/2014/main" id="{8C7E4419-C886-A01E-3608-14D618E1A11E}"/>
              </a:ext>
            </a:extLst>
          </p:cNvPr>
          <p:cNvSpPr/>
          <p:nvPr userDrawn="1"/>
        </p:nvSpPr>
        <p:spPr>
          <a:xfrm>
            <a:off x="6096001" y="5268685"/>
            <a:ext cx="555170" cy="1601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2"/>
              </a:solidFill>
            </a:endParaRPr>
          </a:p>
        </p:txBody>
      </p:sp>
      <p:sp>
        <p:nvSpPr>
          <p:cNvPr id="9" name="Pladsholder til tekst 18">
            <a:extLst>
              <a:ext uri="{FF2B5EF4-FFF2-40B4-BE49-F238E27FC236}">
                <a16:creationId xmlns:a16="http://schemas.microsoft.com/office/drawing/2014/main" id="{EF429F0C-769A-347D-94E6-A9374DD3409E}"/>
              </a:ext>
            </a:extLst>
          </p:cNvPr>
          <p:cNvSpPr>
            <a:spLocks noGrp="1"/>
          </p:cNvSpPr>
          <p:nvPr>
            <p:ph type="body" sz="quarter" idx="13" hasCustomPrompt="1"/>
          </p:nvPr>
        </p:nvSpPr>
        <p:spPr>
          <a:xfrm>
            <a:off x="7699610" y="2155370"/>
            <a:ext cx="3915446" cy="2960881"/>
          </a:xfrm>
        </p:spPr>
        <p:txBody>
          <a:bodyPr/>
          <a:lstStyle>
            <a:lvl1pPr marL="285750" indent="-285750" algn="l">
              <a:lnSpc>
                <a:spcPct val="100000"/>
              </a:lnSpc>
              <a:buFont typeface="Wingdings" pitchFamily="2" charset="2"/>
              <a:buChar char="§"/>
              <a:defRPr lang="da-DK" sz="1600" b="0" i="0" smtClean="0">
                <a:solidFill>
                  <a:srgbClr val="002148"/>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en-GB" err="1">
                <a:effectLst/>
              </a:rPr>
              <a:t>Punkt</a:t>
            </a:r>
            <a:r>
              <a:rPr lang="en-GB">
                <a:effectLst/>
              </a:rPr>
              <a:t> 1 med </a:t>
            </a:r>
            <a:r>
              <a:rPr lang="en-GB" err="1">
                <a:effectLst/>
              </a:rPr>
              <a:t>tekst</a:t>
            </a:r>
            <a:endParaRPr lang="en-GB">
              <a:effectLst/>
            </a:endParaRPr>
          </a:p>
          <a:p>
            <a:pPr lvl="0"/>
            <a:r>
              <a:rPr lang="da-DK"/>
              <a:t>Punkt 2</a:t>
            </a:r>
            <a:r>
              <a:rPr lang="en-GB">
                <a:effectLst/>
              </a:rPr>
              <a:t> med </a:t>
            </a:r>
            <a:r>
              <a:rPr lang="en-GB" err="1">
                <a:effectLst/>
              </a:rPr>
              <a:t>tekst</a:t>
            </a:r>
            <a:endParaRPr lang="da-DK"/>
          </a:p>
          <a:p>
            <a:pPr lvl="0"/>
            <a:r>
              <a:rPr lang="da-DK"/>
              <a:t>Punkt 3 </a:t>
            </a:r>
            <a:r>
              <a:rPr lang="en-GB">
                <a:effectLst/>
              </a:rPr>
              <a:t> med </a:t>
            </a:r>
            <a:r>
              <a:rPr lang="en-GB" err="1">
                <a:effectLst/>
              </a:rPr>
              <a:t>tekst</a:t>
            </a:r>
            <a:endParaRPr lang="da-DK"/>
          </a:p>
        </p:txBody>
      </p:sp>
    </p:spTree>
    <p:extLst>
      <p:ext uri="{BB962C8B-B14F-4D97-AF65-F5344CB8AC3E}">
        <p14:creationId xmlns:p14="http://schemas.microsoft.com/office/powerpoint/2010/main" val="757487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F872DF81-151C-FA8B-2F87-733C5BF3801A}"/>
              </a:ext>
            </a:extLst>
          </p:cNvPr>
          <p:cNvSpPr>
            <a:spLocks noGrp="1"/>
          </p:cNvSpPr>
          <p:nvPr>
            <p:ph type="dt" sz="half" idx="10"/>
          </p:nvPr>
        </p:nvSpPr>
        <p:spPr/>
        <p:txBody>
          <a:bodyPr/>
          <a:lstStyle/>
          <a:p>
            <a:fld id="{75B9C6D8-5D18-BF41-AD00-D51B1C18956F}" type="datetimeFigureOut">
              <a:rPr lang="da-DK" smtClean="0"/>
              <a:pPr/>
              <a:t>27-11-2024</a:t>
            </a:fld>
            <a:endParaRPr lang="da-DK"/>
          </a:p>
        </p:txBody>
      </p:sp>
      <p:sp>
        <p:nvSpPr>
          <p:cNvPr id="4" name="Pladsholder til sidefod 3">
            <a:extLst>
              <a:ext uri="{FF2B5EF4-FFF2-40B4-BE49-F238E27FC236}">
                <a16:creationId xmlns:a16="http://schemas.microsoft.com/office/drawing/2014/main" id="{45615C20-B3E8-0B38-DBE3-FC59B789D9E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0284796-68F3-90F5-CACE-523E0E6FDC4C}"/>
              </a:ext>
            </a:extLst>
          </p:cNvPr>
          <p:cNvSpPr>
            <a:spLocks noGrp="1"/>
          </p:cNvSpPr>
          <p:nvPr>
            <p:ph type="sldNum" sz="quarter" idx="12"/>
          </p:nvPr>
        </p:nvSpPr>
        <p:spPr/>
        <p:txBody>
          <a:bodyPr/>
          <a:lstStyle/>
          <a:p>
            <a:fld id="{B6CAAAD3-468B-7441-95C1-B52E00A88362}" type="slidenum">
              <a:rPr lang="da-DK" smtClean="0"/>
              <a:pPr/>
              <a:t>‹nr.›</a:t>
            </a:fld>
            <a:endParaRPr lang="da-DK"/>
          </a:p>
        </p:txBody>
      </p:sp>
      <p:sp>
        <p:nvSpPr>
          <p:cNvPr id="6" name="Rectangle 5">
            <a:extLst>
              <a:ext uri="{FF2B5EF4-FFF2-40B4-BE49-F238E27FC236}">
                <a16:creationId xmlns:a16="http://schemas.microsoft.com/office/drawing/2014/main" id="{BEE99FD2-0B2D-295D-F290-91AFA93C72BF}"/>
              </a:ext>
            </a:extLst>
          </p:cNvPr>
          <p:cNvSpPr/>
          <p:nvPr userDrawn="1"/>
        </p:nvSpPr>
        <p:spPr>
          <a:xfrm>
            <a:off x="-35066" y="-6823"/>
            <a:ext cx="8779171" cy="16436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Rectangle 1">
            <a:extLst>
              <a:ext uri="{FF2B5EF4-FFF2-40B4-BE49-F238E27FC236}">
                <a16:creationId xmlns:a16="http://schemas.microsoft.com/office/drawing/2014/main" id="{7CB5890D-7AFA-3808-7A3D-33C5DB7BCF75}"/>
              </a:ext>
            </a:extLst>
          </p:cNvPr>
          <p:cNvSpPr/>
          <p:nvPr userDrawn="1"/>
        </p:nvSpPr>
        <p:spPr>
          <a:xfrm>
            <a:off x="11497150" y="885166"/>
            <a:ext cx="698025" cy="698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Rectangle 2">
            <a:extLst>
              <a:ext uri="{FF2B5EF4-FFF2-40B4-BE49-F238E27FC236}">
                <a16:creationId xmlns:a16="http://schemas.microsoft.com/office/drawing/2014/main" id="{51978242-D2FE-BD33-E0C7-3F4166E9D439}"/>
              </a:ext>
            </a:extLst>
          </p:cNvPr>
          <p:cNvSpPr/>
          <p:nvPr userDrawn="1"/>
        </p:nvSpPr>
        <p:spPr>
          <a:xfrm>
            <a:off x="-35066" y="1583191"/>
            <a:ext cx="11532196" cy="528255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Pladsholder til tekst 18">
            <a:extLst>
              <a:ext uri="{FF2B5EF4-FFF2-40B4-BE49-F238E27FC236}">
                <a16:creationId xmlns:a16="http://schemas.microsoft.com/office/drawing/2014/main" id="{2528A4DF-5D6B-F496-1BD2-BF269688CC26}"/>
              </a:ext>
            </a:extLst>
          </p:cNvPr>
          <p:cNvSpPr>
            <a:spLocks noGrp="1"/>
          </p:cNvSpPr>
          <p:nvPr>
            <p:ph type="body" sz="quarter" idx="13" hasCustomPrompt="1"/>
          </p:nvPr>
        </p:nvSpPr>
        <p:spPr>
          <a:xfrm>
            <a:off x="1119588" y="2533355"/>
            <a:ext cx="6445984" cy="927100"/>
          </a:xfrm>
        </p:spPr>
        <p:txBody>
          <a:bodyPr/>
          <a:lstStyle>
            <a:lvl1pPr marL="0" indent="0" defTabSz="626400">
              <a:lnSpc>
                <a:spcPct val="75000"/>
              </a:lnSpc>
              <a:buNone/>
              <a:defRPr sz="7200" b="1" i="0" cap="all" baseline="0">
                <a:solidFill>
                  <a:schemeClr val="bg1"/>
                </a:solidFill>
                <a:latin typeface="Tw Cen MT Condensed" panose="020B0606020104020203" pitchFamily="34" charset="77"/>
              </a:defRPr>
            </a:lvl1pPr>
          </a:lstStyle>
          <a:p>
            <a:pPr lvl="0"/>
            <a:r>
              <a:rPr lang="da-DK"/>
              <a:t>”</a:t>
            </a:r>
          </a:p>
        </p:txBody>
      </p:sp>
      <p:sp>
        <p:nvSpPr>
          <p:cNvPr id="10" name="Pladsholder til tekst 18">
            <a:extLst>
              <a:ext uri="{FF2B5EF4-FFF2-40B4-BE49-F238E27FC236}">
                <a16:creationId xmlns:a16="http://schemas.microsoft.com/office/drawing/2014/main" id="{747C80CC-EBE4-A7D3-410C-C2D911499A52}"/>
              </a:ext>
            </a:extLst>
          </p:cNvPr>
          <p:cNvSpPr>
            <a:spLocks noGrp="1"/>
          </p:cNvSpPr>
          <p:nvPr>
            <p:ph type="body" sz="quarter" idx="14" hasCustomPrompt="1"/>
          </p:nvPr>
        </p:nvSpPr>
        <p:spPr>
          <a:xfrm>
            <a:off x="1131527" y="3460454"/>
            <a:ext cx="6445984" cy="2038646"/>
          </a:xfrm>
        </p:spPr>
        <p:txBody>
          <a:bodyPr/>
          <a:lstStyle>
            <a:lvl1pPr marL="0" indent="0" defTabSz="626400">
              <a:lnSpc>
                <a:spcPct val="75000"/>
              </a:lnSpc>
              <a:buNone/>
              <a:defRPr sz="7200" b="1" i="0" cap="all" baseline="0">
                <a:solidFill>
                  <a:schemeClr val="bg1"/>
                </a:solidFill>
                <a:latin typeface="Tw Cen MT Condensed" panose="020B0606020104020203" pitchFamily="34" charset="77"/>
              </a:defRPr>
            </a:lvl1pPr>
          </a:lstStyle>
          <a:p>
            <a:pPr lvl="0"/>
            <a:r>
              <a:rPr lang="da-DK"/>
              <a:t>Dette er et kort citat på to </a:t>
            </a:r>
            <a:r>
              <a:rPr lang="da-DK" err="1"/>
              <a:t>linier</a:t>
            </a:r>
            <a:endParaRPr lang="da-DK"/>
          </a:p>
        </p:txBody>
      </p:sp>
    </p:spTree>
    <p:extLst>
      <p:ext uri="{BB962C8B-B14F-4D97-AF65-F5344CB8AC3E}">
        <p14:creationId xmlns:p14="http://schemas.microsoft.com/office/powerpoint/2010/main" val="2038843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dhold med billedteks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da-DK"/>
              <a:t>OVERSKRIFT TIL TEKST</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75B9C6D8-5D18-BF41-AD00-D51B1C18956F}" type="datetimeFigureOut">
              <a:rPr lang="da-DK" smtClean="0"/>
              <a:t>27-11-2024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6CAAAD3-468B-7441-95C1-B52E00A88362}" type="slidenum">
              <a:rPr lang="da-DK" smtClean="0"/>
              <a:t>‹nr.›</a:t>
            </a:fld>
            <a:endParaRPr lang="da-DK"/>
          </a:p>
        </p:txBody>
      </p:sp>
    </p:spTree>
    <p:extLst>
      <p:ext uri="{BB962C8B-B14F-4D97-AF65-F5344CB8AC3E}">
        <p14:creationId xmlns:p14="http://schemas.microsoft.com/office/powerpoint/2010/main" val="374991667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365125"/>
            <a:ext cx="10669588" cy="1325563"/>
          </a:xfrm>
        </p:spPr>
        <p:txBody>
          <a:bodyPr/>
          <a:lstStyle/>
          <a:p>
            <a:r>
              <a:rPr lang="da-DK"/>
              <a:t>KLIK FOR AT REDIGERE TITELTYPOGRAFIEN I MASTEREN</a:t>
            </a:r>
            <a:endParaRPr lang="en-US"/>
          </a:p>
        </p:txBody>
      </p:sp>
      <p:sp>
        <p:nvSpPr>
          <p:cNvPr id="3" name="Text Placeholder 2"/>
          <p:cNvSpPr>
            <a:spLocks noGrp="1"/>
          </p:cNvSpPr>
          <p:nvPr>
            <p:ph type="body" idx="1"/>
          </p:nvPr>
        </p:nvSpPr>
        <p:spPr>
          <a:xfrm>
            <a:off x="685800" y="1681163"/>
            <a:ext cx="5311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85800" y="2505075"/>
            <a:ext cx="5311775"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75B9C6D8-5D18-BF41-AD00-D51B1C18956F}" type="datetimeFigureOut">
              <a:rPr lang="da-DK" smtClean="0"/>
              <a:t>27-11-2024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B6CAAAD3-468B-7441-95C1-B52E00A88362}" type="slidenum">
              <a:rPr lang="da-DK" smtClean="0"/>
              <a:t>‹nr.›</a:t>
            </a:fld>
            <a:endParaRPr lang="da-DK"/>
          </a:p>
        </p:txBody>
      </p:sp>
      <p:sp>
        <p:nvSpPr>
          <p:cNvPr id="10" name="Rektangel 9">
            <a:extLst>
              <a:ext uri="{FF2B5EF4-FFF2-40B4-BE49-F238E27FC236}">
                <a16:creationId xmlns:a16="http://schemas.microsoft.com/office/drawing/2014/main" id="{53DD7386-4FA8-F412-23BD-DF5BDC1276B7}"/>
              </a:ext>
            </a:extLst>
          </p:cNvPr>
          <p:cNvSpPr/>
          <p:nvPr userDrawn="1"/>
        </p:nvSpPr>
        <p:spPr>
          <a:xfrm>
            <a:off x="0" y="6176963"/>
            <a:ext cx="685800" cy="685800"/>
          </a:xfrm>
          <a:prstGeom prst="rect">
            <a:avLst/>
          </a:prstGeom>
          <a:solidFill>
            <a:schemeClr val="tx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4352530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da-DK"/>
              <a:t>OVERSKRIFT TIL TEKST</a:t>
            </a:r>
            <a:endParaRPr lang="en-US"/>
          </a:p>
        </p:txBody>
      </p:sp>
      <p:sp>
        <p:nvSpPr>
          <p:cNvPr id="3" name="Picture Placeholder 2"/>
          <p:cNvSpPr>
            <a:spLocks noGrp="1" noChangeAspect="1"/>
          </p:cNvSpPr>
          <p:nvPr>
            <p:ph type="pic" idx="1"/>
          </p:nvPr>
        </p:nvSpPr>
        <p:spPr>
          <a:xfrm>
            <a:off x="5183188" y="987425"/>
            <a:ext cx="6021386"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75B9C6D8-5D18-BF41-AD00-D51B1C18956F}" type="datetimeFigureOut">
              <a:rPr lang="da-DK" smtClean="0"/>
              <a:t>27-11-2024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6CAAAD3-468B-7441-95C1-B52E00A88362}" type="slidenum">
              <a:rPr lang="da-DK" smtClean="0"/>
              <a:t>‹nr.›</a:t>
            </a:fld>
            <a:endParaRPr lang="da-DK"/>
          </a:p>
        </p:txBody>
      </p:sp>
      <p:sp>
        <p:nvSpPr>
          <p:cNvPr id="8" name="Rektangel 7">
            <a:extLst>
              <a:ext uri="{FF2B5EF4-FFF2-40B4-BE49-F238E27FC236}">
                <a16:creationId xmlns:a16="http://schemas.microsoft.com/office/drawing/2014/main" id="{87F066DA-7428-7EA3-3735-B790E9F92AE8}"/>
              </a:ext>
            </a:extLst>
          </p:cNvPr>
          <p:cNvSpPr/>
          <p:nvPr userDrawn="1"/>
        </p:nvSpPr>
        <p:spPr>
          <a:xfrm>
            <a:off x="11204574" y="0"/>
            <a:ext cx="987425" cy="987425"/>
          </a:xfrm>
          <a:prstGeom prst="rect">
            <a:avLst/>
          </a:prstGeom>
          <a:solidFill>
            <a:schemeClr val="tx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5298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verskrift og sammenligning">
    <p:bg>
      <p:bgRef idx="1001">
        <a:schemeClr val="bg2"/>
      </p:bgRef>
    </p:bg>
    <p:spTree>
      <p:nvGrpSpPr>
        <p:cNvPr id="1" name=""/>
        <p:cNvGrpSpPr/>
        <p:nvPr/>
      </p:nvGrpSpPr>
      <p:grpSpPr>
        <a:xfrm>
          <a:off x="0" y="0"/>
          <a:ext cx="0" cy="0"/>
          <a:chOff x="0" y="0"/>
          <a:chExt cx="0" cy="0"/>
        </a:xfrm>
      </p:grpSpPr>
      <p:pic>
        <p:nvPicPr>
          <p:cNvPr id="8" name="Billede 7" descr="Et billede, der indeholder bygning, udendørs, træ, sky&#10;&#10;Automatisk genereret beskrivelse">
            <a:extLst>
              <a:ext uri="{FF2B5EF4-FFF2-40B4-BE49-F238E27FC236}">
                <a16:creationId xmlns:a16="http://schemas.microsoft.com/office/drawing/2014/main" id="{E3DD1795-6124-D028-F1A4-656E26D84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4492" y="0"/>
            <a:ext cx="4677507" cy="3118338"/>
          </a:xfrm>
          <a:prstGeom prst="rect">
            <a:avLst/>
          </a:prstGeom>
        </p:spPr>
      </p:pic>
      <p:sp>
        <p:nvSpPr>
          <p:cNvPr id="3" name="Pladsholder til dato 2">
            <a:extLst>
              <a:ext uri="{FF2B5EF4-FFF2-40B4-BE49-F238E27FC236}">
                <a16:creationId xmlns:a16="http://schemas.microsoft.com/office/drawing/2014/main" id="{AA9B9D55-B639-0046-E8F3-A77A338D2A5A}"/>
              </a:ext>
            </a:extLst>
          </p:cNvPr>
          <p:cNvSpPr>
            <a:spLocks noGrp="1"/>
          </p:cNvSpPr>
          <p:nvPr>
            <p:ph type="dt" sz="half" idx="10"/>
          </p:nvPr>
        </p:nvSpPr>
        <p:spPr/>
        <p:txBody>
          <a:bodyPr/>
          <a:lstStyle/>
          <a:p>
            <a:fld id="{75B9C6D8-5D18-BF41-AD00-D51B1C18956F}" type="datetimeFigureOut">
              <a:rPr lang="da-DK" smtClean="0"/>
              <a:pPr/>
              <a:t>27-11-2024</a:t>
            </a:fld>
            <a:endParaRPr lang="da-DK"/>
          </a:p>
        </p:txBody>
      </p:sp>
      <p:sp>
        <p:nvSpPr>
          <p:cNvPr id="9" name="Rektangel 8">
            <a:extLst>
              <a:ext uri="{FF2B5EF4-FFF2-40B4-BE49-F238E27FC236}">
                <a16:creationId xmlns:a16="http://schemas.microsoft.com/office/drawing/2014/main" id="{7185D027-2C5F-EC36-3324-720D756DAD21}"/>
              </a:ext>
            </a:extLst>
          </p:cNvPr>
          <p:cNvSpPr/>
          <p:nvPr userDrawn="1"/>
        </p:nvSpPr>
        <p:spPr>
          <a:xfrm>
            <a:off x="650631" y="621058"/>
            <a:ext cx="10703169" cy="52402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idefod 3">
            <a:extLst>
              <a:ext uri="{FF2B5EF4-FFF2-40B4-BE49-F238E27FC236}">
                <a16:creationId xmlns:a16="http://schemas.microsoft.com/office/drawing/2014/main" id="{BC9C21B1-E7B4-5ED4-9998-F0E831FE938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BA7CE36-5014-7E33-B1E7-FDE1426C5F11}"/>
              </a:ext>
            </a:extLst>
          </p:cNvPr>
          <p:cNvSpPr>
            <a:spLocks noGrp="1"/>
          </p:cNvSpPr>
          <p:nvPr>
            <p:ph type="sldNum" sz="quarter" idx="12"/>
          </p:nvPr>
        </p:nvSpPr>
        <p:spPr/>
        <p:txBody>
          <a:bodyPr/>
          <a:lstStyle/>
          <a:p>
            <a:fld id="{B6CAAAD3-468B-7441-95C1-B52E00A88362}" type="slidenum">
              <a:rPr lang="da-DK" smtClean="0"/>
              <a:pPr/>
              <a:t>‹nr.›</a:t>
            </a:fld>
            <a:endParaRPr lang="da-DK"/>
          </a:p>
        </p:txBody>
      </p:sp>
      <p:sp>
        <p:nvSpPr>
          <p:cNvPr id="2" name="Titel 1">
            <a:extLst>
              <a:ext uri="{FF2B5EF4-FFF2-40B4-BE49-F238E27FC236}">
                <a16:creationId xmlns:a16="http://schemas.microsoft.com/office/drawing/2014/main" id="{AE045131-6A26-0B76-8EC0-57A9AA31079F}"/>
              </a:ext>
            </a:extLst>
          </p:cNvPr>
          <p:cNvSpPr>
            <a:spLocks noGrp="1"/>
          </p:cNvSpPr>
          <p:nvPr>
            <p:ph type="title" hasCustomPrompt="1"/>
          </p:nvPr>
        </p:nvSpPr>
        <p:spPr>
          <a:xfrm>
            <a:off x="838200" y="750277"/>
            <a:ext cx="10287000" cy="1267567"/>
          </a:xfrm>
        </p:spPr>
        <p:txBody>
          <a:bodyPr/>
          <a:lstStyle>
            <a:lvl1pPr>
              <a:defRPr sz="6000">
                <a:solidFill>
                  <a:schemeClr val="bg1"/>
                </a:solidFill>
              </a:defRPr>
            </a:lvl1pPr>
          </a:lstStyle>
          <a:p>
            <a:r>
              <a:rPr lang="da-DK"/>
              <a:t>OVERSKRIFT</a:t>
            </a:r>
          </a:p>
        </p:txBody>
      </p:sp>
      <p:sp>
        <p:nvSpPr>
          <p:cNvPr id="11" name="Pladsholder til tekst 10">
            <a:extLst>
              <a:ext uri="{FF2B5EF4-FFF2-40B4-BE49-F238E27FC236}">
                <a16:creationId xmlns:a16="http://schemas.microsoft.com/office/drawing/2014/main" id="{5BFEF0CC-120D-5E0B-852B-40D8EABC74B2}"/>
              </a:ext>
            </a:extLst>
          </p:cNvPr>
          <p:cNvSpPr>
            <a:spLocks noGrp="1"/>
          </p:cNvSpPr>
          <p:nvPr>
            <p:ph type="body" sz="quarter" idx="13"/>
          </p:nvPr>
        </p:nvSpPr>
        <p:spPr>
          <a:xfrm>
            <a:off x="838200" y="2209494"/>
            <a:ext cx="5093943" cy="33120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a:t>
            </a:r>
            <a:r>
              <a:rPr lang="da-DK" err="1"/>
              <a:t>niveaua</a:t>
            </a:r>
            <a:endParaRPr lang="da-DK"/>
          </a:p>
          <a:p>
            <a:pPr lvl="4"/>
            <a:r>
              <a:rPr lang="da-DK"/>
              <a:t>Femte niveau</a:t>
            </a:r>
          </a:p>
        </p:txBody>
      </p:sp>
      <p:sp>
        <p:nvSpPr>
          <p:cNvPr id="12" name="Rektangel 11">
            <a:extLst>
              <a:ext uri="{FF2B5EF4-FFF2-40B4-BE49-F238E27FC236}">
                <a16:creationId xmlns:a16="http://schemas.microsoft.com/office/drawing/2014/main" id="{BBC1A93B-D1A5-CA32-AA7A-C51D17812739}"/>
              </a:ext>
            </a:extLst>
          </p:cNvPr>
          <p:cNvSpPr/>
          <p:nvPr userDrawn="1"/>
        </p:nvSpPr>
        <p:spPr>
          <a:xfrm>
            <a:off x="-6126" y="5861274"/>
            <a:ext cx="656757" cy="6567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ladsholder til tekst 10">
            <a:extLst>
              <a:ext uri="{FF2B5EF4-FFF2-40B4-BE49-F238E27FC236}">
                <a16:creationId xmlns:a16="http://schemas.microsoft.com/office/drawing/2014/main" id="{E4D566B0-A129-1255-ECAF-0D1BA92ADAEC}"/>
              </a:ext>
            </a:extLst>
          </p:cNvPr>
          <p:cNvSpPr>
            <a:spLocks noGrp="1"/>
          </p:cNvSpPr>
          <p:nvPr>
            <p:ph type="body" sz="quarter" idx="14"/>
          </p:nvPr>
        </p:nvSpPr>
        <p:spPr>
          <a:xfrm>
            <a:off x="6031257" y="2203325"/>
            <a:ext cx="5093943" cy="3312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a:t>
            </a:r>
            <a:r>
              <a:rPr lang="da-DK" err="1"/>
              <a:t>niveaua</a:t>
            </a:r>
            <a:endParaRPr lang="da-DK"/>
          </a:p>
          <a:p>
            <a:pPr lvl="4"/>
            <a:r>
              <a:rPr lang="da-DK"/>
              <a:t>Femte niveau</a:t>
            </a:r>
          </a:p>
        </p:txBody>
      </p:sp>
    </p:spTree>
    <p:extLst>
      <p:ext uri="{BB962C8B-B14F-4D97-AF65-F5344CB8AC3E}">
        <p14:creationId xmlns:p14="http://schemas.microsoft.com/office/powerpoint/2010/main" val="3575155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_Bullets">
    <p:spTree>
      <p:nvGrpSpPr>
        <p:cNvPr id="1" name=""/>
        <p:cNvGrpSpPr/>
        <p:nvPr/>
      </p:nvGrpSpPr>
      <p:grpSpPr>
        <a:xfrm>
          <a:off x="0" y="0"/>
          <a:ext cx="0" cy="0"/>
          <a:chOff x="0" y="0"/>
          <a:chExt cx="0" cy="0"/>
        </a:xfrm>
      </p:grpSpPr>
      <p:sp>
        <p:nvSpPr>
          <p:cNvPr id="2" name="Pladsholder til tekst 18">
            <a:extLst>
              <a:ext uri="{FF2B5EF4-FFF2-40B4-BE49-F238E27FC236}">
                <a16:creationId xmlns:a16="http://schemas.microsoft.com/office/drawing/2014/main" id="{58DD3DB6-6175-7325-6358-8236AA38726D}"/>
              </a:ext>
            </a:extLst>
          </p:cNvPr>
          <p:cNvSpPr>
            <a:spLocks noGrp="1"/>
          </p:cNvSpPr>
          <p:nvPr>
            <p:ph type="body" sz="quarter" idx="11" hasCustomPrompt="1"/>
          </p:nvPr>
        </p:nvSpPr>
        <p:spPr>
          <a:xfrm>
            <a:off x="6543675" y="1319143"/>
            <a:ext cx="4257675" cy="1641771"/>
          </a:xfrm>
        </p:spPr>
        <p:txBody>
          <a:bodyPr/>
          <a:lstStyle>
            <a:lvl1pPr marL="0" indent="0" defTabSz="626400">
              <a:lnSpc>
                <a:spcPct val="70000"/>
              </a:lnSpc>
              <a:buNone/>
              <a:defRPr sz="4400" b="1" i="0" cap="all" baseline="0">
                <a:solidFill>
                  <a:srgbClr val="212E51"/>
                </a:solidFill>
                <a:latin typeface="Tw Cen MT Condensed" panose="020B0606020104020203" pitchFamily="34" charset="77"/>
              </a:defRPr>
            </a:lvl1pPr>
          </a:lstStyle>
          <a:p>
            <a:pPr lvl="0"/>
            <a:r>
              <a:rPr lang="da-DK"/>
              <a:t>KORT OVERSKRIFT TIL PUNKTER</a:t>
            </a:r>
          </a:p>
        </p:txBody>
      </p:sp>
      <p:sp>
        <p:nvSpPr>
          <p:cNvPr id="4" name="Rectangle 3">
            <a:extLst>
              <a:ext uri="{FF2B5EF4-FFF2-40B4-BE49-F238E27FC236}">
                <a16:creationId xmlns:a16="http://schemas.microsoft.com/office/drawing/2014/main" id="{30B4C6E4-FA6E-F389-9364-FD257D685AB7}"/>
              </a:ext>
            </a:extLst>
          </p:cNvPr>
          <p:cNvSpPr/>
          <p:nvPr userDrawn="1"/>
        </p:nvSpPr>
        <p:spPr>
          <a:xfrm>
            <a:off x="2486025" y="698024"/>
            <a:ext cx="3238500" cy="2730975"/>
          </a:xfrm>
          <a:prstGeom prst="rect">
            <a:avLst/>
          </a:prstGeom>
          <a:solidFill>
            <a:srgbClr val="FF665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DK"/>
          </a:p>
        </p:txBody>
      </p:sp>
      <p:pic>
        <p:nvPicPr>
          <p:cNvPr id="8" name="Picture 7" descr="A group of people walking&#10;&#10;Description automatically generated with medium confidence">
            <a:extLst>
              <a:ext uri="{FF2B5EF4-FFF2-40B4-BE49-F238E27FC236}">
                <a16:creationId xmlns:a16="http://schemas.microsoft.com/office/drawing/2014/main" id="{C0D5EE0A-73D8-487C-DCAD-63735C2A384F}"/>
              </a:ext>
            </a:extLst>
          </p:cNvPr>
          <p:cNvPicPr>
            <a:picLocks noChangeAspect="1"/>
          </p:cNvPicPr>
          <p:nvPr userDrawn="1"/>
        </p:nvPicPr>
        <p:blipFill>
          <a:blip r:embed="rId2"/>
          <a:stretch>
            <a:fillRect/>
          </a:stretch>
        </p:blipFill>
        <p:spPr>
          <a:xfrm>
            <a:off x="688499" y="1162049"/>
            <a:ext cx="3973505" cy="4997925"/>
          </a:xfrm>
          <a:prstGeom prst="rect">
            <a:avLst/>
          </a:prstGeom>
        </p:spPr>
      </p:pic>
      <p:sp>
        <p:nvSpPr>
          <p:cNvPr id="11" name="Pladsholder til tekst 18">
            <a:extLst>
              <a:ext uri="{FF2B5EF4-FFF2-40B4-BE49-F238E27FC236}">
                <a16:creationId xmlns:a16="http://schemas.microsoft.com/office/drawing/2014/main" id="{E69456EB-B644-6F25-36E8-3DDB46BAB1B3}"/>
              </a:ext>
            </a:extLst>
          </p:cNvPr>
          <p:cNvSpPr>
            <a:spLocks noGrp="1"/>
          </p:cNvSpPr>
          <p:nvPr>
            <p:ph type="body" sz="quarter" idx="13" hasCustomPrompt="1"/>
          </p:nvPr>
        </p:nvSpPr>
        <p:spPr>
          <a:xfrm>
            <a:off x="6543675" y="3206465"/>
            <a:ext cx="4257676" cy="2960882"/>
          </a:xfrm>
        </p:spPr>
        <p:txBody>
          <a:bodyPr/>
          <a:lstStyle>
            <a:lvl1pPr marL="285750" indent="-285750" algn="l">
              <a:lnSpc>
                <a:spcPct val="100000"/>
              </a:lnSpc>
              <a:buFont typeface="Wingdings" pitchFamily="2" charset="2"/>
              <a:buChar char="§"/>
              <a:defRPr lang="da-DK" sz="1600" b="0" i="0" smtClean="0">
                <a:solidFill>
                  <a:srgbClr val="002148"/>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en-GB">
                <a:effectLst/>
              </a:rPr>
              <a:t>X </a:t>
            </a:r>
            <a:r>
              <a:rPr lang="en-GB" err="1">
                <a:effectLst/>
              </a:rPr>
              <a:t>antal</a:t>
            </a:r>
            <a:r>
              <a:rPr lang="en-GB">
                <a:effectLst/>
              </a:rPr>
              <a:t> </a:t>
            </a:r>
            <a:r>
              <a:rPr lang="en-GB" err="1">
                <a:effectLst/>
              </a:rPr>
              <a:t>ledere</a:t>
            </a:r>
            <a:r>
              <a:rPr lang="en-GB">
                <a:effectLst/>
              </a:rPr>
              <a:t> </a:t>
            </a:r>
            <a:r>
              <a:rPr lang="en-GB" err="1">
                <a:effectLst/>
              </a:rPr>
              <a:t>fra</a:t>
            </a:r>
            <a:r>
              <a:rPr lang="en-GB">
                <a:effectLst/>
              </a:rPr>
              <a:t> </a:t>
            </a:r>
            <a:r>
              <a:rPr lang="en-GB" err="1">
                <a:effectLst/>
              </a:rPr>
              <a:t>både</a:t>
            </a:r>
            <a:r>
              <a:rPr lang="en-GB">
                <a:effectLst/>
              </a:rPr>
              <a:t> </a:t>
            </a:r>
            <a:r>
              <a:rPr lang="en-GB" err="1">
                <a:effectLst/>
              </a:rPr>
              <a:t>offentlig</a:t>
            </a:r>
            <a:r>
              <a:rPr lang="en-GB">
                <a:effectLst/>
              </a:rPr>
              <a:t> </a:t>
            </a:r>
            <a:r>
              <a:rPr lang="en-GB" err="1">
                <a:effectLst/>
              </a:rPr>
              <a:t>og</a:t>
            </a:r>
            <a:r>
              <a:rPr lang="en-GB">
                <a:effectLst/>
              </a:rPr>
              <a:t> </a:t>
            </a:r>
            <a:r>
              <a:rPr lang="en-GB" err="1">
                <a:effectLst/>
              </a:rPr>
              <a:t>privat</a:t>
            </a:r>
            <a:r>
              <a:rPr lang="en-GB">
                <a:effectLst/>
              </a:rPr>
              <a:t> </a:t>
            </a:r>
            <a:r>
              <a:rPr lang="en-GB" err="1">
                <a:effectLst/>
              </a:rPr>
              <a:t>sektor</a:t>
            </a:r>
            <a:r>
              <a:rPr lang="en-GB">
                <a:effectLst/>
              </a:rPr>
              <a:t> </a:t>
            </a:r>
            <a:r>
              <a:rPr lang="en-GB" err="1">
                <a:effectLst/>
              </a:rPr>
              <a:t>årligt</a:t>
            </a:r>
            <a:r>
              <a:rPr lang="en-GB">
                <a:effectLst/>
              </a:rPr>
              <a:t> </a:t>
            </a:r>
            <a:r>
              <a:rPr lang="en-GB" err="1">
                <a:effectLst/>
              </a:rPr>
              <a:t>deltager</a:t>
            </a:r>
            <a:r>
              <a:rPr lang="en-GB">
                <a:effectLst/>
              </a:rPr>
              <a:t> </a:t>
            </a:r>
            <a:r>
              <a:rPr lang="en-GB" err="1">
                <a:effectLst/>
              </a:rPr>
              <a:t>på</a:t>
            </a:r>
            <a:r>
              <a:rPr lang="en-GB">
                <a:effectLst/>
              </a:rPr>
              <a:t> et </a:t>
            </a:r>
            <a:r>
              <a:rPr lang="en-GB" err="1">
                <a:effectLst/>
              </a:rPr>
              <a:t>kursus</a:t>
            </a:r>
            <a:r>
              <a:rPr lang="en-GB">
                <a:effectLst/>
              </a:rPr>
              <a:t>- </a:t>
            </a:r>
            <a:r>
              <a:rPr lang="en-GB" err="1">
                <a:effectLst/>
              </a:rPr>
              <a:t>eller</a:t>
            </a:r>
            <a:r>
              <a:rPr lang="en-GB">
                <a:effectLst/>
              </a:rPr>
              <a:t> </a:t>
            </a:r>
            <a:r>
              <a:rPr lang="en-GB" err="1">
                <a:effectLst/>
              </a:rPr>
              <a:t>uddannelsesforløb</a:t>
            </a:r>
            <a:r>
              <a:rPr lang="en-GB">
                <a:effectLst/>
              </a:rPr>
              <a:t> </a:t>
            </a:r>
            <a:r>
              <a:rPr lang="en-GB" err="1">
                <a:effectLst/>
              </a:rPr>
              <a:t>hos</a:t>
            </a:r>
            <a:r>
              <a:rPr lang="en-GB">
                <a:effectLst/>
              </a:rPr>
              <a:t> </a:t>
            </a:r>
            <a:r>
              <a:rPr lang="en-GB" err="1">
                <a:effectLst/>
              </a:rPr>
              <a:t>os</a:t>
            </a:r>
            <a:r>
              <a:rPr lang="en-GB">
                <a:effectLst/>
              </a:rPr>
              <a:t>?</a:t>
            </a:r>
          </a:p>
          <a:p>
            <a:pPr lvl="0"/>
            <a:r>
              <a:rPr lang="da-DK"/>
              <a:t>Punkt 2</a:t>
            </a:r>
          </a:p>
          <a:p>
            <a:pPr lvl="0"/>
            <a:r>
              <a:rPr lang="da-DK"/>
              <a:t>Punkt 3 </a:t>
            </a:r>
          </a:p>
        </p:txBody>
      </p:sp>
      <p:sp>
        <p:nvSpPr>
          <p:cNvPr id="5" name="Picture Placeholder 4">
            <a:extLst>
              <a:ext uri="{FF2B5EF4-FFF2-40B4-BE49-F238E27FC236}">
                <a16:creationId xmlns:a16="http://schemas.microsoft.com/office/drawing/2014/main" id="{F0B498CD-7083-E4D6-BDC6-D814DCF61BD8}"/>
              </a:ext>
            </a:extLst>
          </p:cNvPr>
          <p:cNvSpPr>
            <a:spLocks noGrp="1"/>
          </p:cNvSpPr>
          <p:nvPr>
            <p:ph type="pic" sz="quarter" idx="14"/>
          </p:nvPr>
        </p:nvSpPr>
        <p:spPr>
          <a:xfrm>
            <a:off x="688975" y="1162049"/>
            <a:ext cx="3973029" cy="4997925"/>
          </a:xfrm>
        </p:spPr>
        <p:txBody>
          <a:bodyPr/>
          <a:lstStyle/>
          <a:p>
            <a:endParaRPr lang="en-DK"/>
          </a:p>
        </p:txBody>
      </p:sp>
    </p:spTree>
    <p:extLst>
      <p:ext uri="{BB962C8B-B14F-4D97-AF65-F5344CB8AC3E}">
        <p14:creationId xmlns:p14="http://schemas.microsoft.com/office/powerpoint/2010/main" val="233554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C30CBCC-2162-E049-D1EF-D7031D4D1852}"/>
              </a:ext>
            </a:extLst>
          </p:cNvPr>
          <p:cNvSpPr>
            <a:spLocks noGrp="1"/>
          </p:cNvSpPr>
          <p:nvPr>
            <p:ph type="dt" sz="half" idx="10"/>
          </p:nvPr>
        </p:nvSpPr>
        <p:spPr/>
        <p:txBody>
          <a:bodyPr/>
          <a:lstStyle/>
          <a:p>
            <a:fld id="{75B9C6D8-5D18-BF41-AD00-D51B1C18956F}" type="datetimeFigureOut">
              <a:rPr lang="da-DK" smtClean="0"/>
              <a:pPr/>
              <a:t>27-11-2024</a:t>
            </a:fld>
            <a:endParaRPr lang="da-DK"/>
          </a:p>
        </p:txBody>
      </p:sp>
      <p:sp>
        <p:nvSpPr>
          <p:cNvPr id="3" name="Pladsholder til sidefod 2">
            <a:extLst>
              <a:ext uri="{FF2B5EF4-FFF2-40B4-BE49-F238E27FC236}">
                <a16:creationId xmlns:a16="http://schemas.microsoft.com/office/drawing/2014/main" id="{E630C5CF-C3DB-3EA0-3B6E-511BE19D940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388AA73-7423-D655-3321-D5739A2D14C6}"/>
              </a:ext>
            </a:extLst>
          </p:cNvPr>
          <p:cNvSpPr>
            <a:spLocks noGrp="1"/>
          </p:cNvSpPr>
          <p:nvPr>
            <p:ph type="sldNum" sz="quarter" idx="12"/>
          </p:nvPr>
        </p:nvSpPr>
        <p:spPr/>
        <p:txBody>
          <a:bodyPr/>
          <a:lstStyle/>
          <a:p>
            <a:fld id="{B6CAAAD3-468B-7441-95C1-B52E00A88362}" type="slidenum">
              <a:rPr lang="da-DK" smtClean="0"/>
              <a:pPr/>
              <a:t>‹nr.›</a:t>
            </a:fld>
            <a:endParaRPr lang="da-DK"/>
          </a:p>
        </p:txBody>
      </p:sp>
    </p:spTree>
    <p:extLst>
      <p:ext uri="{BB962C8B-B14F-4D97-AF65-F5344CB8AC3E}">
        <p14:creationId xmlns:p14="http://schemas.microsoft.com/office/powerpoint/2010/main" val="427666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_Forside">
    <p:spTree>
      <p:nvGrpSpPr>
        <p:cNvPr id="1" name=""/>
        <p:cNvGrpSpPr/>
        <p:nvPr/>
      </p:nvGrpSpPr>
      <p:grpSpPr>
        <a:xfrm>
          <a:off x="0" y="0"/>
          <a:ext cx="0" cy="0"/>
          <a:chOff x="0" y="0"/>
          <a:chExt cx="0" cy="0"/>
        </a:xfrm>
      </p:grpSpPr>
      <p:sp>
        <p:nvSpPr>
          <p:cNvPr id="22" name="Pladsholder til tekst 18">
            <a:extLst>
              <a:ext uri="{FF2B5EF4-FFF2-40B4-BE49-F238E27FC236}">
                <a16:creationId xmlns:a16="http://schemas.microsoft.com/office/drawing/2014/main" id="{46DAEA44-B4F5-CD4C-AD75-E9A85A4B9350}"/>
              </a:ext>
            </a:extLst>
          </p:cNvPr>
          <p:cNvSpPr>
            <a:spLocks noGrp="1"/>
          </p:cNvSpPr>
          <p:nvPr>
            <p:ph type="body" sz="quarter" idx="11" hasCustomPrompt="1"/>
          </p:nvPr>
        </p:nvSpPr>
        <p:spPr>
          <a:xfrm>
            <a:off x="433787" y="2166868"/>
            <a:ext cx="6524797" cy="1791290"/>
          </a:xfrm>
        </p:spPr>
        <p:txBody>
          <a:bodyPr/>
          <a:lstStyle>
            <a:lvl1pPr marL="0" indent="0" defTabSz="626400">
              <a:lnSpc>
                <a:spcPct val="70000"/>
              </a:lnSpc>
              <a:buNone/>
              <a:defRPr sz="7200" b="1" i="0" cap="all" baseline="0">
                <a:solidFill>
                  <a:srgbClr val="212E51"/>
                </a:solidFill>
                <a:latin typeface="Tw Cen MT Condensed" panose="020B0606020104020203" pitchFamily="34" charset="77"/>
              </a:defRPr>
            </a:lvl1pPr>
          </a:lstStyle>
          <a:p>
            <a:pPr lvl="0"/>
            <a:r>
              <a:rPr lang="da-DK"/>
              <a:t>WHERE LEADERSHIP MEANS BUSINESS</a:t>
            </a:r>
          </a:p>
        </p:txBody>
      </p:sp>
      <p:sp>
        <p:nvSpPr>
          <p:cNvPr id="2" name="Pladsholder til tekst 18">
            <a:extLst>
              <a:ext uri="{FF2B5EF4-FFF2-40B4-BE49-F238E27FC236}">
                <a16:creationId xmlns:a16="http://schemas.microsoft.com/office/drawing/2014/main" id="{460B9295-CAFF-29CD-0EAB-67BFFE838F6F}"/>
              </a:ext>
            </a:extLst>
          </p:cNvPr>
          <p:cNvSpPr>
            <a:spLocks noGrp="1"/>
          </p:cNvSpPr>
          <p:nvPr>
            <p:ph type="body" sz="quarter" idx="12" hasCustomPrompt="1"/>
          </p:nvPr>
        </p:nvSpPr>
        <p:spPr>
          <a:xfrm>
            <a:off x="433787" y="4073514"/>
            <a:ext cx="6524797" cy="1187417"/>
          </a:xfrm>
        </p:spPr>
        <p:txBody>
          <a:bodyPr/>
          <a:lstStyle>
            <a:lvl1pPr marL="0" indent="0" defTabSz="626400">
              <a:lnSpc>
                <a:spcPct val="70000"/>
              </a:lnSpc>
              <a:buNone/>
              <a:defRPr sz="1600" b="0" i="0">
                <a:solidFill>
                  <a:srgbClr val="002148"/>
                </a:solidFill>
                <a:latin typeface="Georgia" panose="02040502050405020303" pitchFamily="18" charset="0"/>
              </a:defRPr>
            </a:lvl1pPr>
          </a:lstStyle>
          <a:p>
            <a:pPr lvl="0"/>
            <a:r>
              <a:rPr lang="da-DK"/>
              <a:t>Strategi for CBS </a:t>
            </a:r>
            <a:r>
              <a:rPr lang="da-DK" err="1"/>
              <a:t>Executive</a:t>
            </a:r>
            <a:r>
              <a:rPr lang="da-DK"/>
              <a:t> Fonden</a:t>
            </a:r>
          </a:p>
        </p:txBody>
      </p:sp>
      <p:sp>
        <p:nvSpPr>
          <p:cNvPr id="5" name="Rectangle 4">
            <a:extLst>
              <a:ext uri="{FF2B5EF4-FFF2-40B4-BE49-F238E27FC236}">
                <a16:creationId xmlns:a16="http://schemas.microsoft.com/office/drawing/2014/main" id="{4F75DF8E-4C05-13BA-8B23-2F2CAA8DA8BA}"/>
              </a:ext>
            </a:extLst>
          </p:cNvPr>
          <p:cNvSpPr/>
          <p:nvPr userDrawn="1"/>
        </p:nvSpPr>
        <p:spPr>
          <a:xfrm>
            <a:off x="10588674" y="6178760"/>
            <a:ext cx="698025" cy="69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Rectangle 7">
            <a:extLst>
              <a:ext uri="{FF2B5EF4-FFF2-40B4-BE49-F238E27FC236}">
                <a16:creationId xmlns:a16="http://schemas.microsoft.com/office/drawing/2014/main" id="{9A44DEE4-751C-5EBC-EDAD-075E276BB162}"/>
              </a:ext>
            </a:extLst>
          </p:cNvPr>
          <p:cNvSpPr/>
          <p:nvPr userDrawn="1"/>
        </p:nvSpPr>
        <p:spPr>
          <a:xfrm flipH="1">
            <a:off x="7517928" y="3562346"/>
            <a:ext cx="3070746" cy="1989080"/>
          </a:xfrm>
          <a:prstGeom prst="rect">
            <a:avLst/>
          </a:prstGeom>
          <a:solidFill>
            <a:srgbClr val="ED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3" name="Picture 12" descr="A picture containing text, person, indoor, window&#10;&#10;Description automatically generated">
            <a:extLst>
              <a:ext uri="{FF2B5EF4-FFF2-40B4-BE49-F238E27FC236}">
                <a16:creationId xmlns:a16="http://schemas.microsoft.com/office/drawing/2014/main" id="{7F56EEB9-E9CD-3A83-DE73-AD47DEFB214E}"/>
              </a:ext>
            </a:extLst>
          </p:cNvPr>
          <p:cNvPicPr>
            <a:picLocks noChangeAspect="1"/>
          </p:cNvPicPr>
          <p:nvPr userDrawn="1"/>
        </p:nvPicPr>
        <p:blipFill>
          <a:blip r:embed="rId2"/>
          <a:stretch>
            <a:fillRect/>
          </a:stretch>
        </p:blipFill>
        <p:spPr>
          <a:xfrm>
            <a:off x="8215953" y="-13447"/>
            <a:ext cx="4002942" cy="4273818"/>
          </a:xfrm>
          <a:prstGeom prst="rect">
            <a:avLst/>
          </a:prstGeom>
        </p:spPr>
      </p:pic>
      <p:pic>
        <p:nvPicPr>
          <p:cNvPr id="16" name="Picture 15" descr="A picture containing text, tableware, plate, dishware&#10;&#10;Description automatically generated">
            <a:extLst>
              <a:ext uri="{FF2B5EF4-FFF2-40B4-BE49-F238E27FC236}">
                <a16:creationId xmlns:a16="http://schemas.microsoft.com/office/drawing/2014/main" id="{21B779B4-CC12-D08B-1785-B2AECDE13E2C}"/>
              </a:ext>
            </a:extLst>
          </p:cNvPr>
          <p:cNvPicPr>
            <a:picLocks noChangeAspect="1"/>
          </p:cNvPicPr>
          <p:nvPr userDrawn="1"/>
        </p:nvPicPr>
        <p:blipFill>
          <a:blip r:embed="rId3"/>
          <a:stretch>
            <a:fillRect/>
          </a:stretch>
        </p:blipFill>
        <p:spPr>
          <a:xfrm>
            <a:off x="521207" y="464097"/>
            <a:ext cx="1563625" cy="399997"/>
          </a:xfrm>
          <a:prstGeom prst="rect">
            <a:avLst/>
          </a:prstGeom>
        </p:spPr>
      </p:pic>
      <p:sp>
        <p:nvSpPr>
          <p:cNvPr id="6" name="Picture Placeholder 5">
            <a:extLst>
              <a:ext uri="{FF2B5EF4-FFF2-40B4-BE49-F238E27FC236}">
                <a16:creationId xmlns:a16="http://schemas.microsoft.com/office/drawing/2014/main" id="{F8C12616-7776-2001-4112-5FF360D8BFF5}"/>
              </a:ext>
            </a:extLst>
          </p:cNvPr>
          <p:cNvSpPr>
            <a:spLocks noGrp="1"/>
          </p:cNvSpPr>
          <p:nvPr>
            <p:ph type="pic" sz="quarter" idx="14"/>
          </p:nvPr>
        </p:nvSpPr>
        <p:spPr>
          <a:xfrm>
            <a:off x="8215953" y="-13179"/>
            <a:ext cx="4002942" cy="4273550"/>
          </a:xfrm>
        </p:spPr>
        <p:txBody>
          <a:bodyPr/>
          <a:lstStyle/>
          <a:p>
            <a:endParaRPr lang="en-DK"/>
          </a:p>
        </p:txBody>
      </p:sp>
    </p:spTree>
    <p:extLst>
      <p:ext uri="{BB962C8B-B14F-4D97-AF65-F5344CB8AC3E}">
        <p14:creationId xmlns:p14="http://schemas.microsoft.com/office/powerpoint/2010/main" val="4249789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_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C0453-FB97-BEFC-F58F-AB9ED1CB15E9}"/>
              </a:ext>
            </a:extLst>
          </p:cNvPr>
          <p:cNvSpPr/>
          <p:nvPr userDrawn="1"/>
        </p:nvSpPr>
        <p:spPr>
          <a:xfrm>
            <a:off x="-33720" y="-33720"/>
            <a:ext cx="12278272" cy="6949528"/>
          </a:xfrm>
          <a:prstGeom prst="rect">
            <a:avLst/>
          </a:prstGeom>
          <a:solidFill>
            <a:srgbClr val="002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Pladsholder til tekst 18">
            <a:extLst>
              <a:ext uri="{FF2B5EF4-FFF2-40B4-BE49-F238E27FC236}">
                <a16:creationId xmlns:a16="http://schemas.microsoft.com/office/drawing/2014/main" id="{9F9BEDFC-A0A3-FAAB-3165-7C257C4C1E3E}"/>
              </a:ext>
            </a:extLst>
          </p:cNvPr>
          <p:cNvSpPr>
            <a:spLocks noGrp="1"/>
          </p:cNvSpPr>
          <p:nvPr>
            <p:ph type="body" sz="quarter" idx="15" hasCustomPrompt="1"/>
          </p:nvPr>
        </p:nvSpPr>
        <p:spPr>
          <a:xfrm>
            <a:off x="433788" y="1012370"/>
            <a:ext cx="5315372" cy="2708291"/>
          </a:xfrm>
        </p:spPr>
        <p:txBody>
          <a:bodyPr/>
          <a:lstStyle>
            <a:lvl1pPr marL="0" indent="0" defTabSz="626400">
              <a:lnSpc>
                <a:spcPct val="60000"/>
              </a:lnSpc>
              <a:buNone/>
              <a:defRPr sz="7200" b="1" i="0" cap="all" baseline="0">
                <a:solidFill>
                  <a:schemeClr val="bg1"/>
                </a:solidFill>
                <a:latin typeface="Tw Cen MT Condensed" panose="020B0606020104020203" pitchFamily="34" charset="77"/>
              </a:defRPr>
            </a:lvl1pPr>
          </a:lstStyle>
          <a:p>
            <a:pPr lvl="0"/>
            <a:r>
              <a:rPr lang="da-DK" err="1"/>
              <a:t>AGENDa</a:t>
            </a:r>
            <a:endParaRPr lang="da-DK"/>
          </a:p>
        </p:txBody>
      </p:sp>
      <p:sp>
        <p:nvSpPr>
          <p:cNvPr id="16" name="Pladsholder til tekst 18">
            <a:extLst>
              <a:ext uri="{FF2B5EF4-FFF2-40B4-BE49-F238E27FC236}">
                <a16:creationId xmlns:a16="http://schemas.microsoft.com/office/drawing/2014/main" id="{653AB60D-96B3-4644-B4EA-0C7B94002A4F}"/>
              </a:ext>
            </a:extLst>
          </p:cNvPr>
          <p:cNvSpPr>
            <a:spLocks noGrp="1"/>
          </p:cNvSpPr>
          <p:nvPr>
            <p:ph type="body" sz="quarter" idx="13" hasCustomPrompt="1"/>
          </p:nvPr>
        </p:nvSpPr>
        <p:spPr>
          <a:xfrm>
            <a:off x="6745819" y="2204437"/>
            <a:ext cx="3916014" cy="3461544"/>
          </a:xfrm>
        </p:spPr>
        <p:txBody>
          <a:bodyPr/>
          <a:lstStyle>
            <a:lvl1pPr marL="0" indent="0" algn="l">
              <a:lnSpc>
                <a:spcPct val="100000"/>
              </a:lnSpc>
              <a:buFont typeface="Arial" panose="020B0604020202020204" pitchFamily="34" charset="0"/>
              <a:buNone/>
              <a:defRPr lang="da-DK" sz="2400" b="0" i="0" smtClean="0">
                <a:solidFill>
                  <a:schemeClr val="bg1"/>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da-DK"/>
              <a:t>Introduktion</a:t>
            </a:r>
          </a:p>
          <a:p>
            <a:pPr lvl="0"/>
            <a:r>
              <a:rPr lang="da-DK"/>
              <a:t>Første punkt</a:t>
            </a:r>
          </a:p>
          <a:p>
            <a:pPr lvl="0"/>
            <a:r>
              <a:rPr lang="da-DK"/>
              <a:t>Næste punkt</a:t>
            </a:r>
          </a:p>
          <a:p>
            <a:pPr lvl="0"/>
            <a:r>
              <a:rPr lang="da-DK"/>
              <a:t>Næstsidste punkt</a:t>
            </a:r>
          </a:p>
          <a:p>
            <a:pPr lvl="0"/>
            <a:r>
              <a:rPr lang="da-DK"/>
              <a:t>Sidste punkt</a:t>
            </a:r>
          </a:p>
        </p:txBody>
      </p:sp>
      <p:cxnSp>
        <p:nvCxnSpPr>
          <p:cNvPr id="12" name="Straight Connector 11">
            <a:extLst>
              <a:ext uri="{FF2B5EF4-FFF2-40B4-BE49-F238E27FC236}">
                <a16:creationId xmlns:a16="http://schemas.microsoft.com/office/drawing/2014/main" id="{FD5D5B8C-C5E3-C5C2-9095-45B48CE6E443}"/>
              </a:ext>
            </a:extLst>
          </p:cNvPr>
          <p:cNvCxnSpPr>
            <a:cxnSpLocks/>
          </p:cNvCxnSpPr>
          <p:nvPr userDrawn="1"/>
        </p:nvCxnSpPr>
        <p:spPr>
          <a:xfrm flipV="1">
            <a:off x="11493975" y="-33720"/>
            <a:ext cx="0" cy="6193695"/>
          </a:xfrm>
          <a:prstGeom prst="line">
            <a:avLst/>
          </a:prstGeom>
          <a:ln>
            <a:solidFill>
              <a:srgbClr val="B9BFC6"/>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C3D26913-48AB-D38F-BD3B-1336AD75854E}"/>
              </a:ext>
            </a:extLst>
          </p:cNvPr>
          <p:cNvCxnSpPr>
            <a:cxnSpLocks/>
          </p:cNvCxnSpPr>
          <p:nvPr userDrawn="1"/>
        </p:nvCxnSpPr>
        <p:spPr>
          <a:xfrm flipH="1">
            <a:off x="-33720" y="6159975"/>
            <a:ext cx="11527695" cy="0"/>
          </a:xfrm>
          <a:prstGeom prst="line">
            <a:avLst/>
          </a:prstGeom>
          <a:ln>
            <a:solidFill>
              <a:srgbClr val="B9BFC6"/>
            </a:solidFill>
          </a:ln>
        </p:spPr>
        <p:style>
          <a:lnRef idx="1">
            <a:schemeClr val="accent2"/>
          </a:lnRef>
          <a:fillRef idx="0">
            <a:schemeClr val="accent2"/>
          </a:fillRef>
          <a:effectRef idx="0">
            <a:schemeClr val="accent2"/>
          </a:effectRef>
          <a:fontRef idx="minor">
            <a:schemeClr val="tx1"/>
          </a:fontRef>
        </p:style>
      </p:cxnSp>
      <p:sp>
        <p:nvSpPr>
          <p:cNvPr id="21" name="Pladsholder til tekst 18">
            <a:extLst>
              <a:ext uri="{FF2B5EF4-FFF2-40B4-BE49-F238E27FC236}">
                <a16:creationId xmlns:a16="http://schemas.microsoft.com/office/drawing/2014/main" id="{5A3ED468-909F-B5E6-CA71-E8974F358AEE}"/>
              </a:ext>
            </a:extLst>
          </p:cNvPr>
          <p:cNvSpPr>
            <a:spLocks noGrp="1"/>
          </p:cNvSpPr>
          <p:nvPr>
            <p:ph type="body" sz="quarter" idx="16" hasCustomPrompt="1"/>
          </p:nvPr>
        </p:nvSpPr>
        <p:spPr>
          <a:xfrm>
            <a:off x="6007578" y="2204437"/>
            <a:ext cx="683170" cy="3461542"/>
          </a:xfrm>
        </p:spPr>
        <p:txBody>
          <a:bodyPr/>
          <a:lstStyle>
            <a:lvl1pPr marL="0" indent="0" algn="l">
              <a:lnSpc>
                <a:spcPct val="100000"/>
              </a:lnSpc>
              <a:buFont typeface="Arial" panose="020B0604020202020204" pitchFamily="34" charset="0"/>
              <a:buNone/>
              <a:defRPr lang="da-DK" sz="2400" b="0" i="0" spc="30" baseline="0" smtClean="0">
                <a:solidFill>
                  <a:schemeClr val="bg1"/>
                </a:solidFill>
                <a:effectLst/>
                <a:latin typeface="Tw Cen MT Condensed" panose="020B0606020104020203" pitchFamily="34" charset="77"/>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da-DK"/>
              <a:t>01</a:t>
            </a:r>
          </a:p>
          <a:p>
            <a:pPr lvl="0"/>
            <a:r>
              <a:rPr lang="da-DK"/>
              <a:t>02</a:t>
            </a:r>
          </a:p>
          <a:p>
            <a:pPr lvl="0"/>
            <a:r>
              <a:rPr lang="da-DK"/>
              <a:t>03</a:t>
            </a:r>
          </a:p>
          <a:p>
            <a:pPr lvl="0"/>
            <a:r>
              <a:rPr lang="da-DK"/>
              <a:t>04</a:t>
            </a:r>
          </a:p>
          <a:p>
            <a:pPr lvl="0"/>
            <a:r>
              <a:rPr lang="da-DK"/>
              <a:t>05</a:t>
            </a:r>
          </a:p>
        </p:txBody>
      </p:sp>
    </p:spTree>
    <p:extLst>
      <p:ext uri="{BB962C8B-B14F-4D97-AF65-F5344CB8AC3E}">
        <p14:creationId xmlns:p14="http://schemas.microsoft.com/office/powerpoint/2010/main" val="3608689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_Bullets">
    <p:spTree>
      <p:nvGrpSpPr>
        <p:cNvPr id="1" name=""/>
        <p:cNvGrpSpPr/>
        <p:nvPr/>
      </p:nvGrpSpPr>
      <p:grpSpPr>
        <a:xfrm>
          <a:off x="0" y="0"/>
          <a:ext cx="0" cy="0"/>
          <a:chOff x="0" y="0"/>
          <a:chExt cx="0" cy="0"/>
        </a:xfrm>
      </p:grpSpPr>
      <p:sp>
        <p:nvSpPr>
          <p:cNvPr id="2" name="Pladsholder til tekst 18">
            <a:extLst>
              <a:ext uri="{FF2B5EF4-FFF2-40B4-BE49-F238E27FC236}">
                <a16:creationId xmlns:a16="http://schemas.microsoft.com/office/drawing/2014/main" id="{58DD3DB6-6175-7325-6358-8236AA38726D}"/>
              </a:ext>
            </a:extLst>
          </p:cNvPr>
          <p:cNvSpPr>
            <a:spLocks noGrp="1"/>
          </p:cNvSpPr>
          <p:nvPr>
            <p:ph type="body" sz="quarter" idx="11" hasCustomPrompt="1"/>
          </p:nvPr>
        </p:nvSpPr>
        <p:spPr>
          <a:xfrm>
            <a:off x="6543675" y="1319143"/>
            <a:ext cx="4257675" cy="1641771"/>
          </a:xfrm>
        </p:spPr>
        <p:txBody>
          <a:bodyPr/>
          <a:lstStyle>
            <a:lvl1pPr marL="0" indent="0" defTabSz="626400">
              <a:lnSpc>
                <a:spcPct val="70000"/>
              </a:lnSpc>
              <a:buNone/>
              <a:defRPr sz="4400" b="1" i="0" cap="all" baseline="0">
                <a:solidFill>
                  <a:srgbClr val="212E51"/>
                </a:solidFill>
                <a:latin typeface="Tw Cen MT Condensed" panose="020B0606020104020203" pitchFamily="34" charset="77"/>
              </a:defRPr>
            </a:lvl1pPr>
          </a:lstStyle>
          <a:p>
            <a:pPr lvl="0"/>
            <a:r>
              <a:rPr lang="da-DK"/>
              <a:t>KORT OVERSKRIFT TIL PUNKTER</a:t>
            </a:r>
          </a:p>
        </p:txBody>
      </p:sp>
      <p:sp>
        <p:nvSpPr>
          <p:cNvPr id="4" name="Rectangle 3">
            <a:extLst>
              <a:ext uri="{FF2B5EF4-FFF2-40B4-BE49-F238E27FC236}">
                <a16:creationId xmlns:a16="http://schemas.microsoft.com/office/drawing/2014/main" id="{30B4C6E4-FA6E-F389-9364-FD257D685AB7}"/>
              </a:ext>
            </a:extLst>
          </p:cNvPr>
          <p:cNvSpPr/>
          <p:nvPr userDrawn="1"/>
        </p:nvSpPr>
        <p:spPr>
          <a:xfrm>
            <a:off x="2486025" y="698024"/>
            <a:ext cx="3238500" cy="2730975"/>
          </a:xfrm>
          <a:prstGeom prst="rect">
            <a:avLst/>
          </a:prstGeom>
          <a:solidFill>
            <a:srgbClr val="FF665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DK"/>
          </a:p>
        </p:txBody>
      </p:sp>
      <p:pic>
        <p:nvPicPr>
          <p:cNvPr id="8" name="Picture 7" descr="A group of people walking&#10;&#10;Description automatically generated with medium confidence">
            <a:extLst>
              <a:ext uri="{FF2B5EF4-FFF2-40B4-BE49-F238E27FC236}">
                <a16:creationId xmlns:a16="http://schemas.microsoft.com/office/drawing/2014/main" id="{C0D5EE0A-73D8-487C-DCAD-63735C2A384F}"/>
              </a:ext>
            </a:extLst>
          </p:cNvPr>
          <p:cNvPicPr>
            <a:picLocks noChangeAspect="1"/>
          </p:cNvPicPr>
          <p:nvPr userDrawn="1"/>
        </p:nvPicPr>
        <p:blipFill>
          <a:blip r:embed="rId2"/>
          <a:stretch>
            <a:fillRect/>
          </a:stretch>
        </p:blipFill>
        <p:spPr>
          <a:xfrm>
            <a:off x="688499" y="1162049"/>
            <a:ext cx="3973505" cy="4997925"/>
          </a:xfrm>
          <a:prstGeom prst="rect">
            <a:avLst/>
          </a:prstGeom>
        </p:spPr>
      </p:pic>
      <p:sp>
        <p:nvSpPr>
          <p:cNvPr id="11" name="Pladsholder til tekst 18">
            <a:extLst>
              <a:ext uri="{FF2B5EF4-FFF2-40B4-BE49-F238E27FC236}">
                <a16:creationId xmlns:a16="http://schemas.microsoft.com/office/drawing/2014/main" id="{E69456EB-B644-6F25-36E8-3DDB46BAB1B3}"/>
              </a:ext>
            </a:extLst>
          </p:cNvPr>
          <p:cNvSpPr>
            <a:spLocks noGrp="1"/>
          </p:cNvSpPr>
          <p:nvPr>
            <p:ph type="body" sz="quarter" idx="13" hasCustomPrompt="1"/>
          </p:nvPr>
        </p:nvSpPr>
        <p:spPr>
          <a:xfrm>
            <a:off x="6543675" y="3206465"/>
            <a:ext cx="4257676" cy="2960882"/>
          </a:xfrm>
        </p:spPr>
        <p:txBody>
          <a:bodyPr/>
          <a:lstStyle>
            <a:lvl1pPr marL="285750" indent="-285750" algn="l">
              <a:lnSpc>
                <a:spcPct val="100000"/>
              </a:lnSpc>
              <a:buFont typeface="Wingdings" pitchFamily="2" charset="2"/>
              <a:buChar char="§"/>
              <a:defRPr lang="da-DK" sz="1600" b="0" i="0" smtClean="0">
                <a:solidFill>
                  <a:srgbClr val="002148"/>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en-GB">
                <a:effectLst/>
              </a:rPr>
              <a:t>X </a:t>
            </a:r>
            <a:r>
              <a:rPr lang="en-GB" err="1">
                <a:effectLst/>
              </a:rPr>
              <a:t>antal</a:t>
            </a:r>
            <a:r>
              <a:rPr lang="en-GB">
                <a:effectLst/>
              </a:rPr>
              <a:t> </a:t>
            </a:r>
            <a:r>
              <a:rPr lang="en-GB" err="1">
                <a:effectLst/>
              </a:rPr>
              <a:t>ledere</a:t>
            </a:r>
            <a:r>
              <a:rPr lang="en-GB">
                <a:effectLst/>
              </a:rPr>
              <a:t> </a:t>
            </a:r>
            <a:r>
              <a:rPr lang="en-GB" err="1">
                <a:effectLst/>
              </a:rPr>
              <a:t>fra</a:t>
            </a:r>
            <a:r>
              <a:rPr lang="en-GB">
                <a:effectLst/>
              </a:rPr>
              <a:t> </a:t>
            </a:r>
            <a:r>
              <a:rPr lang="en-GB" err="1">
                <a:effectLst/>
              </a:rPr>
              <a:t>både</a:t>
            </a:r>
            <a:r>
              <a:rPr lang="en-GB">
                <a:effectLst/>
              </a:rPr>
              <a:t> </a:t>
            </a:r>
            <a:r>
              <a:rPr lang="en-GB" err="1">
                <a:effectLst/>
              </a:rPr>
              <a:t>offentlig</a:t>
            </a:r>
            <a:r>
              <a:rPr lang="en-GB">
                <a:effectLst/>
              </a:rPr>
              <a:t> </a:t>
            </a:r>
            <a:r>
              <a:rPr lang="en-GB" err="1">
                <a:effectLst/>
              </a:rPr>
              <a:t>og</a:t>
            </a:r>
            <a:r>
              <a:rPr lang="en-GB">
                <a:effectLst/>
              </a:rPr>
              <a:t> </a:t>
            </a:r>
            <a:r>
              <a:rPr lang="en-GB" err="1">
                <a:effectLst/>
              </a:rPr>
              <a:t>privat</a:t>
            </a:r>
            <a:r>
              <a:rPr lang="en-GB">
                <a:effectLst/>
              </a:rPr>
              <a:t> </a:t>
            </a:r>
            <a:r>
              <a:rPr lang="en-GB" err="1">
                <a:effectLst/>
              </a:rPr>
              <a:t>sektor</a:t>
            </a:r>
            <a:r>
              <a:rPr lang="en-GB">
                <a:effectLst/>
              </a:rPr>
              <a:t> </a:t>
            </a:r>
            <a:r>
              <a:rPr lang="en-GB" err="1">
                <a:effectLst/>
              </a:rPr>
              <a:t>årligt</a:t>
            </a:r>
            <a:r>
              <a:rPr lang="en-GB">
                <a:effectLst/>
              </a:rPr>
              <a:t> </a:t>
            </a:r>
            <a:r>
              <a:rPr lang="en-GB" err="1">
                <a:effectLst/>
              </a:rPr>
              <a:t>deltager</a:t>
            </a:r>
            <a:r>
              <a:rPr lang="en-GB">
                <a:effectLst/>
              </a:rPr>
              <a:t> </a:t>
            </a:r>
            <a:r>
              <a:rPr lang="en-GB" err="1">
                <a:effectLst/>
              </a:rPr>
              <a:t>på</a:t>
            </a:r>
            <a:r>
              <a:rPr lang="en-GB">
                <a:effectLst/>
              </a:rPr>
              <a:t> et </a:t>
            </a:r>
            <a:r>
              <a:rPr lang="en-GB" err="1">
                <a:effectLst/>
              </a:rPr>
              <a:t>kursus</a:t>
            </a:r>
            <a:r>
              <a:rPr lang="en-GB">
                <a:effectLst/>
              </a:rPr>
              <a:t>- </a:t>
            </a:r>
            <a:r>
              <a:rPr lang="en-GB" err="1">
                <a:effectLst/>
              </a:rPr>
              <a:t>eller</a:t>
            </a:r>
            <a:r>
              <a:rPr lang="en-GB">
                <a:effectLst/>
              </a:rPr>
              <a:t> </a:t>
            </a:r>
            <a:r>
              <a:rPr lang="en-GB" err="1">
                <a:effectLst/>
              </a:rPr>
              <a:t>uddannelsesforløb</a:t>
            </a:r>
            <a:r>
              <a:rPr lang="en-GB">
                <a:effectLst/>
              </a:rPr>
              <a:t> </a:t>
            </a:r>
            <a:r>
              <a:rPr lang="en-GB" err="1">
                <a:effectLst/>
              </a:rPr>
              <a:t>hos</a:t>
            </a:r>
            <a:r>
              <a:rPr lang="en-GB">
                <a:effectLst/>
              </a:rPr>
              <a:t> </a:t>
            </a:r>
            <a:r>
              <a:rPr lang="en-GB" err="1">
                <a:effectLst/>
              </a:rPr>
              <a:t>os</a:t>
            </a:r>
            <a:r>
              <a:rPr lang="en-GB">
                <a:effectLst/>
              </a:rPr>
              <a:t>?</a:t>
            </a:r>
          </a:p>
          <a:p>
            <a:pPr lvl="0"/>
            <a:r>
              <a:rPr lang="da-DK"/>
              <a:t>Punkt 2</a:t>
            </a:r>
          </a:p>
          <a:p>
            <a:pPr lvl="0"/>
            <a:r>
              <a:rPr lang="da-DK"/>
              <a:t>Punkt 3 </a:t>
            </a:r>
          </a:p>
        </p:txBody>
      </p:sp>
      <p:sp>
        <p:nvSpPr>
          <p:cNvPr id="5" name="Picture Placeholder 4">
            <a:extLst>
              <a:ext uri="{FF2B5EF4-FFF2-40B4-BE49-F238E27FC236}">
                <a16:creationId xmlns:a16="http://schemas.microsoft.com/office/drawing/2014/main" id="{F0B498CD-7083-E4D6-BDC6-D814DCF61BD8}"/>
              </a:ext>
            </a:extLst>
          </p:cNvPr>
          <p:cNvSpPr>
            <a:spLocks noGrp="1"/>
          </p:cNvSpPr>
          <p:nvPr>
            <p:ph type="pic" sz="quarter" idx="14"/>
          </p:nvPr>
        </p:nvSpPr>
        <p:spPr>
          <a:xfrm>
            <a:off x="688975" y="1162049"/>
            <a:ext cx="3973029" cy="4997925"/>
          </a:xfrm>
        </p:spPr>
        <p:txBody>
          <a:bodyPr/>
          <a:lstStyle/>
          <a:p>
            <a:endParaRPr lang="en-DK"/>
          </a:p>
        </p:txBody>
      </p:sp>
    </p:spTree>
    <p:extLst>
      <p:ext uri="{BB962C8B-B14F-4D97-AF65-F5344CB8AC3E}">
        <p14:creationId xmlns:p14="http://schemas.microsoft.com/office/powerpoint/2010/main" val="335997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_Tekst-Mørk">
    <p:spTree>
      <p:nvGrpSpPr>
        <p:cNvPr id="1" name=""/>
        <p:cNvGrpSpPr/>
        <p:nvPr/>
      </p:nvGrpSpPr>
      <p:grpSpPr>
        <a:xfrm>
          <a:off x="0" y="0"/>
          <a:ext cx="0" cy="0"/>
          <a:chOff x="0" y="0"/>
          <a:chExt cx="0" cy="0"/>
        </a:xfrm>
      </p:grpSpPr>
      <p:pic>
        <p:nvPicPr>
          <p:cNvPr id="14" name="Picture 13" descr="A picture containing text, outdoor&#10;&#10;Description automatically generated">
            <a:extLst>
              <a:ext uri="{FF2B5EF4-FFF2-40B4-BE49-F238E27FC236}">
                <a16:creationId xmlns:a16="http://schemas.microsoft.com/office/drawing/2014/main" id="{D6689DAE-8A8A-DE58-1504-E00D3A102270}"/>
              </a:ext>
            </a:extLst>
          </p:cNvPr>
          <p:cNvPicPr>
            <a:picLocks noChangeAspect="1"/>
          </p:cNvPicPr>
          <p:nvPr userDrawn="1"/>
        </p:nvPicPr>
        <p:blipFill>
          <a:blip r:embed="rId2"/>
          <a:stretch>
            <a:fillRect/>
          </a:stretch>
        </p:blipFill>
        <p:spPr>
          <a:xfrm>
            <a:off x="6509657" y="-10887"/>
            <a:ext cx="5702299" cy="4810320"/>
          </a:xfrm>
          <a:prstGeom prst="rect">
            <a:avLst/>
          </a:prstGeom>
        </p:spPr>
      </p:pic>
      <p:sp>
        <p:nvSpPr>
          <p:cNvPr id="5" name="Rektangel 4">
            <a:extLst>
              <a:ext uri="{FF2B5EF4-FFF2-40B4-BE49-F238E27FC236}">
                <a16:creationId xmlns:a16="http://schemas.microsoft.com/office/drawing/2014/main" id="{09B1E761-7302-254F-823F-33240208ECD9}"/>
              </a:ext>
            </a:extLst>
          </p:cNvPr>
          <p:cNvSpPr/>
          <p:nvPr/>
        </p:nvSpPr>
        <p:spPr>
          <a:xfrm>
            <a:off x="687139" y="687139"/>
            <a:ext cx="10817722" cy="5491621"/>
          </a:xfrm>
          <a:prstGeom prst="rect">
            <a:avLst/>
          </a:prstGeom>
          <a:solidFill>
            <a:srgbClr val="0A37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2" name="Rectangle 1">
            <a:extLst>
              <a:ext uri="{FF2B5EF4-FFF2-40B4-BE49-F238E27FC236}">
                <a16:creationId xmlns:a16="http://schemas.microsoft.com/office/drawing/2014/main" id="{9F40E927-D250-B07E-8E4C-B3051918EF40}"/>
              </a:ext>
            </a:extLst>
          </p:cNvPr>
          <p:cNvSpPr/>
          <p:nvPr userDrawn="1"/>
        </p:nvSpPr>
        <p:spPr>
          <a:xfrm>
            <a:off x="-10886" y="6178760"/>
            <a:ext cx="698025" cy="698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Pladsholder til tekst 18">
            <a:extLst>
              <a:ext uri="{FF2B5EF4-FFF2-40B4-BE49-F238E27FC236}">
                <a16:creationId xmlns:a16="http://schemas.microsoft.com/office/drawing/2014/main" id="{454A895A-8DCC-EAC0-E979-F4A338F1CA0D}"/>
              </a:ext>
            </a:extLst>
          </p:cNvPr>
          <p:cNvSpPr>
            <a:spLocks noGrp="1"/>
          </p:cNvSpPr>
          <p:nvPr>
            <p:ph type="body" sz="quarter" idx="13" hasCustomPrompt="1"/>
          </p:nvPr>
        </p:nvSpPr>
        <p:spPr>
          <a:xfrm>
            <a:off x="1774419" y="1404815"/>
            <a:ext cx="5834696" cy="804985"/>
          </a:xfrm>
        </p:spPr>
        <p:txBody>
          <a:bodyPr/>
          <a:lstStyle>
            <a:lvl1pPr marL="0" indent="0" defTabSz="626400">
              <a:lnSpc>
                <a:spcPct val="55000"/>
              </a:lnSpc>
              <a:buNone/>
              <a:defRPr sz="4400" b="1" i="0" cap="all" baseline="0">
                <a:solidFill>
                  <a:schemeClr val="bg1"/>
                </a:solidFill>
                <a:latin typeface="Tw Cen MT Condensed" panose="020B0606020104020203" pitchFamily="34" charset="77"/>
              </a:defRPr>
            </a:lvl1pPr>
          </a:lstStyle>
          <a:p>
            <a:pPr lvl="0"/>
            <a:r>
              <a:rPr lang="da-DK" err="1"/>
              <a:t>OVERSKRIFt</a:t>
            </a:r>
            <a:endParaRPr lang="da-DK"/>
          </a:p>
        </p:txBody>
      </p:sp>
      <p:sp>
        <p:nvSpPr>
          <p:cNvPr id="4" name="Pladsholder til tekst 18">
            <a:extLst>
              <a:ext uri="{FF2B5EF4-FFF2-40B4-BE49-F238E27FC236}">
                <a16:creationId xmlns:a16="http://schemas.microsoft.com/office/drawing/2014/main" id="{C798ABB7-8152-F555-AD8D-710C1FD25817}"/>
              </a:ext>
            </a:extLst>
          </p:cNvPr>
          <p:cNvSpPr>
            <a:spLocks noGrp="1"/>
          </p:cNvSpPr>
          <p:nvPr>
            <p:ph type="body" sz="quarter" idx="12" hasCustomPrompt="1"/>
          </p:nvPr>
        </p:nvSpPr>
        <p:spPr>
          <a:xfrm>
            <a:off x="1774420" y="2559482"/>
            <a:ext cx="3733751" cy="2751829"/>
          </a:xfrm>
        </p:spPr>
        <p:txBody>
          <a:bodyPr/>
          <a:lstStyle>
            <a:lvl1pPr marL="0" indent="0" defTabSz="626400">
              <a:lnSpc>
                <a:spcPct val="100000"/>
              </a:lnSpc>
              <a:buNone/>
              <a:defRPr sz="1200" b="0" i="0">
                <a:solidFill>
                  <a:schemeClr val="bg1"/>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br>
              <a:rPr lang="en-GB">
                <a:effectLst/>
              </a:rPr>
            </a:br>
            <a:r>
              <a:rPr lang="en-GB" err="1">
                <a:effectLst/>
              </a:rPr>
              <a:t>Aliquet</a:t>
            </a:r>
            <a:r>
              <a:rPr lang="en-GB">
                <a:effectLst/>
              </a:rPr>
              <a:t> dui </a:t>
            </a:r>
            <a:r>
              <a:rPr lang="en-GB" err="1">
                <a:effectLst/>
              </a:rPr>
              <a:t>aliquam</a:t>
            </a:r>
            <a:r>
              <a:rPr lang="en-GB">
                <a:effectLst/>
              </a:rPr>
              <a:t> </a:t>
            </a:r>
            <a:r>
              <a:rPr lang="en-GB" err="1">
                <a:effectLst/>
              </a:rPr>
              <a:t>enim</a:t>
            </a:r>
            <a:r>
              <a:rPr lang="en-GB">
                <a:effectLst/>
              </a:rPr>
              <a:t> in </a:t>
            </a:r>
            <a:r>
              <a:rPr lang="en-GB" err="1">
                <a:effectLst/>
              </a:rPr>
              <a:t>morbi</a:t>
            </a:r>
            <a:r>
              <a:rPr lang="en-GB">
                <a:effectLst/>
              </a:rPr>
              <a:t>. </a:t>
            </a:r>
            <a:r>
              <a:rPr lang="en-GB" err="1">
                <a:effectLst/>
              </a:rPr>
              <a:t>Tortor</a:t>
            </a:r>
            <a:r>
              <a:rPr lang="en-GB">
                <a:effectLst/>
              </a:rPr>
              <a:t> </a:t>
            </a:r>
            <a:r>
              <a:rPr lang="en-GB" err="1">
                <a:effectLst/>
              </a:rPr>
              <a:t>pellsque</a:t>
            </a:r>
            <a:r>
              <a:rPr lang="en-GB">
                <a:effectLst/>
              </a:rPr>
              <a:t> </a:t>
            </a:r>
            <a:r>
              <a:rPr lang="en-GB" err="1">
                <a:effectLst/>
              </a:rPr>
              <a:t>imperdiet</a:t>
            </a:r>
            <a:r>
              <a:rPr lang="en-GB">
                <a:effectLst/>
              </a:rPr>
              <a:t> sit et </a:t>
            </a:r>
            <a:r>
              <a:rPr lang="en-GB" err="1">
                <a:effectLst/>
              </a:rPr>
              <a:t>massa</a:t>
            </a:r>
            <a:r>
              <a:rPr lang="en-GB">
                <a:effectLst/>
              </a:rPr>
              <a:t> </a:t>
            </a:r>
            <a:r>
              <a:rPr lang="en-GB" err="1">
                <a:effectLst/>
              </a:rPr>
              <a:t>amet</a:t>
            </a:r>
            <a:r>
              <a:rPr lang="en-GB">
                <a:effectLst/>
              </a:rPr>
              <a:t> </a:t>
            </a:r>
            <a:r>
              <a:rPr lang="en-GB" err="1">
                <a:effectLst/>
              </a:rPr>
              <a:t>cras</a:t>
            </a:r>
            <a:r>
              <a:rPr lang="en-GB">
                <a:effectLst/>
              </a:rPr>
              <a:t>. </a:t>
            </a:r>
            <a:r>
              <a:rPr lang="en-GB" err="1">
                <a:effectLst/>
              </a:rPr>
              <a:t>Pellentesque</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 id.</a:t>
            </a:r>
            <a:endParaRPr lang="da-DK"/>
          </a:p>
        </p:txBody>
      </p:sp>
      <p:sp>
        <p:nvSpPr>
          <p:cNvPr id="12" name="Pladsholder til tekst 18">
            <a:extLst>
              <a:ext uri="{FF2B5EF4-FFF2-40B4-BE49-F238E27FC236}">
                <a16:creationId xmlns:a16="http://schemas.microsoft.com/office/drawing/2014/main" id="{9248E23B-0E76-0843-E93E-7F2A786C4C1D}"/>
              </a:ext>
            </a:extLst>
          </p:cNvPr>
          <p:cNvSpPr>
            <a:spLocks noGrp="1"/>
          </p:cNvSpPr>
          <p:nvPr>
            <p:ph type="body" sz="quarter" idx="14" hasCustomPrompt="1"/>
          </p:nvPr>
        </p:nvSpPr>
        <p:spPr>
          <a:xfrm>
            <a:off x="6357305" y="2559482"/>
            <a:ext cx="3733751" cy="2751829"/>
          </a:xfrm>
        </p:spPr>
        <p:txBody>
          <a:bodyPr/>
          <a:lstStyle>
            <a:lvl1pPr marL="0" indent="0" defTabSz="626400">
              <a:lnSpc>
                <a:spcPct val="100000"/>
              </a:lnSpc>
              <a:buNone/>
              <a:defRPr sz="1200" b="0" i="0">
                <a:solidFill>
                  <a:schemeClr val="bg1"/>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a:t>
            </a:r>
            <a:r>
              <a:rPr lang="en-GB" err="1">
                <a:effectLst/>
              </a:rPr>
              <a:t>Pellentes</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a:t>
            </a:r>
            <a:endParaRPr lang="da-DK"/>
          </a:p>
        </p:txBody>
      </p:sp>
    </p:spTree>
    <p:extLst>
      <p:ext uri="{BB962C8B-B14F-4D97-AF65-F5344CB8AC3E}">
        <p14:creationId xmlns:p14="http://schemas.microsoft.com/office/powerpoint/2010/main" val="77635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_Tekst-Lys">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9B1E761-7302-254F-823F-33240208ECD9}"/>
              </a:ext>
            </a:extLst>
          </p:cNvPr>
          <p:cNvSpPr/>
          <p:nvPr/>
        </p:nvSpPr>
        <p:spPr>
          <a:xfrm>
            <a:off x="687138" y="1"/>
            <a:ext cx="11504861" cy="6178760"/>
          </a:xfrm>
          <a:prstGeom prst="rect">
            <a:avLst/>
          </a:pr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solidFill>
                <a:srgbClr val="E6E9EC"/>
              </a:solidFill>
            </a:endParaRPr>
          </a:p>
        </p:txBody>
      </p:sp>
      <p:sp>
        <p:nvSpPr>
          <p:cNvPr id="2" name="Rectangle 1">
            <a:extLst>
              <a:ext uri="{FF2B5EF4-FFF2-40B4-BE49-F238E27FC236}">
                <a16:creationId xmlns:a16="http://schemas.microsoft.com/office/drawing/2014/main" id="{9F40E927-D250-B07E-8E4C-B3051918EF40}"/>
              </a:ext>
            </a:extLst>
          </p:cNvPr>
          <p:cNvSpPr/>
          <p:nvPr userDrawn="1"/>
        </p:nvSpPr>
        <p:spPr>
          <a:xfrm>
            <a:off x="-10886" y="6178760"/>
            <a:ext cx="698025" cy="698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Pladsholder til tekst 18">
            <a:extLst>
              <a:ext uri="{FF2B5EF4-FFF2-40B4-BE49-F238E27FC236}">
                <a16:creationId xmlns:a16="http://schemas.microsoft.com/office/drawing/2014/main" id="{454A895A-8DCC-EAC0-E979-F4A338F1CA0D}"/>
              </a:ext>
            </a:extLst>
          </p:cNvPr>
          <p:cNvSpPr>
            <a:spLocks noGrp="1"/>
          </p:cNvSpPr>
          <p:nvPr>
            <p:ph type="body" sz="quarter" idx="13" hasCustomPrompt="1"/>
          </p:nvPr>
        </p:nvSpPr>
        <p:spPr>
          <a:xfrm>
            <a:off x="1774419" y="1404815"/>
            <a:ext cx="5834696" cy="804985"/>
          </a:xfrm>
        </p:spPr>
        <p:txBody>
          <a:bodyPr/>
          <a:lstStyle>
            <a:lvl1pPr marL="0" indent="0" defTabSz="626400">
              <a:lnSpc>
                <a:spcPct val="55000"/>
              </a:lnSpc>
              <a:buNone/>
              <a:defRPr sz="4400" b="1" i="0" cap="all" baseline="0">
                <a:solidFill>
                  <a:srgbClr val="002148"/>
                </a:solidFill>
                <a:latin typeface="Tw Cen MT Condensed" panose="020B0606020104020203" pitchFamily="34" charset="77"/>
              </a:defRPr>
            </a:lvl1pPr>
          </a:lstStyle>
          <a:p>
            <a:pPr lvl="0"/>
            <a:r>
              <a:rPr lang="da-DK" err="1"/>
              <a:t>OVERSKRIFt</a:t>
            </a:r>
            <a:endParaRPr lang="da-DK"/>
          </a:p>
        </p:txBody>
      </p:sp>
      <p:sp>
        <p:nvSpPr>
          <p:cNvPr id="4" name="Pladsholder til tekst 18">
            <a:extLst>
              <a:ext uri="{FF2B5EF4-FFF2-40B4-BE49-F238E27FC236}">
                <a16:creationId xmlns:a16="http://schemas.microsoft.com/office/drawing/2014/main" id="{C798ABB7-8152-F555-AD8D-710C1FD25817}"/>
              </a:ext>
            </a:extLst>
          </p:cNvPr>
          <p:cNvSpPr>
            <a:spLocks noGrp="1"/>
          </p:cNvSpPr>
          <p:nvPr>
            <p:ph type="body" sz="quarter" idx="12" hasCustomPrompt="1"/>
          </p:nvPr>
        </p:nvSpPr>
        <p:spPr>
          <a:xfrm>
            <a:off x="1774420" y="2559482"/>
            <a:ext cx="3733751"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br>
              <a:rPr lang="en-GB">
                <a:effectLst/>
              </a:rPr>
            </a:br>
            <a:r>
              <a:rPr lang="en-GB" err="1">
                <a:effectLst/>
              </a:rPr>
              <a:t>Aliquet</a:t>
            </a:r>
            <a:r>
              <a:rPr lang="en-GB">
                <a:effectLst/>
              </a:rPr>
              <a:t> dui </a:t>
            </a:r>
            <a:r>
              <a:rPr lang="en-GB" err="1">
                <a:effectLst/>
              </a:rPr>
              <a:t>aliquam</a:t>
            </a:r>
            <a:r>
              <a:rPr lang="en-GB">
                <a:effectLst/>
              </a:rPr>
              <a:t> </a:t>
            </a:r>
            <a:r>
              <a:rPr lang="en-GB" err="1">
                <a:effectLst/>
              </a:rPr>
              <a:t>enim</a:t>
            </a:r>
            <a:r>
              <a:rPr lang="en-GB">
                <a:effectLst/>
              </a:rPr>
              <a:t> in </a:t>
            </a:r>
            <a:r>
              <a:rPr lang="en-GB" err="1">
                <a:effectLst/>
              </a:rPr>
              <a:t>morbi</a:t>
            </a:r>
            <a:r>
              <a:rPr lang="en-GB">
                <a:effectLst/>
              </a:rPr>
              <a:t>. </a:t>
            </a:r>
            <a:r>
              <a:rPr lang="en-GB" err="1">
                <a:effectLst/>
              </a:rPr>
              <a:t>Tortor</a:t>
            </a:r>
            <a:r>
              <a:rPr lang="en-GB">
                <a:effectLst/>
              </a:rPr>
              <a:t> </a:t>
            </a:r>
            <a:r>
              <a:rPr lang="en-GB" err="1">
                <a:effectLst/>
              </a:rPr>
              <a:t>pellsque</a:t>
            </a:r>
            <a:r>
              <a:rPr lang="en-GB">
                <a:effectLst/>
              </a:rPr>
              <a:t> </a:t>
            </a:r>
            <a:r>
              <a:rPr lang="en-GB" err="1">
                <a:effectLst/>
              </a:rPr>
              <a:t>imperdiet</a:t>
            </a:r>
            <a:r>
              <a:rPr lang="en-GB">
                <a:effectLst/>
              </a:rPr>
              <a:t> sit et </a:t>
            </a:r>
            <a:r>
              <a:rPr lang="en-GB" err="1">
                <a:effectLst/>
              </a:rPr>
              <a:t>massa</a:t>
            </a:r>
            <a:r>
              <a:rPr lang="en-GB">
                <a:effectLst/>
              </a:rPr>
              <a:t> </a:t>
            </a:r>
            <a:r>
              <a:rPr lang="en-GB" err="1">
                <a:effectLst/>
              </a:rPr>
              <a:t>amet</a:t>
            </a:r>
            <a:r>
              <a:rPr lang="en-GB">
                <a:effectLst/>
              </a:rPr>
              <a:t> </a:t>
            </a:r>
            <a:r>
              <a:rPr lang="en-GB" err="1">
                <a:effectLst/>
              </a:rPr>
              <a:t>cras</a:t>
            </a:r>
            <a:r>
              <a:rPr lang="en-GB">
                <a:effectLst/>
              </a:rPr>
              <a:t>. </a:t>
            </a:r>
            <a:r>
              <a:rPr lang="en-GB" err="1">
                <a:effectLst/>
              </a:rPr>
              <a:t>Pellentesque</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 id.</a:t>
            </a:r>
            <a:endParaRPr lang="da-DK"/>
          </a:p>
        </p:txBody>
      </p:sp>
      <p:sp>
        <p:nvSpPr>
          <p:cNvPr id="12" name="Pladsholder til tekst 18">
            <a:extLst>
              <a:ext uri="{FF2B5EF4-FFF2-40B4-BE49-F238E27FC236}">
                <a16:creationId xmlns:a16="http://schemas.microsoft.com/office/drawing/2014/main" id="{9248E23B-0E76-0843-E93E-7F2A786C4C1D}"/>
              </a:ext>
            </a:extLst>
          </p:cNvPr>
          <p:cNvSpPr>
            <a:spLocks noGrp="1"/>
          </p:cNvSpPr>
          <p:nvPr>
            <p:ph type="body" sz="quarter" idx="14" hasCustomPrompt="1"/>
          </p:nvPr>
        </p:nvSpPr>
        <p:spPr>
          <a:xfrm>
            <a:off x="6357305" y="2559482"/>
            <a:ext cx="3733751"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a:t>
            </a:r>
            <a:r>
              <a:rPr lang="en-GB" err="1">
                <a:effectLst/>
              </a:rPr>
              <a:t>Pellentes</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a:t>
            </a:r>
            <a:endParaRPr lang="da-DK"/>
          </a:p>
        </p:txBody>
      </p:sp>
    </p:spTree>
    <p:extLst>
      <p:ext uri="{BB962C8B-B14F-4D97-AF65-F5344CB8AC3E}">
        <p14:creationId xmlns:p14="http://schemas.microsoft.com/office/powerpoint/2010/main" val="2969620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_Tekst-Lys">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9B1E761-7302-254F-823F-33240208ECD9}"/>
              </a:ext>
            </a:extLst>
          </p:cNvPr>
          <p:cNvSpPr/>
          <p:nvPr/>
        </p:nvSpPr>
        <p:spPr>
          <a:xfrm>
            <a:off x="687138" y="1"/>
            <a:ext cx="11504861" cy="6178760"/>
          </a:xfrm>
          <a:prstGeom prst="rect">
            <a:avLst/>
          </a:pr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solidFill>
                <a:srgbClr val="E6E9EC"/>
              </a:solidFill>
            </a:endParaRPr>
          </a:p>
        </p:txBody>
      </p:sp>
      <p:sp>
        <p:nvSpPr>
          <p:cNvPr id="2" name="Rectangle 1">
            <a:extLst>
              <a:ext uri="{FF2B5EF4-FFF2-40B4-BE49-F238E27FC236}">
                <a16:creationId xmlns:a16="http://schemas.microsoft.com/office/drawing/2014/main" id="{9F40E927-D250-B07E-8E4C-B3051918EF40}"/>
              </a:ext>
            </a:extLst>
          </p:cNvPr>
          <p:cNvSpPr/>
          <p:nvPr userDrawn="1"/>
        </p:nvSpPr>
        <p:spPr>
          <a:xfrm>
            <a:off x="-10886" y="6178760"/>
            <a:ext cx="698025" cy="698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Pladsholder til tekst 18">
            <a:extLst>
              <a:ext uri="{FF2B5EF4-FFF2-40B4-BE49-F238E27FC236}">
                <a16:creationId xmlns:a16="http://schemas.microsoft.com/office/drawing/2014/main" id="{454A895A-8DCC-EAC0-E979-F4A338F1CA0D}"/>
              </a:ext>
            </a:extLst>
          </p:cNvPr>
          <p:cNvSpPr>
            <a:spLocks noGrp="1"/>
          </p:cNvSpPr>
          <p:nvPr>
            <p:ph type="body" sz="quarter" idx="13" hasCustomPrompt="1"/>
          </p:nvPr>
        </p:nvSpPr>
        <p:spPr>
          <a:xfrm>
            <a:off x="1774419" y="1404815"/>
            <a:ext cx="5834696" cy="804985"/>
          </a:xfrm>
        </p:spPr>
        <p:txBody>
          <a:bodyPr/>
          <a:lstStyle>
            <a:lvl1pPr marL="0" indent="0" defTabSz="626400">
              <a:lnSpc>
                <a:spcPct val="55000"/>
              </a:lnSpc>
              <a:buNone/>
              <a:defRPr sz="4400" b="1" i="0" cap="all" baseline="0">
                <a:solidFill>
                  <a:srgbClr val="002148"/>
                </a:solidFill>
                <a:latin typeface="Tw Cen MT Condensed" panose="020B0606020104020203" pitchFamily="34" charset="77"/>
              </a:defRPr>
            </a:lvl1pPr>
          </a:lstStyle>
          <a:p>
            <a:pPr lvl="0"/>
            <a:r>
              <a:rPr lang="da-DK" err="1"/>
              <a:t>OVERSKRIFt</a:t>
            </a:r>
            <a:endParaRPr lang="da-DK"/>
          </a:p>
        </p:txBody>
      </p:sp>
      <p:sp>
        <p:nvSpPr>
          <p:cNvPr id="4" name="Pladsholder til tekst 18">
            <a:extLst>
              <a:ext uri="{FF2B5EF4-FFF2-40B4-BE49-F238E27FC236}">
                <a16:creationId xmlns:a16="http://schemas.microsoft.com/office/drawing/2014/main" id="{C798ABB7-8152-F555-AD8D-710C1FD25817}"/>
              </a:ext>
            </a:extLst>
          </p:cNvPr>
          <p:cNvSpPr>
            <a:spLocks noGrp="1"/>
          </p:cNvSpPr>
          <p:nvPr>
            <p:ph type="body" sz="quarter" idx="12" hasCustomPrompt="1"/>
          </p:nvPr>
        </p:nvSpPr>
        <p:spPr>
          <a:xfrm>
            <a:off x="1774420" y="2559482"/>
            <a:ext cx="3733751"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br>
              <a:rPr lang="en-GB">
                <a:effectLst/>
              </a:rPr>
            </a:br>
            <a:r>
              <a:rPr lang="en-GB" err="1">
                <a:effectLst/>
              </a:rPr>
              <a:t>Aliquet</a:t>
            </a:r>
            <a:r>
              <a:rPr lang="en-GB">
                <a:effectLst/>
              </a:rPr>
              <a:t> dui </a:t>
            </a:r>
            <a:r>
              <a:rPr lang="en-GB" err="1">
                <a:effectLst/>
              </a:rPr>
              <a:t>aliquam</a:t>
            </a:r>
            <a:r>
              <a:rPr lang="en-GB">
                <a:effectLst/>
              </a:rPr>
              <a:t> </a:t>
            </a:r>
            <a:r>
              <a:rPr lang="en-GB" err="1">
                <a:effectLst/>
              </a:rPr>
              <a:t>enim</a:t>
            </a:r>
            <a:r>
              <a:rPr lang="en-GB">
                <a:effectLst/>
              </a:rPr>
              <a:t> in </a:t>
            </a:r>
            <a:r>
              <a:rPr lang="en-GB" err="1">
                <a:effectLst/>
              </a:rPr>
              <a:t>morbi</a:t>
            </a:r>
            <a:r>
              <a:rPr lang="en-GB">
                <a:effectLst/>
              </a:rPr>
              <a:t>. </a:t>
            </a:r>
            <a:r>
              <a:rPr lang="en-GB" err="1">
                <a:effectLst/>
              </a:rPr>
              <a:t>Tortor</a:t>
            </a:r>
            <a:r>
              <a:rPr lang="en-GB">
                <a:effectLst/>
              </a:rPr>
              <a:t> </a:t>
            </a:r>
            <a:r>
              <a:rPr lang="en-GB" err="1">
                <a:effectLst/>
              </a:rPr>
              <a:t>pellsque</a:t>
            </a:r>
            <a:r>
              <a:rPr lang="en-GB">
                <a:effectLst/>
              </a:rPr>
              <a:t> </a:t>
            </a:r>
            <a:r>
              <a:rPr lang="en-GB" err="1">
                <a:effectLst/>
              </a:rPr>
              <a:t>imperdiet</a:t>
            </a:r>
            <a:r>
              <a:rPr lang="en-GB">
                <a:effectLst/>
              </a:rPr>
              <a:t> sit et </a:t>
            </a:r>
            <a:r>
              <a:rPr lang="en-GB" err="1">
                <a:effectLst/>
              </a:rPr>
              <a:t>massa</a:t>
            </a:r>
            <a:r>
              <a:rPr lang="en-GB">
                <a:effectLst/>
              </a:rPr>
              <a:t> </a:t>
            </a:r>
            <a:r>
              <a:rPr lang="en-GB" err="1">
                <a:effectLst/>
              </a:rPr>
              <a:t>amet</a:t>
            </a:r>
            <a:r>
              <a:rPr lang="en-GB">
                <a:effectLst/>
              </a:rPr>
              <a:t> </a:t>
            </a:r>
            <a:r>
              <a:rPr lang="en-GB" err="1">
                <a:effectLst/>
              </a:rPr>
              <a:t>cras</a:t>
            </a:r>
            <a:r>
              <a:rPr lang="en-GB">
                <a:effectLst/>
              </a:rPr>
              <a:t>. </a:t>
            </a:r>
            <a:r>
              <a:rPr lang="en-GB" err="1">
                <a:effectLst/>
              </a:rPr>
              <a:t>Pellentesque</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 id.</a:t>
            </a:r>
            <a:endParaRPr lang="da-DK"/>
          </a:p>
        </p:txBody>
      </p:sp>
      <p:sp>
        <p:nvSpPr>
          <p:cNvPr id="12" name="Pladsholder til tekst 18">
            <a:extLst>
              <a:ext uri="{FF2B5EF4-FFF2-40B4-BE49-F238E27FC236}">
                <a16:creationId xmlns:a16="http://schemas.microsoft.com/office/drawing/2014/main" id="{9248E23B-0E76-0843-E93E-7F2A786C4C1D}"/>
              </a:ext>
            </a:extLst>
          </p:cNvPr>
          <p:cNvSpPr>
            <a:spLocks noGrp="1"/>
          </p:cNvSpPr>
          <p:nvPr>
            <p:ph type="body" sz="quarter" idx="14" hasCustomPrompt="1"/>
          </p:nvPr>
        </p:nvSpPr>
        <p:spPr>
          <a:xfrm>
            <a:off x="6357305" y="2559482"/>
            <a:ext cx="3733751"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a:t>
            </a:r>
            <a:r>
              <a:rPr lang="en-GB" err="1">
                <a:effectLst/>
              </a:rPr>
              <a:t>Pellentes</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a:t>
            </a:r>
            <a:endParaRPr lang="da-DK"/>
          </a:p>
        </p:txBody>
      </p:sp>
      <p:sp>
        <p:nvSpPr>
          <p:cNvPr id="6" name="Rectangle 5">
            <a:extLst>
              <a:ext uri="{FF2B5EF4-FFF2-40B4-BE49-F238E27FC236}">
                <a16:creationId xmlns:a16="http://schemas.microsoft.com/office/drawing/2014/main" id="{17C6A961-4340-5930-1F24-2E7B070CF72E}"/>
              </a:ext>
            </a:extLst>
          </p:cNvPr>
          <p:cNvSpPr/>
          <p:nvPr userDrawn="1"/>
        </p:nvSpPr>
        <p:spPr>
          <a:xfrm>
            <a:off x="-78377" y="-1"/>
            <a:ext cx="12270377" cy="6958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9503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_Billede+Teks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9B1E761-7302-254F-823F-33240208ECD9}"/>
              </a:ext>
            </a:extLst>
          </p:cNvPr>
          <p:cNvSpPr/>
          <p:nvPr/>
        </p:nvSpPr>
        <p:spPr>
          <a:xfrm>
            <a:off x="-12700" y="-12700"/>
            <a:ext cx="12293600" cy="6959600"/>
          </a:xfrm>
          <a:prstGeom prst="rect">
            <a:avLst/>
          </a:prstGeom>
          <a:solidFill>
            <a:srgbClr val="00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4" name="Pladsholder til tekst 18">
            <a:extLst>
              <a:ext uri="{FF2B5EF4-FFF2-40B4-BE49-F238E27FC236}">
                <a16:creationId xmlns:a16="http://schemas.microsoft.com/office/drawing/2014/main" id="{C798ABB7-8152-F555-AD8D-710C1FD25817}"/>
              </a:ext>
            </a:extLst>
          </p:cNvPr>
          <p:cNvSpPr>
            <a:spLocks noGrp="1"/>
          </p:cNvSpPr>
          <p:nvPr>
            <p:ph type="body" sz="quarter" idx="12" hasCustomPrompt="1"/>
          </p:nvPr>
        </p:nvSpPr>
        <p:spPr>
          <a:xfrm>
            <a:off x="809221" y="4622800"/>
            <a:ext cx="2543580" cy="1621529"/>
          </a:xfrm>
        </p:spPr>
        <p:txBody>
          <a:bodyPr/>
          <a:lstStyle>
            <a:lvl1pPr marL="0" indent="0" defTabSz="626400">
              <a:lnSpc>
                <a:spcPct val="100000"/>
              </a:lnSpc>
              <a:buNone/>
              <a:defRPr sz="1400" b="1" i="0">
                <a:solidFill>
                  <a:schemeClr val="bg1"/>
                </a:solidFill>
                <a:latin typeface="Georgia" panose="02040502050405020303" pitchFamily="18" charset="0"/>
              </a:defRPr>
            </a:lvl1pPr>
          </a:lstStyle>
          <a:p>
            <a:pPr lvl="0"/>
            <a:r>
              <a:rPr lang="en-GB">
                <a:effectLst/>
              </a:rPr>
              <a:t>Lorem ipsum </a:t>
            </a:r>
            <a:r>
              <a:rPr lang="en-GB" err="1">
                <a:effectLst/>
              </a:rPr>
              <a:t>dolor</a:t>
            </a:r>
            <a:r>
              <a:rPr lang="en-GB">
                <a:effectLst/>
              </a:rPr>
              <a:t> sit nisi ipsum pulvinar </a:t>
            </a:r>
            <a:r>
              <a:rPr lang="en-GB" err="1">
                <a:effectLst/>
              </a:rPr>
              <a:t>orci</a:t>
            </a:r>
            <a:r>
              <a:rPr lang="en-GB">
                <a:effectLst/>
              </a:rPr>
              <a:t> </a:t>
            </a:r>
            <a:r>
              <a:rPr lang="en-GB" err="1">
                <a:effectLst/>
              </a:rPr>
              <a:t>metus</a:t>
            </a:r>
            <a:r>
              <a:rPr lang="en-GB">
                <a:effectLst/>
              </a:rPr>
              <a:t> </a:t>
            </a:r>
            <a:r>
              <a:rPr lang="en-GB" err="1">
                <a:effectLst/>
              </a:rPr>
              <a:t>amet</a:t>
            </a:r>
            <a:r>
              <a:rPr lang="en-GB">
                <a:effectLst/>
              </a:rPr>
              <a:t> </a:t>
            </a:r>
            <a:r>
              <a:rPr lang="en-GB" err="1">
                <a:effectLst/>
              </a:rPr>
              <a:t>conseur</a:t>
            </a:r>
            <a:r>
              <a:rPr lang="en-GB">
                <a:effectLst/>
              </a:rPr>
              <a:t>. </a:t>
            </a:r>
            <a:endParaRPr lang="da-DK"/>
          </a:p>
        </p:txBody>
      </p:sp>
      <p:pic>
        <p:nvPicPr>
          <p:cNvPr id="7" name="Picture 6" descr="A picture containing text, person, indoor&#10;&#10;Description automatically generated">
            <a:extLst>
              <a:ext uri="{FF2B5EF4-FFF2-40B4-BE49-F238E27FC236}">
                <a16:creationId xmlns:a16="http://schemas.microsoft.com/office/drawing/2014/main" id="{56F0BC48-BDB0-4E7E-3F0E-D6D7E0853AF6}"/>
              </a:ext>
            </a:extLst>
          </p:cNvPr>
          <p:cNvPicPr>
            <a:picLocks noChangeAspect="1"/>
          </p:cNvPicPr>
          <p:nvPr userDrawn="1"/>
        </p:nvPicPr>
        <p:blipFill>
          <a:blip r:embed="rId2"/>
          <a:stretch>
            <a:fillRect/>
          </a:stretch>
        </p:blipFill>
        <p:spPr>
          <a:xfrm>
            <a:off x="4051300" y="-386810"/>
            <a:ext cx="7977804" cy="7816310"/>
          </a:xfrm>
          <a:prstGeom prst="rect">
            <a:avLst/>
          </a:prstGeom>
        </p:spPr>
      </p:pic>
    </p:spTree>
    <p:extLst>
      <p:ext uri="{BB962C8B-B14F-4D97-AF65-F5344CB8AC3E}">
        <p14:creationId xmlns:p14="http://schemas.microsoft.com/office/powerpoint/2010/main" val="670331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_Tekst-Bullets">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FB55951-FFC0-BF4B-9111-351D8AD40632}"/>
              </a:ext>
            </a:extLst>
          </p:cNvPr>
          <p:cNvSpPr/>
          <p:nvPr/>
        </p:nvSpPr>
        <p:spPr>
          <a:xfrm>
            <a:off x="6651170" y="687138"/>
            <a:ext cx="5540829" cy="6170861"/>
          </a:xfrm>
          <a:prstGeom prst="rect">
            <a:avLst/>
          </a:pr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2" name="Pladsholder til tekst 18">
            <a:extLst>
              <a:ext uri="{FF2B5EF4-FFF2-40B4-BE49-F238E27FC236}">
                <a16:creationId xmlns:a16="http://schemas.microsoft.com/office/drawing/2014/main" id="{7667921A-2329-27E9-FD5B-EDBD91A9EC7A}"/>
              </a:ext>
            </a:extLst>
          </p:cNvPr>
          <p:cNvSpPr>
            <a:spLocks noGrp="1"/>
          </p:cNvSpPr>
          <p:nvPr>
            <p:ph type="body" sz="quarter" idx="14" hasCustomPrompt="1"/>
          </p:nvPr>
        </p:nvSpPr>
        <p:spPr>
          <a:xfrm>
            <a:off x="1077426" y="3099186"/>
            <a:ext cx="3233318"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br>
              <a:rPr lang="en-GB">
                <a:effectLst/>
              </a:rPr>
            </a:br>
            <a:r>
              <a:rPr lang="en-GB" err="1">
                <a:effectLst/>
              </a:rPr>
              <a:t>Aliquet</a:t>
            </a:r>
            <a:r>
              <a:rPr lang="en-GB">
                <a:effectLst/>
              </a:rPr>
              <a:t> dui </a:t>
            </a:r>
            <a:r>
              <a:rPr lang="en-GB" err="1">
                <a:effectLst/>
              </a:rPr>
              <a:t>aliquam</a:t>
            </a:r>
            <a:r>
              <a:rPr lang="en-GB">
                <a:effectLst/>
              </a:rPr>
              <a:t> </a:t>
            </a:r>
            <a:r>
              <a:rPr lang="en-GB" err="1">
                <a:effectLst/>
              </a:rPr>
              <a:t>enim</a:t>
            </a:r>
            <a:r>
              <a:rPr lang="en-GB">
                <a:effectLst/>
              </a:rPr>
              <a:t> in </a:t>
            </a:r>
            <a:r>
              <a:rPr lang="en-GB" err="1">
                <a:effectLst/>
              </a:rPr>
              <a:t>morbi</a:t>
            </a:r>
            <a:r>
              <a:rPr lang="en-GB">
                <a:effectLst/>
              </a:rPr>
              <a:t>. </a:t>
            </a:r>
            <a:r>
              <a:rPr lang="en-GB" err="1">
                <a:effectLst/>
              </a:rPr>
              <a:t>Tortor</a:t>
            </a:r>
            <a:r>
              <a:rPr lang="en-GB">
                <a:effectLst/>
              </a:rPr>
              <a:t> </a:t>
            </a:r>
            <a:r>
              <a:rPr lang="en-GB" err="1">
                <a:effectLst/>
              </a:rPr>
              <a:t>pellsque</a:t>
            </a:r>
            <a:r>
              <a:rPr lang="en-GB">
                <a:effectLst/>
              </a:rPr>
              <a:t> </a:t>
            </a:r>
            <a:r>
              <a:rPr lang="en-GB" err="1">
                <a:effectLst/>
              </a:rPr>
              <a:t>imperdiet</a:t>
            </a:r>
            <a:r>
              <a:rPr lang="en-GB">
                <a:effectLst/>
              </a:rPr>
              <a:t> sit et </a:t>
            </a:r>
            <a:r>
              <a:rPr lang="en-GB" err="1">
                <a:effectLst/>
              </a:rPr>
              <a:t>massa</a:t>
            </a:r>
            <a:r>
              <a:rPr lang="en-GB">
                <a:effectLst/>
              </a:rPr>
              <a:t> </a:t>
            </a:r>
            <a:r>
              <a:rPr lang="en-GB" err="1">
                <a:effectLst/>
              </a:rPr>
              <a:t>amet</a:t>
            </a:r>
            <a:r>
              <a:rPr lang="en-GB">
                <a:effectLst/>
              </a:rPr>
              <a:t> </a:t>
            </a:r>
            <a:r>
              <a:rPr lang="en-GB" err="1">
                <a:effectLst/>
              </a:rPr>
              <a:t>cras</a:t>
            </a:r>
            <a:r>
              <a:rPr lang="en-GB">
                <a:effectLst/>
              </a:rPr>
              <a:t>. </a:t>
            </a:r>
            <a:r>
              <a:rPr lang="en-GB" err="1">
                <a:effectLst/>
              </a:rPr>
              <a:t>Pellentesque</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a:t>
            </a:r>
            <a:endParaRPr lang="da-DK"/>
          </a:p>
        </p:txBody>
      </p:sp>
      <p:sp>
        <p:nvSpPr>
          <p:cNvPr id="3" name="Pladsholder til tekst 18">
            <a:extLst>
              <a:ext uri="{FF2B5EF4-FFF2-40B4-BE49-F238E27FC236}">
                <a16:creationId xmlns:a16="http://schemas.microsoft.com/office/drawing/2014/main" id="{5FF9AE0A-AA5C-B14A-8E90-DFD902C8C711}"/>
              </a:ext>
            </a:extLst>
          </p:cNvPr>
          <p:cNvSpPr>
            <a:spLocks noGrp="1"/>
          </p:cNvSpPr>
          <p:nvPr>
            <p:ph type="body" sz="quarter" idx="15" hasCustomPrompt="1"/>
          </p:nvPr>
        </p:nvSpPr>
        <p:spPr>
          <a:xfrm>
            <a:off x="1077424" y="1170272"/>
            <a:ext cx="3233319" cy="1529386"/>
          </a:xfrm>
        </p:spPr>
        <p:txBody>
          <a:bodyPr/>
          <a:lstStyle>
            <a:lvl1pPr marL="0" indent="0" defTabSz="626400">
              <a:lnSpc>
                <a:spcPct val="70000"/>
              </a:lnSpc>
              <a:buNone/>
              <a:defRPr sz="4400" b="1" i="0" cap="all" baseline="0">
                <a:solidFill>
                  <a:srgbClr val="212E51"/>
                </a:solidFill>
                <a:latin typeface="Tw Cen MT Condensed" panose="020B0606020104020203" pitchFamily="34" charset="77"/>
              </a:defRPr>
            </a:lvl1pPr>
          </a:lstStyle>
          <a:p>
            <a:pPr lvl="0"/>
            <a:r>
              <a:rPr lang="da-DK"/>
              <a:t>OVERSKRIFT TIL TEKST</a:t>
            </a:r>
          </a:p>
        </p:txBody>
      </p:sp>
      <p:sp>
        <p:nvSpPr>
          <p:cNvPr id="7" name="Rectangle 6">
            <a:extLst>
              <a:ext uri="{FF2B5EF4-FFF2-40B4-BE49-F238E27FC236}">
                <a16:creationId xmlns:a16="http://schemas.microsoft.com/office/drawing/2014/main" id="{DAF266B7-EF6E-FDDB-C037-3EBFFCCE0F38}"/>
              </a:ext>
            </a:extLst>
          </p:cNvPr>
          <p:cNvSpPr/>
          <p:nvPr userDrawn="1"/>
        </p:nvSpPr>
        <p:spPr>
          <a:xfrm>
            <a:off x="6096001" y="5268685"/>
            <a:ext cx="555170" cy="1601539"/>
          </a:xfrm>
          <a:prstGeom prst="rect">
            <a:avLst/>
          </a:prstGeom>
          <a:solidFill>
            <a:srgbClr val="FF6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Pladsholder til tekst 18">
            <a:extLst>
              <a:ext uri="{FF2B5EF4-FFF2-40B4-BE49-F238E27FC236}">
                <a16:creationId xmlns:a16="http://schemas.microsoft.com/office/drawing/2014/main" id="{E7ED496F-A76A-7646-B9E4-788652AF630C}"/>
              </a:ext>
            </a:extLst>
          </p:cNvPr>
          <p:cNvSpPr>
            <a:spLocks noGrp="1"/>
          </p:cNvSpPr>
          <p:nvPr>
            <p:ph type="body" sz="quarter" idx="13" hasCustomPrompt="1"/>
          </p:nvPr>
        </p:nvSpPr>
        <p:spPr>
          <a:xfrm>
            <a:off x="7699610" y="2155370"/>
            <a:ext cx="3915446" cy="2960881"/>
          </a:xfrm>
        </p:spPr>
        <p:txBody>
          <a:bodyPr/>
          <a:lstStyle>
            <a:lvl1pPr marL="285750" indent="-285750" algn="l">
              <a:lnSpc>
                <a:spcPct val="100000"/>
              </a:lnSpc>
              <a:buFont typeface="Wingdings" pitchFamily="2" charset="2"/>
              <a:buChar char="§"/>
              <a:defRPr lang="da-DK" sz="1600" b="0" i="0" smtClean="0">
                <a:solidFill>
                  <a:srgbClr val="002148"/>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en-GB" err="1">
                <a:effectLst/>
              </a:rPr>
              <a:t>Punkt</a:t>
            </a:r>
            <a:r>
              <a:rPr lang="en-GB">
                <a:effectLst/>
              </a:rPr>
              <a:t> 1 med </a:t>
            </a:r>
            <a:r>
              <a:rPr lang="en-GB" err="1">
                <a:effectLst/>
              </a:rPr>
              <a:t>tekst</a:t>
            </a:r>
            <a:endParaRPr lang="en-GB">
              <a:effectLst/>
            </a:endParaRPr>
          </a:p>
          <a:p>
            <a:pPr lvl="0"/>
            <a:r>
              <a:rPr lang="da-DK"/>
              <a:t>Punkt 2</a:t>
            </a:r>
            <a:r>
              <a:rPr lang="en-GB">
                <a:effectLst/>
              </a:rPr>
              <a:t> med </a:t>
            </a:r>
            <a:r>
              <a:rPr lang="en-GB" err="1">
                <a:effectLst/>
              </a:rPr>
              <a:t>tekst</a:t>
            </a:r>
            <a:endParaRPr lang="da-DK"/>
          </a:p>
          <a:p>
            <a:pPr lvl="0"/>
            <a:r>
              <a:rPr lang="da-DK"/>
              <a:t>Punkt 3 </a:t>
            </a:r>
            <a:r>
              <a:rPr lang="en-GB">
                <a:effectLst/>
              </a:rPr>
              <a:t> med </a:t>
            </a:r>
            <a:r>
              <a:rPr lang="en-GB" err="1">
                <a:effectLst/>
              </a:rPr>
              <a:t>tekst</a:t>
            </a:r>
            <a:endParaRPr lang="da-DK"/>
          </a:p>
        </p:txBody>
      </p:sp>
    </p:spTree>
    <p:extLst>
      <p:ext uri="{BB962C8B-B14F-4D97-AF65-F5344CB8AC3E}">
        <p14:creationId xmlns:p14="http://schemas.microsoft.com/office/powerpoint/2010/main" val="708199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_KortTeks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BB0F76-751A-BAFE-203B-ADC189A72B49}"/>
              </a:ext>
            </a:extLst>
          </p:cNvPr>
          <p:cNvSpPr/>
          <p:nvPr userDrawn="1"/>
        </p:nvSpPr>
        <p:spPr>
          <a:xfrm>
            <a:off x="4550240" y="4332527"/>
            <a:ext cx="2100848" cy="2536359"/>
          </a:xfrm>
          <a:prstGeom prst="rect">
            <a:avLst/>
          </a:prstGeom>
          <a:solidFill>
            <a:srgbClr val="0A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Pladsholder til tekst 18">
            <a:extLst>
              <a:ext uri="{FF2B5EF4-FFF2-40B4-BE49-F238E27FC236}">
                <a16:creationId xmlns:a16="http://schemas.microsoft.com/office/drawing/2014/main" id="{9C4E9358-E835-7A0F-CFDE-03BD5EBEE445}"/>
              </a:ext>
            </a:extLst>
          </p:cNvPr>
          <p:cNvSpPr>
            <a:spLocks noGrp="1"/>
          </p:cNvSpPr>
          <p:nvPr>
            <p:ph type="body" sz="quarter" idx="14" hasCustomPrompt="1"/>
          </p:nvPr>
        </p:nvSpPr>
        <p:spPr>
          <a:xfrm>
            <a:off x="1077426" y="1970307"/>
            <a:ext cx="2789786" cy="3396350"/>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endParaRPr lang="da-DK"/>
          </a:p>
        </p:txBody>
      </p:sp>
      <p:sp>
        <p:nvSpPr>
          <p:cNvPr id="3" name="Pladsholder til tekst 18">
            <a:extLst>
              <a:ext uri="{FF2B5EF4-FFF2-40B4-BE49-F238E27FC236}">
                <a16:creationId xmlns:a16="http://schemas.microsoft.com/office/drawing/2014/main" id="{EDAD864B-E19E-C2E0-578D-E9ED5679E771}"/>
              </a:ext>
            </a:extLst>
          </p:cNvPr>
          <p:cNvSpPr>
            <a:spLocks noGrp="1"/>
          </p:cNvSpPr>
          <p:nvPr>
            <p:ph type="body" sz="quarter" idx="15" hasCustomPrompt="1"/>
          </p:nvPr>
        </p:nvSpPr>
        <p:spPr>
          <a:xfrm>
            <a:off x="1077425" y="1170272"/>
            <a:ext cx="3026490" cy="800035"/>
          </a:xfrm>
        </p:spPr>
        <p:txBody>
          <a:bodyPr/>
          <a:lstStyle>
            <a:lvl1pPr marL="0" indent="0" defTabSz="626400">
              <a:lnSpc>
                <a:spcPct val="50000"/>
              </a:lnSpc>
              <a:buNone/>
              <a:defRPr sz="3500" b="1" i="0" cap="all" baseline="0">
                <a:solidFill>
                  <a:srgbClr val="212E51"/>
                </a:solidFill>
                <a:latin typeface="Tw Cen MT Condensed" panose="020B0606020104020203" pitchFamily="34" charset="77"/>
              </a:defRPr>
            </a:lvl1pPr>
          </a:lstStyle>
          <a:p>
            <a:pPr lvl="0"/>
            <a:r>
              <a:rPr lang="da-DK"/>
              <a:t>Lille overskrift</a:t>
            </a:r>
          </a:p>
        </p:txBody>
      </p:sp>
      <p:cxnSp>
        <p:nvCxnSpPr>
          <p:cNvPr id="5" name="Straight Connector 4">
            <a:extLst>
              <a:ext uri="{FF2B5EF4-FFF2-40B4-BE49-F238E27FC236}">
                <a16:creationId xmlns:a16="http://schemas.microsoft.com/office/drawing/2014/main" id="{BC5C0D9C-A8B1-0208-0734-5E4A3F8E3216}"/>
              </a:ext>
            </a:extLst>
          </p:cNvPr>
          <p:cNvCxnSpPr>
            <a:cxnSpLocks/>
          </p:cNvCxnSpPr>
          <p:nvPr userDrawn="1"/>
        </p:nvCxnSpPr>
        <p:spPr>
          <a:xfrm flipV="1">
            <a:off x="5248265" y="-33720"/>
            <a:ext cx="0" cy="6193695"/>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B447850-4D40-CAB5-E5EF-635F125E503A}"/>
              </a:ext>
            </a:extLst>
          </p:cNvPr>
          <p:cNvCxnSpPr>
            <a:cxnSpLocks/>
          </p:cNvCxnSpPr>
          <p:nvPr userDrawn="1"/>
        </p:nvCxnSpPr>
        <p:spPr>
          <a:xfrm flipH="1">
            <a:off x="-6279430" y="6159975"/>
            <a:ext cx="11527695" cy="0"/>
          </a:xfrm>
          <a:prstGeom prst="line">
            <a:avLst/>
          </a:prstGeom>
        </p:spPr>
        <p:style>
          <a:lnRef idx="1">
            <a:schemeClr val="accent2"/>
          </a:lnRef>
          <a:fillRef idx="0">
            <a:schemeClr val="accent2"/>
          </a:fillRef>
          <a:effectRef idx="0">
            <a:schemeClr val="accent2"/>
          </a:effectRef>
          <a:fontRef idx="minor">
            <a:schemeClr val="tx1"/>
          </a:fontRef>
        </p:style>
      </p:cxnSp>
      <p:pic>
        <p:nvPicPr>
          <p:cNvPr id="10" name="Picture 9" descr="A person sitting at a table&#10;&#10;Description automatically generated with medium confidence">
            <a:extLst>
              <a:ext uri="{FF2B5EF4-FFF2-40B4-BE49-F238E27FC236}">
                <a16:creationId xmlns:a16="http://schemas.microsoft.com/office/drawing/2014/main" id="{BDBAF209-959A-8247-7951-EA5C1582B6D5}"/>
              </a:ext>
            </a:extLst>
          </p:cNvPr>
          <p:cNvPicPr>
            <a:picLocks noChangeAspect="1"/>
          </p:cNvPicPr>
          <p:nvPr userDrawn="1"/>
        </p:nvPicPr>
        <p:blipFill rotWithShape="1">
          <a:blip r:embed="rId2"/>
          <a:srcRect l="640" t="581" r="-642" b="-581"/>
          <a:stretch/>
        </p:blipFill>
        <p:spPr>
          <a:xfrm>
            <a:off x="6629316" y="718771"/>
            <a:ext cx="5616000" cy="6193645"/>
          </a:xfrm>
          <a:prstGeom prst="rect">
            <a:avLst/>
          </a:prstGeom>
        </p:spPr>
      </p:pic>
      <p:sp>
        <p:nvSpPr>
          <p:cNvPr id="6" name="Picture Placeholder 5">
            <a:extLst>
              <a:ext uri="{FF2B5EF4-FFF2-40B4-BE49-F238E27FC236}">
                <a16:creationId xmlns:a16="http://schemas.microsoft.com/office/drawing/2014/main" id="{9CD73EF8-9AC8-52C0-F1FE-EF21A0D8CF42}"/>
              </a:ext>
            </a:extLst>
          </p:cNvPr>
          <p:cNvSpPr>
            <a:spLocks noGrp="1"/>
          </p:cNvSpPr>
          <p:nvPr>
            <p:ph type="pic" sz="quarter" idx="16"/>
          </p:nvPr>
        </p:nvSpPr>
        <p:spPr>
          <a:xfrm>
            <a:off x="6629401" y="718280"/>
            <a:ext cx="5615916" cy="6193695"/>
          </a:xfrm>
        </p:spPr>
        <p:txBody>
          <a:bodyPr/>
          <a:lstStyle/>
          <a:p>
            <a:endParaRPr lang="en-DK"/>
          </a:p>
        </p:txBody>
      </p:sp>
    </p:spTree>
    <p:extLst>
      <p:ext uri="{BB962C8B-B14F-4D97-AF65-F5344CB8AC3E}">
        <p14:creationId xmlns:p14="http://schemas.microsoft.com/office/powerpoint/2010/main" val="249353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_Tekst-Mørk">
    <p:spTree>
      <p:nvGrpSpPr>
        <p:cNvPr id="1" name=""/>
        <p:cNvGrpSpPr/>
        <p:nvPr/>
      </p:nvGrpSpPr>
      <p:grpSpPr>
        <a:xfrm>
          <a:off x="0" y="0"/>
          <a:ext cx="0" cy="0"/>
          <a:chOff x="0" y="0"/>
          <a:chExt cx="0" cy="0"/>
        </a:xfrm>
      </p:grpSpPr>
      <p:pic>
        <p:nvPicPr>
          <p:cNvPr id="14" name="Picture 13" descr="A picture containing text, outdoor&#10;&#10;Description automatically generated">
            <a:extLst>
              <a:ext uri="{FF2B5EF4-FFF2-40B4-BE49-F238E27FC236}">
                <a16:creationId xmlns:a16="http://schemas.microsoft.com/office/drawing/2014/main" id="{D6689DAE-8A8A-DE58-1504-E00D3A102270}"/>
              </a:ext>
            </a:extLst>
          </p:cNvPr>
          <p:cNvPicPr>
            <a:picLocks noChangeAspect="1"/>
          </p:cNvPicPr>
          <p:nvPr userDrawn="1"/>
        </p:nvPicPr>
        <p:blipFill>
          <a:blip r:embed="rId2"/>
          <a:stretch>
            <a:fillRect/>
          </a:stretch>
        </p:blipFill>
        <p:spPr>
          <a:xfrm>
            <a:off x="6509657" y="-10887"/>
            <a:ext cx="5702299" cy="4810320"/>
          </a:xfrm>
          <a:prstGeom prst="rect">
            <a:avLst/>
          </a:prstGeom>
        </p:spPr>
      </p:pic>
      <p:sp>
        <p:nvSpPr>
          <p:cNvPr id="5" name="Rektangel 4">
            <a:extLst>
              <a:ext uri="{FF2B5EF4-FFF2-40B4-BE49-F238E27FC236}">
                <a16:creationId xmlns:a16="http://schemas.microsoft.com/office/drawing/2014/main" id="{09B1E761-7302-254F-823F-33240208ECD9}"/>
              </a:ext>
            </a:extLst>
          </p:cNvPr>
          <p:cNvSpPr/>
          <p:nvPr/>
        </p:nvSpPr>
        <p:spPr>
          <a:xfrm>
            <a:off x="687139" y="687139"/>
            <a:ext cx="10817722" cy="5491621"/>
          </a:xfrm>
          <a:prstGeom prst="rect">
            <a:avLst/>
          </a:prstGeom>
          <a:solidFill>
            <a:srgbClr val="0A37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2" name="Rectangle 1">
            <a:extLst>
              <a:ext uri="{FF2B5EF4-FFF2-40B4-BE49-F238E27FC236}">
                <a16:creationId xmlns:a16="http://schemas.microsoft.com/office/drawing/2014/main" id="{9F40E927-D250-B07E-8E4C-B3051918EF40}"/>
              </a:ext>
            </a:extLst>
          </p:cNvPr>
          <p:cNvSpPr/>
          <p:nvPr userDrawn="1"/>
        </p:nvSpPr>
        <p:spPr>
          <a:xfrm>
            <a:off x="-10886" y="6178760"/>
            <a:ext cx="698025" cy="698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Pladsholder til tekst 18">
            <a:extLst>
              <a:ext uri="{FF2B5EF4-FFF2-40B4-BE49-F238E27FC236}">
                <a16:creationId xmlns:a16="http://schemas.microsoft.com/office/drawing/2014/main" id="{454A895A-8DCC-EAC0-E979-F4A338F1CA0D}"/>
              </a:ext>
            </a:extLst>
          </p:cNvPr>
          <p:cNvSpPr>
            <a:spLocks noGrp="1"/>
          </p:cNvSpPr>
          <p:nvPr>
            <p:ph type="body" sz="quarter" idx="13" hasCustomPrompt="1"/>
          </p:nvPr>
        </p:nvSpPr>
        <p:spPr>
          <a:xfrm>
            <a:off x="1774419" y="1404815"/>
            <a:ext cx="5834696" cy="804985"/>
          </a:xfrm>
        </p:spPr>
        <p:txBody>
          <a:bodyPr/>
          <a:lstStyle>
            <a:lvl1pPr marL="0" indent="0" defTabSz="626400">
              <a:lnSpc>
                <a:spcPct val="55000"/>
              </a:lnSpc>
              <a:buNone/>
              <a:defRPr sz="4400" b="1" i="0" cap="all" baseline="0">
                <a:solidFill>
                  <a:schemeClr val="bg1"/>
                </a:solidFill>
                <a:latin typeface="Tw Cen MT Condensed" panose="020B0606020104020203" pitchFamily="34" charset="77"/>
              </a:defRPr>
            </a:lvl1pPr>
          </a:lstStyle>
          <a:p>
            <a:pPr lvl="0"/>
            <a:r>
              <a:rPr lang="da-DK" err="1"/>
              <a:t>OVERSKRIFt</a:t>
            </a:r>
            <a:endParaRPr lang="da-DK"/>
          </a:p>
        </p:txBody>
      </p:sp>
      <p:sp>
        <p:nvSpPr>
          <p:cNvPr id="4" name="Pladsholder til tekst 18">
            <a:extLst>
              <a:ext uri="{FF2B5EF4-FFF2-40B4-BE49-F238E27FC236}">
                <a16:creationId xmlns:a16="http://schemas.microsoft.com/office/drawing/2014/main" id="{C798ABB7-8152-F555-AD8D-710C1FD25817}"/>
              </a:ext>
            </a:extLst>
          </p:cNvPr>
          <p:cNvSpPr>
            <a:spLocks noGrp="1"/>
          </p:cNvSpPr>
          <p:nvPr>
            <p:ph type="body" sz="quarter" idx="12" hasCustomPrompt="1"/>
          </p:nvPr>
        </p:nvSpPr>
        <p:spPr>
          <a:xfrm>
            <a:off x="1774420" y="2559482"/>
            <a:ext cx="3733751" cy="2751829"/>
          </a:xfrm>
        </p:spPr>
        <p:txBody>
          <a:bodyPr/>
          <a:lstStyle>
            <a:lvl1pPr marL="0" indent="0" defTabSz="626400">
              <a:lnSpc>
                <a:spcPct val="100000"/>
              </a:lnSpc>
              <a:buNone/>
              <a:defRPr sz="1200" b="0" i="0">
                <a:solidFill>
                  <a:schemeClr val="bg1"/>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br>
              <a:rPr lang="en-GB">
                <a:effectLst/>
              </a:rPr>
            </a:br>
            <a:r>
              <a:rPr lang="en-GB" err="1">
                <a:effectLst/>
              </a:rPr>
              <a:t>Aliquet</a:t>
            </a:r>
            <a:r>
              <a:rPr lang="en-GB">
                <a:effectLst/>
              </a:rPr>
              <a:t> dui </a:t>
            </a:r>
            <a:r>
              <a:rPr lang="en-GB" err="1">
                <a:effectLst/>
              </a:rPr>
              <a:t>aliquam</a:t>
            </a:r>
            <a:r>
              <a:rPr lang="en-GB">
                <a:effectLst/>
              </a:rPr>
              <a:t> </a:t>
            </a:r>
            <a:r>
              <a:rPr lang="en-GB" err="1">
                <a:effectLst/>
              </a:rPr>
              <a:t>enim</a:t>
            </a:r>
            <a:r>
              <a:rPr lang="en-GB">
                <a:effectLst/>
              </a:rPr>
              <a:t> in </a:t>
            </a:r>
            <a:r>
              <a:rPr lang="en-GB" err="1">
                <a:effectLst/>
              </a:rPr>
              <a:t>morbi</a:t>
            </a:r>
            <a:r>
              <a:rPr lang="en-GB">
                <a:effectLst/>
              </a:rPr>
              <a:t>. </a:t>
            </a:r>
            <a:r>
              <a:rPr lang="en-GB" err="1">
                <a:effectLst/>
              </a:rPr>
              <a:t>Tortor</a:t>
            </a:r>
            <a:r>
              <a:rPr lang="en-GB">
                <a:effectLst/>
              </a:rPr>
              <a:t> </a:t>
            </a:r>
            <a:r>
              <a:rPr lang="en-GB" err="1">
                <a:effectLst/>
              </a:rPr>
              <a:t>pellsque</a:t>
            </a:r>
            <a:r>
              <a:rPr lang="en-GB">
                <a:effectLst/>
              </a:rPr>
              <a:t> </a:t>
            </a:r>
            <a:r>
              <a:rPr lang="en-GB" err="1">
                <a:effectLst/>
              </a:rPr>
              <a:t>imperdiet</a:t>
            </a:r>
            <a:r>
              <a:rPr lang="en-GB">
                <a:effectLst/>
              </a:rPr>
              <a:t> sit et </a:t>
            </a:r>
            <a:r>
              <a:rPr lang="en-GB" err="1">
                <a:effectLst/>
              </a:rPr>
              <a:t>massa</a:t>
            </a:r>
            <a:r>
              <a:rPr lang="en-GB">
                <a:effectLst/>
              </a:rPr>
              <a:t> </a:t>
            </a:r>
            <a:r>
              <a:rPr lang="en-GB" err="1">
                <a:effectLst/>
              </a:rPr>
              <a:t>amet</a:t>
            </a:r>
            <a:r>
              <a:rPr lang="en-GB">
                <a:effectLst/>
              </a:rPr>
              <a:t> </a:t>
            </a:r>
            <a:r>
              <a:rPr lang="en-GB" err="1">
                <a:effectLst/>
              </a:rPr>
              <a:t>cras</a:t>
            </a:r>
            <a:r>
              <a:rPr lang="en-GB">
                <a:effectLst/>
              </a:rPr>
              <a:t>. </a:t>
            </a:r>
            <a:r>
              <a:rPr lang="en-GB" err="1">
                <a:effectLst/>
              </a:rPr>
              <a:t>Pellentesque</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 id.</a:t>
            </a:r>
            <a:endParaRPr lang="da-DK"/>
          </a:p>
        </p:txBody>
      </p:sp>
      <p:sp>
        <p:nvSpPr>
          <p:cNvPr id="12" name="Pladsholder til tekst 18">
            <a:extLst>
              <a:ext uri="{FF2B5EF4-FFF2-40B4-BE49-F238E27FC236}">
                <a16:creationId xmlns:a16="http://schemas.microsoft.com/office/drawing/2014/main" id="{9248E23B-0E76-0843-E93E-7F2A786C4C1D}"/>
              </a:ext>
            </a:extLst>
          </p:cNvPr>
          <p:cNvSpPr>
            <a:spLocks noGrp="1"/>
          </p:cNvSpPr>
          <p:nvPr>
            <p:ph type="body" sz="quarter" idx="14" hasCustomPrompt="1"/>
          </p:nvPr>
        </p:nvSpPr>
        <p:spPr>
          <a:xfrm>
            <a:off x="6357305" y="2559482"/>
            <a:ext cx="3733751" cy="2751829"/>
          </a:xfrm>
        </p:spPr>
        <p:txBody>
          <a:bodyPr/>
          <a:lstStyle>
            <a:lvl1pPr marL="0" indent="0" defTabSz="626400">
              <a:lnSpc>
                <a:spcPct val="100000"/>
              </a:lnSpc>
              <a:buNone/>
              <a:defRPr sz="1200" b="0" i="0">
                <a:solidFill>
                  <a:schemeClr val="bg1"/>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a:t>
            </a:r>
            <a:r>
              <a:rPr lang="en-GB" err="1">
                <a:effectLst/>
              </a:rPr>
              <a:t>Pellentes</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a:t>
            </a:r>
            <a:endParaRPr lang="da-DK"/>
          </a:p>
        </p:txBody>
      </p:sp>
    </p:spTree>
    <p:extLst>
      <p:ext uri="{BB962C8B-B14F-4D97-AF65-F5344CB8AC3E}">
        <p14:creationId xmlns:p14="http://schemas.microsoft.com/office/powerpoint/2010/main" val="26906077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_Ci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E143FD-60FF-C9BD-16FC-AFB7D9E19B6A}"/>
              </a:ext>
            </a:extLst>
          </p:cNvPr>
          <p:cNvSpPr/>
          <p:nvPr userDrawn="1"/>
        </p:nvSpPr>
        <p:spPr>
          <a:xfrm>
            <a:off x="-35066" y="-6823"/>
            <a:ext cx="8779171" cy="1643682"/>
          </a:xfrm>
          <a:prstGeom prst="rect">
            <a:avLst/>
          </a:prstGeom>
          <a:solidFill>
            <a:srgbClr val="FFB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Rectangle 1">
            <a:extLst>
              <a:ext uri="{FF2B5EF4-FFF2-40B4-BE49-F238E27FC236}">
                <a16:creationId xmlns:a16="http://schemas.microsoft.com/office/drawing/2014/main" id="{9844E8ED-8DE0-B3C1-5493-E2E5369F929B}"/>
              </a:ext>
            </a:extLst>
          </p:cNvPr>
          <p:cNvSpPr/>
          <p:nvPr userDrawn="1"/>
        </p:nvSpPr>
        <p:spPr>
          <a:xfrm>
            <a:off x="11497150" y="885166"/>
            <a:ext cx="698025" cy="698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Rectangle 2">
            <a:extLst>
              <a:ext uri="{FF2B5EF4-FFF2-40B4-BE49-F238E27FC236}">
                <a16:creationId xmlns:a16="http://schemas.microsoft.com/office/drawing/2014/main" id="{03016D2C-0418-97DD-97DB-918839F4C0BE}"/>
              </a:ext>
            </a:extLst>
          </p:cNvPr>
          <p:cNvSpPr/>
          <p:nvPr userDrawn="1"/>
        </p:nvSpPr>
        <p:spPr>
          <a:xfrm>
            <a:off x="-35066" y="1583191"/>
            <a:ext cx="11532196" cy="5282559"/>
          </a:xfrm>
          <a:prstGeom prst="rect">
            <a:avLst/>
          </a:prstGeom>
          <a:solidFill>
            <a:srgbClr val="FF6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Pladsholder til tekst 18">
            <a:extLst>
              <a:ext uri="{FF2B5EF4-FFF2-40B4-BE49-F238E27FC236}">
                <a16:creationId xmlns:a16="http://schemas.microsoft.com/office/drawing/2014/main" id="{B48A1018-5A3A-677E-13B9-CF9BCE242A82}"/>
              </a:ext>
            </a:extLst>
          </p:cNvPr>
          <p:cNvSpPr>
            <a:spLocks noGrp="1"/>
          </p:cNvSpPr>
          <p:nvPr>
            <p:ph type="body" sz="quarter" idx="11" hasCustomPrompt="1"/>
          </p:nvPr>
        </p:nvSpPr>
        <p:spPr>
          <a:xfrm>
            <a:off x="1119588" y="2533355"/>
            <a:ext cx="6445984" cy="927100"/>
          </a:xfrm>
        </p:spPr>
        <p:txBody>
          <a:bodyPr/>
          <a:lstStyle>
            <a:lvl1pPr marL="0" indent="0" defTabSz="626400">
              <a:lnSpc>
                <a:spcPct val="75000"/>
              </a:lnSpc>
              <a:buNone/>
              <a:defRPr sz="7200" b="1" i="0" cap="all" baseline="0">
                <a:solidFill>
                  <a:schemeClr val="bg1"/>
                </a:solidFill>
                <a:latin typeface="Tw Cen MT Condensed" panose="020B0606020104020203" pitchFamily="34" charset="77"/>
              </a:defRPr>
            </a:lvl1pPr>
          </a:lstStyle>
          <a:p>
            <a:pPr lvl="0"/>
            <a:r>
              <a:rPr lang="da-DK"/>
              <a:t>”</a:t>
            </a:r>
          </a:p>
        </p:txBody>
      </p:sp>
      <p:sp>
        <p:nvSpPr>
          <p:cNvPr id="7" name="Pladsholder til tekst 18">
            <a:extLst>
              <a:ext uri="{FF2B5EF4-FFF2-40B4-BE49-F238E27FC236}">
                <a16:creationId xmlns:a16="http://schemas.microsoft.com/office/drawing/2014/main" id="{F180EC5B-1FEF-09B1-0252-BF6EA9FFC572}"/>
              </a:ext>
            </a:extLst>
          </p:cNvPr>
          <p:cNvSpPr>
            <a:spLocks noGrp="1"/>
          </p:cNvSpPr>
          <p:nvPr>
            <p:ph type="body" sz="quarter" idx="12" hasCustomPrompt="1"/>
          </p:nvPr>
        </p:nvSpPr>
        <p:spPr>
          <a:xfrm>
            <a:off x="1131527" y="3460454"/>
            <a:ext cx="6445984" cy="2038646"/>
          </a:xfrm>
        </p:spPr>
        <p:txBody>
          <a:bodyPr/>
          <a:lstStyle>
            <a:lvl1pPr marL="0" indent="0" defTabSz="626400">
              <a:lnSpc>
                <a:spcPct val="75000"/>
              </a:lnSpc>
              <a:buNone/>
              <a:defRPr sz="7200" b="1" i="0" cap="all" baseline="0">
                <a:solidFill>
                  <a:schemeClr val="bg1"/>
                </a:solidFill>
                <a:latin typeface="Tw Cen MT Condensed" panose="020B0606020104020203" pitchFamily="34" charset="77"/>
              </a:defRPr>
            </a:lvl1pPr>
          </a:lstStyle>
          <a:p>
            <a:pPr lvl="0"/>
            <a:r>
              <a:rPr lang="da-DK"/>
              <a:t>Dette er et kort citat på to </a:t>
            </a:r>
            <a:r>
              <a:rPr lang="da-DK" err="1"/>
              <a:t>linier</a:t>
            </a:r>
            <a:endParaRPr lang="da-DK"/>
          </a:p>
        </p:txBody>
      </p:sp>
    </p:spTree>
    <p:extLst>
      <p:ext uri="{BB962C8B-B14F-4D97-AF65-F5344CB8AC3E}">
        <p14:creationId xmlns:p14="http://schemas.microsoft.com/office/powerpoint/2010/main" val="3130954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_Forside">
    <p:spTree>
      <p:nvGrpSpPr>
        <p:cNvPr id="1" name=""/>
        <p:cNvGrpSpPr/>
        <p:nvPr/>
      </p:nvGrpSpPr>
      <p:grpSpPr>
        <a:xfrm>
          <a:off x="0" y="0"/>
          <a:ext cx="0" cy="0"/>
          <a:chOff x="0" y="0"/>
          <a:chExt cx="0" cy="0"/>
        </a:xfrm>
      </p:grpSpPr>
      <p:sp>
        <p:nvSpPr>
          <p:cNvPr id="22" name="Pladsholder til tekst 18">
            <a:extLst>
              <a:ext uri="{FF2B5EF4-FFF2-40B4-BE49-F238E27FC236}">
                <a16:creationId xmlns:a16="http://schemas.microsoft.com/office/drawing/2014/main" id="{46DAEA44-B4F5-CD4C-AD75-E9A85A4B9350}"/>
              </a:ext>
            </a:extLst>
          </p:cNvPr>
          <p:cNvSpPr>
            <a:spLocks noGrp="1"/>
          </p:cNvSpPr>
          <p:nvPr>
            <p:ph type="body" sz="quarter" idx="11" hasCustomPrompt="1"/>
          </p:nvPr>
        </p:nvSpPr>
        <p:spPr>
          <a:xfrm>
            <a:off x="433787" y="2166868"/>
            <a:ext cx="6524797" cy="1791290"/>
          </a:xfrm>
        </p:spPr>
        <p:txBody>
          <a:bodyPr/>
          <a:lstStyle>
            <a:lvl1pPr marL="0" indent="0" defTabSz="626400">
              <a:lnSpc>
                <a:spcPct val="70000"/>
              </a:lnSpc>
              <a:buNone/>
              <a:defRPr sz="7200" b="1" i="0" cap="all" baseline="0">
                <a:solidFill>
                  <a:srgbClr val="212E51"/>
                </a:solidFill>
                <a:latin typeface="Tw Cen MT Condensed" panose="020B0606020104020203" pitchFamily="34" charset="77"/>
              </a:defRPr>
            </a:lvl1pPr>
          </a:lstStyle>
          <a:p>
            <a:pPr lvl="0"/>
            <a:r>
              <a:rPr lang="da-DK"/>
              <a:t>WHERE LEADERSHIP MEANS BUSINESS</a:t>
            </a:r>
          </a:p>
        </p:txBody>
      </p:sp>
      <p:sp>
        <p:nvSpPr>
          <p:cNvPr id="2" name="Pladsholder til tekst 18">
            <a:extLst>
              <a:ext uri="{FF2B5EF4-FFF2-40B4-BE49-F238E27FC236}">
                <a16:creationId xmlns:a16="http://schemas.microsoft.com/office/drawing/2014/main" id="{460B9295-CAFF-29CD-0EAB-67BFFE838F6F}"/>
              </a:ext>
            </a:extLst>
          </p:cNvPr>
          <p:cNvSpPr>
            <a:spLocks noGrp="1"/>
          </p:cNvSpPr>
          <p:nvPr>
            <p:ph type="body" sz="quarter" idx="12" hasCustomPrompt="1"/>
          </p:nvPr>
        </p:nvSpPr>
        <p:spPr>
          <a:xfrm>
            <a:off x="433787" y="4073514"/>
            <a:ext cx="6524797" cy="1187417"/>
          </a:xfrm>
        </p:spPr>
        <p:txBody>
          <a:bodyPr/>
          <a:lstStyle>
            <a:lvl1pPr marL="0" indent="0" defTabSz="626400">
              <a:lnSpc>
                <a:spcPct val="70000"/>
              </a:lnSpc>
              <a:buNone/>
              <a:defRPr sz="1600" b="0" i="0">
                <a:solidFill>
                  <a:srgbClr val="002148"/>
                </a:solidFill>
                <a:latin typeface="Georgia" panose="02040502050405020303" pitchFamily="18" charset="0"/>
              </a:defRPr>
            </a:lvl1pPr>
          </a:lstStyle>
          <a:p>
            <a:pPr lvl="0"/>
            <a:r>
              <a:rPr lang="da-DK"/>
              <a:t>Strategi for CBS </a:t>
            </a:r>
            <a:r>
              <a:rPr lang="da-DK" err="1"/>
              <a:t>Executive</a:t>
            </a:r>
            <a:r>
              <a:rPr lang="da-DK"/>
              <a:t> Fonden</a:t>
            </a:r>
          </a:p>
        </p:txBody>
      </p:sp>
      <p:sp>
        <p:nvSpPr>
          <p:cNvPr id="4" name="Pladsholder til tekst 18">
            <a:extLst>
              <a:ext uri="{FF2B5EF4-FFF2-40B4-BE49-F238E27FC236}">
                <a16:creationId xmlns:a16="http://schemas.microsoft.com/office/drawing/2014/main" id="{7F910AE4-32A8-AAEB-5DFD-2B311500B426}"/>
              </a:ext>
            </a:extLst>
          </p:cNvPr>
          <p:cNvSpPr>
            <a:spLocks noGrp="1"/>
          </p:cNvSpPr>
          <p:nvPr>
            <p:ph type="body" sz="quarter" idx="13" hasCustomPrompt="1"/>
          </p:nvPr>
        </p:nvSpPr>
        <p:spPr>
          <a:xfrm>
            <a:off x="433787" y="6075121"/>
            <a:ext cx="7257194" cy="400833"/>
          </a:xfrm>
        </p:spPr>
        <p:txBody>
          <a:bodyPr/>
          <a:lstStyle>
            <a:lvl1pPr marL="0" indent="0" defTabSz="626400">
              <a:lnSpc>
                <a:spcPct val="25000"/>
              </a:lnSpc>
              <a:buNone/>
              <a:defRPr sz="1400" b="0" i="0" cap="all" baseline="0">
                <a:solidFill>
                  <a:srgbClr val="8C97A0"/>
                </a:solidFill>
                <a:latin typeface="Tw Cen MT Condensed" panose="020B0606020104020203" pitchFamily="34" charset="77"/>
              </a:defRPr>
            </a:lvl1pPr>
          </a:lstStyle>
          <a:p>
            <a:pPr lvl="0"/>
            <a:r>
              <a:rPr lang="da-DK"/>
              <a:t>STRATEGY Q1</a:t>
            </a:r>
          </a:p>
          <a:p>
            <a:pPr lvl="0"/>
            <a:r>
              <a:rPr lang="da-DK"/>
              <a:t>JANUARY 2023</a:t>
            </a:r>
          </a:p>
        </p:txBody>
      </p:sp>
      <p:sp>
        <p:nvSpPr>
          <p:cNvPr id="5" name="Rectangle 4">
            <a:extLst>
              <a:ext uri="{FF2B5EF4-FFF2-40B4-BE49-F238E27FC236}">
                <a16:creationId xmlns:a16="http://schemas.microsoft.com/office/drawing/2014/main" id="{4F75DF8E-4C05-13BA-8B23-2F2CAA8DA8BA}"/>
              </a:ext>
            </a:extLst>
          </p:cNvPr>
          <p:cNvSpPr/>
          <p:nvPr userDrawn="1"/>
        </p:nvSpPr>
        <p:spPr>
          <a:xfrm>
            <a:off x="10588674" y="6178760"/>
            <a:ext cx="698025" cy="69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Rectangle 7">
            <a:extLst>
              <a:ext uri="{FF2B5EF4-FFF2-40B4-BE49-F238E27FC236}">
                <a16:creationId xmlns:a16="http://schemas.microsoft.com/office/drawing/2014/main" id="{9A44DEE4-751C-5EBC-EDAD-075E276BB162}"/>
              </a:ext>
            </a:extLst>
          </p:cNvPr>
          <p:cNvSpPr/>
          <p:nvPr userDrawn="1"/>
        </p:nvSpPr>
        <p:spPr>
          <a:xfrm flipH="1">
            <a:off x="7517928" y="3562346"/>
            <a:ext cx="3070746" cy="1989080"/>
          </a:xfrm>
          <a:prstGeom prst="rect">
            <a:avLst/>
          </a:prstGeom>
          <a:solidFill>
            <a:srgbClr val="ED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3" name="Picture 12" descr="A picture containing text, person, indoor, window&#10;&#10;Description automatically generated">
            <a:extLst>
              <a:ext uri="{FF2B5EF4-FFF2-40B4-BE49-F238E27FC236}">
                <a16:creationId xmlns:a16="http://schemas.microsoft.com/office/drawing/2014/main" id="{7F56EEB9-E9CD-3A83-DE73-AD47DEFB214E}"/>
              </a:ext>
            </a:extLst>
          </p:cNvPr>
          <p:cNvPicPr>
            <a:picLocks noChangeAspect="1"/>
          </p:cNvPicPr>
          <p:nvPr userDrawn="1"/>
        </p:nvPicPr>
        <p:blipFill>
          <a:blip r:embed="rId2"/>
          <a:stretch>
            <a:fillRect/>
          </a:stretch>
        </p:blipFill>
        <p:spPr>
          <a:xfrm>
            <a:off x="8215953" y="-13447"/>
            <a:ext cx="4002942" cy="4273818"/>
          </a:xfrm>
          <a:prstGeom prst="rect">
            <a:avLst/>
          </a:prstGeom>
        </p:spPr>
      </p:pic>
      <p:pic>
        <p:nvPicPr>
          <p:cNvPr id="16" name="Picture 15" descr="A picture containing text, tableware, plate, dishware&#10;&#10;Description automatically generated">
            <a:extLst>
              <a:ext uri="{FF2B5EF4-FFF2-40B4-BE49-F238E27FC236}">
                <a16:creationId xmlns:a16="http://schemas.microsoft.com/office/drawing/2014/main" id="{21B779B4-CC12-D08B-1785-B2AECDE13E2C}"/>
              </a:ext>
            </a:extLst>
          </p:cNvPr>
          <p:cNvPicPr>
            <a:picLocks noChangeAspect="1"/>
          </p:cNvPicPr>
          <p:nvPr userDrawn="1"/>
        </p:nvPicPr>
        <p:blipFill>
          <a:blip r:embed="rId3"/>
          <a:stretch>
            <a:fillRect/>
          </a:stretch>
        </p:blipFill>
        <p:spPr>
          <a:xfrm>
            <a:off x="521207" y="464097"/>
            <a:ext cx="1563625" cy="399997"/>
          </a:xfrm>
          <a:prstGeom prst="rect">
            <a:avLst/>
          </a:prstGeom>
        </p:spPr>
      </p:pic>
      <p:sp>
        <p:nvSpPr>
          <p:cNvPr id="6" name="Picture Placeholder 5">
            <a:extLst>
              <a:ext uri="{FF2B5EF4-FFF2-40B4-BE49-F238E27FC236}">
                <a16:creationId xmlns:a16="http://schemas.microsoft.com/office/drawing/2014/main" id="{F8C12616-7776-2001-4112-5FF360D8BFF5}"/>
              </a:ext>
            </a:extLst>
          </p:cNvPr>
          <p:cNvSpPr>
            <a:spLocks noGrp="1"/>
          </p:cNvSpPr>
          <p:nvPr>
            <p:ph type="pic" sz="quarter" idx="14"/>
          </p:nvPr>
        </p:nvSpPr>
        <p:spPr>
          <a:xfrm>
            <a:off x="8215953" y="-13179"/>
            <a:ext cx="4002942" cy="4273550"/>
          </a:xfrm>
        </p:spPr>
        <p:txBody>
          <a:bodyPr/>
          <a:lstStyle/>
          <a:p>
            <a:endParaRPr lang="en-DK"/>
          </a:p>
        </p:txBody>
      </p:sp>
    </p:spTree>
    <p:extLst>
      <p:ext uri="{BB962C8B-B14F-4D97-AF65-F5344CB8AC3E}">
        <p14:creationId xmlns:p14="http://schemas.microsoft.com/office/powerpoint/2010/main" val="1802928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kst + Bille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93A089-EEB6-B345-9C92-9BA9E476FE76}"/>
              </a:ext>
            </a:extLst>
          </p:cNvPr>
          <p:cNvSpPr>
            <a:spLocks noGrp="1"/>
          </p:cNvSpPr>
          <p:nvPr>
            <p:ph type="title" hasCustomPrompt="1"/>
          </p:nvPr>
        </p:nvSpPr>
        <p:spPr>
          <a:xfrm>
            <a:off x="635622" y="936702"/>
            <a:ext cx="4003287" cy="712787"/>
          </a:xfrm>
        </p:spPr>
        <p:txBody>
          <a:bodyPr lIns="0" tIns="0" rIns="0" bIns="0" anchor="b"/>
          <a:lstStyle>
            <a:lvl1pPr>
              <a:defRPr sz="2601">
                <a:solidFill>
                  <a:schemeClr val="tx1"/>
                </a:solidFill>
              </a:defRPr>
            </a:lvl1pPr>
          </a:lstStyle>
          <a:p>
            <a:r>
              <a:rPr lang="da-DK"/>
              <a:t>KLIK FOR AT REDIGERE TITELTYPOGRAFIEN I MASTEREN</a:t>
            </a:r>
          </a:p>
        </p:txBody>
      </p:sp>
      <p:sp>
        <p:nvSpPr>
          <p:cNvPr id="13" name="Pladsholder til indhold 12">
            <a:extLst>
              <a:ext uri="{FF2B5EF4-FFF2-40B4-BE49-F238E27FC236}">
                <a16:creationId xmlns:a16="http://schemas.microsoft.com/office/drawing/2014/main" id="{8B7D4EC2-1251-DD48-975D-23D7A87DD9C1}"/>
              </a:ext>
            </a:extLst>
          </p:cNvPr>
          <p:cNvSpPr>
            <a:spLocks noGrp="1"/>
          </p:cNvSpPr>
          <p:nvPr>
            <p:ph sz="quarter" idx="13"/>
          </p:nvPr>
        </p:nvSpPr>
        <p:spPr>
          <a:xfrm>
            <a:off x="635235" y="2155826"/>
            <a:ext cx="4003287" cy="4104849"/>
          </a:xfrm>
        </p:spPr>
        <p:txBody>
          <a:bodyPr lIns="0" tIns="0" rIns="0" bIns="0"/>
          <a:lstStyle>
            <a:lvl1pPr>
              <a:defRPr sz="2000"/>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7" name="Pladsholder til billede 2">
            <a:extLst>
              <a:ext uri="{FF2B5EF4-FFF2-40B4-BE49-F238E27FC236}">
                <a16:creationId xmlns:a16="http://schemas.microsoft.com/office/drawing/2014/main" id="{25B71DE7-0AB1-614D-A6A5-B8EB02C83078}"/>
              </a:ext>
            </a:extLst>
          </p:cNvPr>
          <p:cNvSpPr>
            <a:spLocks noGrp="1"/>
          </p:cNvSpPr>
          <p:nvPr>
            <p:ph type="pic" sz="quarter" idx="14"/>
          </p:nvPr>
        </p:nvSpPr>
        <p:spPr>
          <a:xfrm>
            <a:off x="5876692" y="517728"/>
            <a:ext cx="5799700" cy="6340273"/>
          </a:xfrm>
        </p:spPr>
        <p:txBody>
          <a:bodyPr anchor="ctr"/>
          <a:lstStyle>
            <a:lvl1pPr marL="0" indent="0" algn="ctr">
              <a:buNone/>
              <a:defRPr sz="1401"/>
            </a:lvl1pPr>
          </a:lstStyle>
          <a:p>
            <a:pPr lvl="0"/>
            <a:r>
              <a:rPr lang="da-DK" noProof="0"/>
              <a:t>Klik på ikonet for at tilføje et billede</a:t>
            </a:r>
          </a:p>
        </p:txBody>
      </p:sp>
      <p:sp>
        <p:nvSpPr>
          <p:cNvPr id="5" name="Rektangel 4">
            <a:extLst>
              <a:ext uri="{FF2B5EF4-FFF2-40B4-BE49-F238E27FC236}">
                <a16:creationId xmlns:a16="http://schemas.microsoft.com/office/drawing/2014/main" id="{B821924D-D274-0E47-9764-D35FE82126EF}"/>
              </a:ext>
            </a:extLst>
          </p:cNvPr>
          <p:cNvSpPr/>
          <p:nvPr userDrawn="1"/>
        </p:nvSpPr>
        <p:spPr>
          <a:xfrm rot="10800000" flipH="1" flipV="1">
            <a:off x="1" y="506579"/>
            <a:ext cx="11687543" cy="6351420"/>
          </a:xfrm>
          <a:custGeom>
            <a:avLst/>
            <a:gdLst>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4" fmla="*/ 0 w 12062978"/>
              <a:gd name="connsiteY4" fmla="*/ 0 h 6400798"/>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4" fmla="*/ 91440 w 12062978"/>
              <a:gd name="connsiteY4" fmla="*/ 91440 h 6400798"/>
              <a:gd name="connsiteX0" fmla="*/ 0 w 12062978"/>
              <a:gd name="connsiteY0" fmla="*/ 0 h 6400798"/>
              <a:gd name="connsiteX1" fmla="*/ 12062978 w 12062978"/>
              <a:gd name="connsiteY1" fmla="*/ 0 h 6400798"/>
              <a:gd name="connsiteX2" fmla="*/ 12062978 w 12062978"/>
              <a:gd name="connsiteY2" fmla="*/ 6400798 h 6400798"/>
              <a:gd name="connsiteX3" fmla="*/ 0 w 12062978"/>
              <a:gd name="connsiteY3" fmla="*/ 6400798 h 6400798"/>
              <a:gd name="connsiteX0" fmla="*/ 0 w 12062978"/>
              <a:gd name="connsiteY0" fmla="*/ 0 h 6400798"/>
              <a:gd name="connsiteX1" fmla="*/ 12062978 w 12062978"/>
              <a:gd name="connsiteY1" fmla="*/ 0 h 6400798"/>
              <a:gd name="connsiteX2" fmla="*/ 12062978 w 12062978"/>
              <a:gd name="connsiteY2" fmla="*/ 6400798 h 6400798"/>
            </a:gdLst>
            <a:ahLst/>
            <a:cxnLst>
              <a:cxn ang="0">
                <a:pos x="connsiteX0" y="connsiteY0"/>
              </a:cxn>
              <a:cxn ang="0">
                <a:pos x="connsiteX1" y="connsiteY1"/>
              </a:cxn>
              <a:cxn ang="0">
                <a:pos x="connsiteX2" y="connsiteY2"/>
              </a:cxn>
            </a:cxnLst>
            <a:rect l="l" t="t" r="r" b="b"/>
            <a:pathLst>
              <a:path w="12062978" h="6400798">
                <a:moveTo>
                  <a:pt x="0" y="0"/>
                </a:moveTo>
                <a:lnTo>
                  <a:pt x="12062978" y="0"/>
                </a:lnTo>
                <a:lnTo>
                  <a:pt x="12062978" y="6400798"/>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da-DK" sz="1500" err="1">
              <a:solidFill>
                <a:schemeClr val="bg1"/>
              </a:solidFill>
            </a:endParaRPr>
          </a:p>
        </p:txBody>
      </p:sp>
      <p:sp>
        <p:nvSpPr>
          <p:cNvPr id="3" name="Pladsholder til slidenummer 2">
            <a:extLst>
              <a:ext uri="{FF2B5EF4-FFF2-40B4-BE49-F238E27FC236}">
                <a16:creationId xmlns:a16="http://schemas.microsoft.com/office/drawing/2014/main" id="{962ACFDD-EEFE-954B-BB8F-622D0EF70138}"/>
              </a:ext>
            </a:extLst>
          </p:cNvPr>
          <p:cNvSpPr>
            <a:spLocks noGrp="1"/>
          </p:cNvSpPr>
          <p:nvPr>
            <p:ph type="sldNum" sz="quarter" idx="15"/>
          </p:nvPr>
        </p:nvSpPr>
        <p:spPr/>
        <p:txBody>
          <a:bodyPr/>
          <a:lstStyle/>
          <a:p>
            <a:pPr>
              <a:defRPr/>
            </a:pPr>
            <a:fld id="{3427CDA3-FB8B-D947-BED0-9CD9AFC60B3E}" type="slidenum">
              <a:rPr lang="da-DK" smtClean="0"/>
              <a:pPr>
                <a:defRPr/>
              </a:pPr>
              <a:t>‹nr.›</a:t>
            </a:fld>
            <a:endParaRPr lang="da-DK"/>
          </a:p>
        </p:txBody>
      </p:sp>
    </p:spTree>
    <p:extLst>
      <p:ext uri="{BB962C8B-B14F-4D97-AF65-F5344CB8AC3E}">
        <p14:creationId xmlns:p14="http://schemas.microsoft.com/office/powerpoint/2010/main" val="3972236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verskift og tekstfelt med streg">
    <p:spTree>
      <p:nvGrpSpPr>
        <p:cNvPr id="1" name=""/>
        <p:cNvGrpSpPr/>
        <p:nvPr/>
      </p:nvGrpSpPr>
      <p:grpSpPr>
        <a:xfrm>
          <a:off x="0" y="0"/>
          <a:ext cx="0" cy="0"/>
          <a:chOff x="0" y="0"/>
          <a:chExt cx="0" cy="0"/>
        </a:xfrm>
      </p:grpSpPr>
      <p:cxnSp>
        <p:nvCxnSpPr>
          <p:cNvPr id="4" name="Lige forbindelse 3">
            <a:extLst>
              <a:ext uri="{FF2B5EF4-FFF2-40B4-BE49-F238E27FC236}">
                <a16:creationId xmlns:a16="http://schemas.microsoft.com/office/drawing/2014/main" id="{E07DA581-EE7F-4B63-ACA8-92F7D03ADAA1}"/>
              </a:ext>
            </a:extLst>
          </p:cNvPr>
          <p:cNvCxnSpPr/>
          <p:nvPr/>
        </p:nvCxnSpPr>
        <p:spPr>
          <a:xfrm>
            <a:off x="655640" y="998538"/>
            <a:ext cx="5397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ladsholder til slidenummer 5">
            <a:extLst>
              <a:ext uri="{FF2B5EF4-FFF2-40B4-BE49-F238E27FC236}">
                <a16:creationId xmlns:a16="http://schemas.microsoft.com/office/drawing/2014/main" id="{1500C6A9-66D3-4DF5-9ADD-29FB9D5A9CED}"/>
              </a:ext>
            </a:extLst>
          </p:cNvPr>
          <p:cNvSpPr txBox="1">
            <a:spLocks/>
          </p:cNvSpPr>
          <p:nvPr/>
        </p:nvSpPr>
        <p:spPr>
          <a:xfrm>
            <a:off x="546100" y="6130926"/>
            <a:ext cx="2743200" cy="365125"/>
          </a:xfrm>
          <a:prstGeom prst="rect">
            <a:avLst/>
          </a:prstGeom>
        </p:spPr>
        <p:txBody>
          <a:bodyPr anchor="ctr"/>
          <a:lstStyle>
            <a:defPPr>
              <a:defRPr lang="da-DK"/>
            </a:defPPr>
            <a:lvl1pPr marL="0" algn="r" defTabSz="914400" rtl="0" eaLnBrk="1" latinLnBrk="0" hangingPunct="1">
              <a:defRPr sz="1200" b="0" i="0" kern="1200">
                <a:solidFill>
                  <a:schemeClr val="tx1">
                    <a:tint val="75000"/>
                  </a:schemeClr>
                </a:solidFill>
                <a:latin typeface="Italian Plate Space Light" panose="02000509030000020004"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3CE18FE4-5E82-49DC-8B0C-069A487B1D5F}" type="slidenum">
              <a:rPr lang="da-DK" sz="1200" b="0" i="0" smtClean="0">
                <a:latin typeface="Arial" panose="020B0604020202020204" pitchFamily="34" charset="0"/>
                <a:cs typeface="Arial" panose="020B0604020202020204" pitchFamily="34" charset="0"/>
              </a:rPr>
              <a:pPr algn="l" fontAlgn="auto">
                <a:spcBef>
                  <a:spcPts val="0"/>
                </a:spcBef>
                <a:spcAft>
                  <a:spcPts val="0"/>
                </a:spcAft>
                <a:defRPr/>
              </a:pPr>
              <a:t>‹nr.›</a:t>
            </a:fld>
            <a:endParaRPr lang="da-DK" sz="1200" b="0" i="0">
              <a:latin typeface="Arial" panose="020B0604020202020204" pitchFamily="34" charset="0"/>
              <a:cs typeface="Arial" panose="020B0604020202020204" pitchFamily="34" charset="0"/>
            </a:endParaRPr>
          </a:p>
        </p:txBody>
      </p:sp>
      <p:sp>
        <p:nvSpPr>
          <p:cNvPr id="18" name="Titel 1">
            <a:extLst>
              <a:ext uri="{FF2B5EF4-FFF2-40B4-BE49-F238E27FC236}">
                <a16:creationId xmlns:a16="http://schemas.microsoft.com/office/drawing/2014/main" id="{077C81A3-14C3-4A4D-98D2-417CC49B4115}"/>
              </a:ext>
            </a:extLst>
          </p:cNvPr>
          <p:cNvSpPr>
            <a:spLocks noGrp="1"/>
          </p:cNvSpPr>
          <p:nvPr>
            <p:ph type="ctrTitle"/>
          </p:nvPr>
        </p:nvSpPr>
        <p:spPr>
          <a:xfrm>
            <a:off x="553461" y="609019"/>
            <a:ext cx="11098540" cy="372714"/>
          </a:xfrm>
          <a:prstGeom prst="rect">
            <a:avLst/>
          </a:prstGeom>
        </p:spPr>
        <p:txBody>
          <a:bodyPr anchor="b">
            <a:noAutofit/>
          </a:bodyPr>
          <a:lstStyle>
            <a:lvl1pPr algn="l">
              <a:defRPr sz="3200" b="1" i="0">
                <a:latin typeface="Arial" panose="020B0604020202020204" pitchFamily="34" charset="0"/>
                <a:cs typeface="Arial" panose="020B0604020202020204" pitchFamily="34" charset="0"/>
              </a:defRPr>
            </a:lvl1pPr>
          </a:lstStyle>
          <a:p>
            <a:r>
              <a:rPr lang="da-DK"/>
              <a:t>Klik for at redigere titeltypografien i masteren</a:t>
            </a:r>
          </a:p>
        </p:txBody>
      </p:sp>
      <p:pic>
        <p:nvPicPr>
          <p:cNvPr id="6" name="Billede 5" descr="Et billede, der indeholder tegning, plade&#10;&#10;Automatisk genereret beskrivelse">
            <a:extLst>
              <a:ext uri="{FF2B5EF4-FFF2-40B4-BE49-F238E27FC236}">
                <a16:creationId xmlns:a16="http://schemas.microsoft.com/office/drawing/2014/main" id="{B699DED2-C361-492A-9E6A-33527E083095}"/>
              </a:ext>
            </a:extLst>
          </p:cNvPr>
          <p:cNvPicPr>
            <a:picLocks noChangeAspect="1"/>
          </p:cNvPicPr>
          <p:nvPr userDrawn="1"/>
        </p:nvPicPr>
        <p:blipFill>
          <a:blip r:embed="rId2"/>
          <a:stretch>
            <a:fillRect/>
          </a:stretch>
        </p:blipFill>
        <p:spPr>
          <a:xfrm>
            <a:off x="10286862" y="6167370"/>
            <a:ext cx="1440000" cy="374210"/>
          </a:xfrm>
          <a:prstGeom prst="rect">
            <a:avLst/>
          </a:prstGeom>
        </p:spPr>
      </p:pic>
      <p:sp>
        <p:nvSpPr>
          <p:cNvPr id="8" name="Pladsholder til indhold 2">
            <a:extLst>
              <a:ext uri="{FF2B5EF4-FFF2-40B4-BE49-F238E27FC236}">
                <a16:creationId xmlns:a16="http://schemas.microsoft.com/office/drawing/2014/main" id="{78862104-7178-4857-9421-34A49F72B435}"/>
              </a:ext>
            </a:extLst>
          </p:cNvPr>
          <p:cNvSpPr>
            <a:spLocks noGrp="1"/>
          </p:cNvSpPr>
          <p:nvPr>
            <p:ph sz="quarter" idx="12"/>
          </p:nvPr>
        </p:nvSpPr>
        <p:spPr>
          <a:xfrm>
            <a:off x="561771" y="1131607"/>
            <a:ext cx="11100380" cy="4907243"/>
          </a:xfrm>
        </p:spPr>
        <p:txBody>
          <a:bodyPr/>
          <a:lstStyle>
            <a:lvl1pPr>
              <a:defRPr sz="2201"/>
            </a:lvl1pPr>
            <a:lvl2pPr>
              <a:defRPr sz="2000"/>
            </a:lvl2pPr>
            <a:lvl3pPr>
              <a:defRPr sz="1801"/>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2960113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_Tekst Lys">
    <p:spTree>
      <p:nvGrpSpPr>
        <p:cNvPr id="1" name=""/>
        <p:cNvGrpSpPr/>
        <p:nvPr/>
      </p:nvGrpSpPr>
      <p:grpSpPr>
        <a:xfrm>
          <a:off x="0" y="0"/>
          <a:ext cx="0" cy="0"/>
          <a:chOff x="0" y="0"/>
          <a:chExt cx="0" cy="0"/>
        </a:xfrm>
      </p:grpSpPr>
      <p:sp>
        <p:nvSpPr>
          <p:cNvPr id="2" name="Rektangel 4">
            <a:extLst>
              <a:ext uri="{FF2B5EF4-FFF2-40B4-BE49-F238E27FC236}">
                <a16:creationId xmlns:a16="http://schemas.microsoft.com/office/drawing/2014/main" id="{ABC8673D-400C-6EC7-985A-4A0FD506F413}"/>
              </a:ext>
            </a:extLst>
          </p:cNvPr>
          <p:cNvSpPr/>
          <p:nvPr/>
        </p:nvSpPr>
        <p:spPr>
          <a:xfrm>
            <a:off x="687135" y="0"/>
            <a:ext cx="11504861" cy="6178756"/>
          </a:xfrm>
          <a:prstGeom prst="rect">
            <a:avLst/>
          </a:prstGeom>
          <a:solidFill>
            <a:srgbClr val="F4F6F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a-DK" sz="1800" b="0" i="0" u="none" strike="noStrike" kern="1200" cap="none" spc="0" baseline="0">
              <a:solidFill>
                <a:srgbClr val="E6E9EC"/>
              </a:solidFill>
              <a:uFillTx/>
              <a:latin typeface="Calibri"/>
            </a:endParaRPr>
          </a:p>
        </p:txBody>
      </p:sp>
      <p:sp>
        <p:nvSpPr>
          <p:cNvPr id="3" name="Rectangle 1">
            <a:extLst>
              <a:ext uri="{FF2B5EF4-FFF2-40B4-BE49-F238E27FC236}">
                <a16:creationId xmlns:a16="http://schemas.microsoft.com/office/drawing/2014/main" id="{77E0E4F9-BADE-9780-E2AD-E7585D332484}"/>
              </a:ext>
            </a:extLst>
          </p:cNvPr>
          <p:cNvSpPr/>
          <p:nvPr/>
        </p:nvSpPr>
        <p:spPr>
          <a:xfrm>
            <a:off x="-10890" y="6178756"/>
            <a:ext cx="698025" cy="698025"/>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DK" sz="1800" b="0" i="0" u="none" strike="noStrike" kern="1200" cap="none" spc="0" baseline="0">
              <a:solidFill>
                <a:srgbClr val="FFFFFF"/>
              </a:solidFill>
              <a:uFillTx/>
              <a:latin typeface="Calibri"/>
            </a:endParaRPr>
          </a:p>
        </p:txBody>
      </p:sp>
      <p:sp>
        <p:nvSpPr>
          <p:cNvPr id="4" name="Pladsholder til tekst 18">
            <a:extLst>
              <a:ext uri="{FF2B5EF4-FFF2-40B4-BE49-F238E27FC236}">
                <a16:creationId xmlns:a16="http://schemas.microsoft.com/office/drawing/2014/main" id="{817E9F3D-349D-A1F5-C63D-F955CD3670E0}"/>
              </a:ext>
            </a:extLst>
          </p:cNvPr>
          <p:cNvSpPr txBox="1">
            <a:spLocks noGrp="1"/>
          </p:cNvSpPr>
          <p:nvPr>
            <p:ph type="body" idx="4294967295"/>
          </p:nvPr>
        </p:nvSpPr>
        <p:spPr>
          <a:xfrm>
            <a:off x="1774420" y="1404811"/>
            <a:ext cx="5834694" cy="804982"/>
          </a:xfrm>
        </p:spPr>
        <p:txBody>
          <a:bodyPr/>
          <a:lstStyle>
            <a:lvl1pPr marL="0" indent="0" defTabSz="626400">
              <a:lnSpc>
                <a:spcPct val="55000"/>
              </a:lnSpc>
              <a:buNone/>
              <a:defRPr sz="4400" b="1" cap="all">
                <a:solidFill>
                  <a:srgbClr val="002148"/>
                </a:solidFill>
                <a:latin typeface="Tw Cen MT Condensed" pitchFamily="34"/>
              </a:defRPr>
            </a:lvl1pPr>
          </a:lstStyle>
          <a:p>
            <a:pPr lvl="0"/>
            <a:r>
              <a:rPr lang="da-DK"/>
              <a:t>OVERSKRIFt</a:t>
            </a:r>
          </a:p>
        </p:txBody>
      </p:sp>
      <p:sp>
        <p:nvSpPr>
          <p:cNvPr id="5" name="Pladsholder til tekst 18">
            <a:extLst>
              <a:ext uri="{FF2B5EF4-FFF2-40B4-BE49-F238E27FC236}">
                <a16:creationId xmlns:a16="http://schemas.microsoft.com/office/drawing/2014/main" id="{71088389-069B-CD9A-2275-B4428E70E2F4}"/>
              </a:ext>
            </a:extLst>
          </p:cNvPr>
          <p:cNvSpPr txBox="1">
            <a:spLocks noGrp="1"/>
          </p:cNvSpPr>
          <p:nvPr>
            <p:ph type="body" idx="4294967295"/>
          </p:nvPr>
        </p:nvSpPr>
        <p:spPr>
          <a:xfrm>
            <a:off x="1774420" y="2559478"/>
            <a:ext cx="3733751" cy="2751831"/>
          </a:xfrm>
        </p:spPr>
        <p:txBody>
          <a:bodyPr/>
          <a:lstStyle>
            <a:lvl1pPr marL="0" indent="0" defTabSz="626400">
              <a:lnSpc>
                <a:spcPct val="100000"/>
              </a:lnSpc>
              <a:buNone/>
              <a:defRPr lang="en-GB" sz="1200">
                <a:solidFill>
                  <a:srgbClr val="002148"/>
                </a:solidFill>
                <a:latin typeface="Georgia" pitchFamily="18"/>
              </a:defRPr>
            </a:lvl1pPr>
          </a:lstStyle>
          <a:p>
            <a:pPr lvl="0"/>
            <a:r>
              <a:rPr lang="en-GB"/>
              <a:t>Lorem ipsum dolor sit amet consectetur. Ultricies fames lacinia fusce ut purus et mollis tincidunt dictum. Dignissim nisi ipsum pulvinar orci metus hendrerit tellus. Justo ornare sit sed potenti sagittis. Non ut enim nisl nulla lorem eu diam ipsum.</a:t>
            </a:r>
            <a:br>
              <a:rPr lang="en-GB"/>
            </a:br>
            <a:r>
              <a:rPr lang="en-GB"/>
              <a:t>Aliquet dui aliquam enim in morbi. Tortor pellsque imperdiet sit et massa amet cras. Pellentesque auctor viverra hendrerit purus lacus mi cursus lobortis ornare. Fermentum pellentesque ornare nunc eu molestie pulvinar hac faucibus dolor. Arcu eu mauris arcu habitasse malesuada tincidunt id.</a:t>
            </a:r>
            <a:endParaRPr lang="da-DK"/>
          </a:p>
        </p:txBody>
      </p:sp>
      <p:sp>
        <p:nvSpPr>
          <p:cNvPr id="6" name="Pladsholder til tekst 18">
            <a:extLst>
              <a:ext uri="{FF2B5EF4-FFF2-40B4-BE49-F238E27FC236}">
                <a16:creationId xmlns:a16="http://schemas.microsoft.com/office/drawing/2014/main" id="{596D3203-BA2B-5152-9A69-FEC68526F5DA}"/>
              </a:ext>
            </a:extLst>
          </p:cNvPr>
          <p:cNvSpPr txBox="1">
            <a:spLocks noGrp="1"/>
          </p:cNvSpPr>
          <p:nvPr>
            <p:ph type="body" idx="4294967295"/>
          </p:nvPr>
        </p:nvSpPr>
        <p:spPr>
          <a:xfrm>
            <a:off x="6357301" y="2559478"/>
            <a:ext cx="3733751" cy="2751831"/>
          </a:xfrm>
        </p:spPr>
        <p:txBody>
          <a:bodyPr/>
          <a:lstStyle>
            <a:lvl1pPr marL="0" indent="0" defTabSz="626400">
              <a:lnSpc>
                <a:spcPct val="100000"/>
              </a:lnSpc>
              <a:buNone/>
              <a:defRPr lang="en-GB" sz="1200">
                <a:solidFill>
                  <a:srgbClr val="002148"/>
                </a:solidFill>
                <a:latin typeface="Georgia" pitchFamily="18"/>
              </a:defRPr>
            </a:lvl1pPr>
          </a:lstStyle>
          <a:p>
            <a:pPr lvl="0"/>
            <a:r>
              <a:rPr lang="en-GB"/>
              <a:t>Lorem ipsum dolor sit amet consectetur. Ultricies fames lacinia fusce ut purus et mollis tincidunt dictum. Dignissim nisi ipsum pulvinar orci metus hendrerit tellus. Justo ornare sit sed potenti sagittis. Pellentes auctor viverra hendrerit purus lacus mi cursus lobortis ornare. Fermentum pellentesque ornare nunc eu molestie pulvinar hac faucibus dolor. Arcu eu mauris arcu habitasse malesuada tincidunt.</a:t>
            </a:r>
            <a:endParaRPr lang="da-DK"/>
          </a:p>
        </p:txBody>
      </p:sp>
    </p:spTree>
    <p:extLst>
      <p:ext uri="{BB962C8B-B14F-4D97-AF65-F5344CB8AC3E}">
        <p14:creationId xmlns:p14="http://schemas.microsoft.com/office/powerpoint/2010/main" val="156307185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_Tekst-Lys">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9B1E761-7302-254F-823F-33240208ECD9}"/>
              </a:ext>
            </a:extLst>
          </p:cNvPr>
          <p:cNvSpPr/>
          <p:nvPr/>
        </p:nvSpPr>
        <p:spPr>
          <a:xfrm>
            <a:off x="687138" y="1"/>
            <a:ext cx="11504861" cy="6178760"/>
          </a:xfrm>
          <a:prstGeom prst="rect">
            <a:avLst/>
          </a:pr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solidFill>
                <a:srgbClr val="E6E9EC"/>
              </a:solidFill>
            </a:endParaRPr>
          </a:p>
        </p:txBody>
      </p:sp>
      <p:sp>
        <p:nvSpPr>
          <p:cNvPr id="2" name="Rectangle 1">
            <a:extLst>
              <a:ext uri="{FF2B5EF4-FFF2-40B4-BE49-F238E27FC236}">
                <a16:creationId xmlns:a16="http://schemas.microsoft.com/office/drawing/2014/main" id="{9F40E927-D250-B07E-8E4C-B3051918EF40}"/>
              </a:ext>
            </a:extLst>
          </p:cNvPr>
          <p:cNvSpPr/>
          <p:nvPr userDrawn="1"/>
        </p:nvSpPr>
        <p:spPr>
          <a:xfrm>
            <a:off x="-10886" y="6178760"/>
            <a:ext cx="698025" cy="698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Pladsholder til tekst 18">
            <a:extLst>
              <a:ext uri="{FF2B5EF4-FFF2-40B4-BE49-F238E27FC236}">
                <a16:creationId xmlns:a16="http://schemas.microsoft.com/office/drawing/2014/main" id="{454A895A-8DCC-EAC0-E979-F4A338F1CA0D}"/>
              </a:ext>
            </a:extLst>
          </p:cNvPr>
          <p:cNvSpPr>
            <a:spLocks noGrp="1"/>
          </p:cNvSpPr>
          <p:nvPr>
            <p:ph type="body" sz="quarter" idx="13" hasCustomPrompt="1"/>
          </p:nvPr>
        </p:nvSpPr>
        <p:spPr>
          <a:xfrm>
            <a:off x="1774419" y="1404815"/>
            <a:ext cx="5834696" cy="804985"/>
          </a:xfrm>
        </p:spPr>
        <p:txBody>
          <a:bodyPr/>
          <a:lstStyle>
            <a:lvl1pPr marL="0" indent="0" defTabSz="626400">
              <a:lnSpc>
                <a:spcPct val="55000"/>
              </a:lnSpc>
              <a:buNone/>
              <a:defRPr sz="4400" b="1" i="0" cap="all" baseline="0">
                <a:solidFill>
                  <a:srgbClr val="002148"/>
                </a:solidFill>
                <a:latin typeface="Tw Cen MT Condensed" panose="020B0606020104020203" pitchFamily="34" charset="77"/>
              </a:defRPr>
            </a:lvl1pPr>
          </a:lstStyle>
          <a:p>
            <a:pPr lvl="0"/>
            <a:r>
              <a:rPr lang="da-DK" err="1"/>
              <a:t>OVERSKRIFt</a:t>
            </a:r>
            <a:endParaRPr lang="da-DK"/>
          </a:p>
        </p:txBody>
      </p:sp>
      <p:sp>
        <p:nvSpPr>
          <p:cNvPr id="4" name="Pladsholder til tekst 18">
            <a:extLst>
              <a:ext uri="{FF2B5EF4-FFF2-40B4-BE49-F238E27FC236}">
                <a16:creationId xmlns:a16="http://schemas.microsoft.com/office/drawing/2014/main" id="{C798ABB7-8152-F555-AD8D-710C1FD25817}"/>
              </a:ext>
            </a:extLst>
          </p:cNvPr>
          <p:cNvSpPr>
            <a:spLocks noGrp="1"/>
          </p:cNvSpPr>
          <p:nvPr>
            <p:ph type="body" sz="quarter" idx="12" hasCustomPrompt="1"/>
          </p:nvPr>
        </p:nvSpPr>
        <p:spPr>
          <a:xfrm>
            <a:off x="1774420" y="2559482"/>
            <a:ext cx="3733751"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br>
              <a:rPr lang="en-GB">
                <a:effectLst/>
              </a:rPr>
            </a:br>
            <a:r>
              <a:rPr lang="en-GB" err="1">
                <a:effectLst/>
              </a:rPr>
              <a:t>Aliquet</a:t>
            </a:r>
            <a:r>
              <a:rPr lang="en-GB">
                <a:effectLst/>
              </a:rPr>
              <a:t> dui </a:t>
            </a:r>
            <a:r>
              <a:rPr lang="en-GB" err="1">
                <a:effectLst/>
              </a:rPr>
              <a:t>aliquam</a:t>
            </a:r>
            <a:r>
              <a:rPr lang="en-GB">
                <a:effectLst/>
              </a:rPr>
              <a:t> </a:t>
            </a:r>
            <a:r>
              <a:rPr lang="en-GB" err="1">
                <a:effectLst/>
              </a:rPr>
              <a:t>enim</a:t>
            </a:r>
            <a:r>
              <a:rPr lang="en-GB">
                <a:effectLst/>
              </a:rPr>
              <a:t> in </a:t>
            </a:r>
            <a:r>
              <a:rPr lang="en-GB" err="1">
                <a:effectLst/>
              </a:rPr>
              <a:t>morbi</a:t>
            </a:r>
            <a:r>
              <a:rPr lang="en-GB">
                <a:effectLst/>
              </a:rPr>
              <a:t>. </a:t>
            </a:r>
            <a:r>
              <a:rPr lang="en-GB" err="1">
                <a:effectLst/>
              </a:rPr>
              <a:t>Tortor</a:t>
            </a:r>
            <a:r>
              <a:rPr lang="en-GB">
                <a:effectLst/>
              </a:rPr>
              <a:t> </a:t>
            </a:r>
            <a:r>
              <a:rPr lang="en-GB" err="1">
                <a:effectLst/>
              </a:rPr>
              <a:t>pellsque</a:t>
            </a:r>
            <a:r>
              <a:rPr lang="en-GB">
                <a:effectLst/>
              </a:rPr>
              <a:t> </a:t>
            </a:r>
            <a:r>
              <a:rPr lang="en-GB" err="1">
                <a:effectLst/>
              </a:rPr>
              <a:t>imperdiet</a:t>
            </a:r>
            <a:r>
              <a:rPr lang="en-GB">
                <a:effectLst/>
              </a:rPr>
              <a:t> sit et </a:t>
            </a:r>
            <a:r>
              <a:rPr lang="en-GB" err="1">
                <a:effectLst/>
              </a:rPr>
              <a:t>massa</a:t>
            </a:r>
            <a:r>
              <a:rPr lang="en-GB">
                <a:effectLst/>
              </a:rPr>
              <a:t> </a:t>
            </a:r>
            <a:r>
              <a:rPr lang="en-GB" err="1">
                <a:effectLst/>
              </a:rPr>
              <a:t>amet</a:t>
            </a:r>
            <a:r>
              <a:rPr lang="en-GB">
                <a:effectLst/>
              </a:rPr>
              <a:t> </a:t>
            </a:r>
            <a:r>
              <a:rPr lang="en-GB" err="1">
                <a:effectLst/>
              </a:rPr>
              <a:t>cras</a:t>
            </a:r>
            <a:r>
              <a:rPr lang="en-GB">
                <a:effectLst/>
              </a:rPr>
              <a:t>. </a:t>
            </a:r>
            <a:r>
              <a:rPr lang="en-GB" err="1">
                <a:effectLst/>
              </a:rPr>
              <a:t>Pellentesque</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 id.</a:t>
            </a:r>
            <a:endParaRPr lang="da-DK"/>
          </a:p>
        </p:txBody>
      </p:sp>
      <p:sp>
        <p:nvSpPr>
          <p:cNvPr id="12" name="Pladsholder til tekst 18">
            <a:extLst>
              <a:ext uri="{FF2B5EF4-FFF2-40B4-BE49-F238E27FC236}">
                <a16:creationId xmlns:a16="http://schemas.microsoft.com/office/drawing/2014/main" id="{9248E23B-0E76-0843-E93E-7F2A786C4C1D}"/>
              </a:ext>
            </a:extLst>
          </p:cNvPr>
          <p:cNvSpPr>
            <a:spLocks noGrp="1"/>
          </p:cNvSpPr>
          <p:nvPr>
            <p:ph type="body" sz="quarter" idx="14" hasCustomPrompt="1"/>
          </p:nvPr>
        </p:nvSpPr>
        <p:spPr>
          <a:xfrm>
            <a:off x="6357305" y="2559482"/>
            <a:ext cx="3733751"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a:t>
            </a:r>
            <a:r>
              <a:rPr lang="en-GB" err="1">
                <a:effectLst/>
              </a:rPr>
              <a:t>Pellentes</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Fermentum </a:t>
            </a:r>
            <a:r>
              <a:rPr lang="en-GB" err="1">
                <a:effectLst/>
              </a:rPr>
              <a:t>pellentesque</a:t>
            </a:r>
            <a:r>
              <a:rPr lang="en-GB">
                <a:effectLst/>
              </a:rPr>
              <a:t> </a:t>
            </a:r>
            <a:r>
              <a:rPr lang="en-GB" err="1">
                <a:effectLst/>
              </a:rPr>
              <a:t>ornare</a:t>
            </a:r>
            <a:r>
              <a:rPr lang="en-GB">
                <a:effectLst/>
              </a:rPr>
              <a:t> </a:t>
            </a:r>
            <a:r>
              <a:rPr lang="en-GB" err="1">
                <a:effectLst/>
              </a:rPr>
              <a:t>nunc</a:t>
            </a:r>
            <a:r>
              <a:rPr lang="en-GB">
                <a:effectLst/>
              </a:rPr>
              <a:t> </a:t>
            </a:r>
            <a:r>
              <a:rPr lang="en-GB" err="1">
                <a:effectLst/>
              </a:rPr>
              <a:t>eu</a:t>
            </a:r>
            <a:r>
              <a:rPr lang="en-GB">
                <a:effectLst/>
              </a:rPr>
              <a:t> </a:t>
            </a:r>
            <a:r>
              <a:rPr lang="en-GB" err="1">
                <a:effectLst/>
              </a:rPr>
              <a:t>molestie</a:t>
            </a:r>
            <a:r>
              <a:rPr lang="en-GB">
                <a:effectLst/>
              </a:rPr>
              <a:t> pulvinar hac </a:t>
            </a:r>
            <a:r>
              <a:rPr lang="en-GB" err="1">
                <a:effectLst/>
              </a:rPr>
              <a:t>faucibus</a:t>
            </a:r>
            <a:r>
              <a:rPr lang="en-GB">
                <a:effectLst/>
              </a:rPr>
              <a:t> </a:t>
            </a:r>
            <a:r>
              <a:rPr lang="en-GB" err="1">
                <a:effectLst/>
              </a:rPr>
              <a:t>dolor</a:t>
            </a:r>
            <a:r>
              <a:rPr lang="en-GB">
                <a:effectLst/>
              </a:rPr>
              <a:t>. </a:t>
            </a:r>
            <a:r>
              <a:rPr lang="en-GB" err="1">
                <a:effectLst/>
              </a:rPr>
              <a:t>Arcu</a:t>
            </a:r>
            <a:r>
              <a:rPr lang="en-GB">
                <a:effectLst/>
              </a:rPr>
              <a:t> </a:t>
            </a:r>
            <a:r>
              <a:rPr lang="en-GB" err="1">
                <a:effectLst/>
              </a:rPr>
              <a:t>eu</a:t>
            </a:r>
            <a:r>
              <a:rPr lang="en-GB">
                <a:effectLst/>
              </a:rPr>
              <a:t> </a:t>
            </a:r>
            <a:r>
              <a:rPr lang="en-GB" err="1">
                <a:effectLst/>
              </a:rPr>
              <a:t>mauris</a:t>
            </a:r>
            <a:r>
              <a:rPr lang="en-GB">
                <a:effectLst/>
              </a:rPr>
              <a:t> </a:t>
            </a:r>
            <a:r>
              <a:rPr lang="en-GB" err="1">
                <a:effectLst/>
              </a:rPr>
              <a:t>arcu</a:t>
            </a:r>
            <a:r>
              <a:rPr lang="en-GB">
                <a:effectLst/>
              </a:rPr>
              <a:t> </a:t>
            </a:r>
            <a:r>
              <a:rPr lang="en-GB" err="1">
                <a:effectLst/>
              </a:rPr>
              <a:t>habitasse</a:t>
            </a:r>
            <a:r>
              <a:rPr lang="en-GB">
                <a:effectLst/>
              </a:rPr>
              <a:t> </a:t>
            </a:r>
            <a:r>
              <a:rPr lang="en-GB" err="1">
                <a:effectLst/>
              </a:rPr>
              <a:t>malesuada</a:t>
            </a:r>
            <a:r>
              <a:rPr lang="en-GB">
                <a:effectLst/>
              </a:rPr>
              <a:t> </a:t>
            </a:r>
            <a:r>
              <a:rPr lang="en-GB" err="1">
                <a:effectLst/>
              </a:rPr>
              <a:t>tincidunt</a:t>
            </a:r>
            <a:r>
              <a:rPr lang="en-GB">
                <a:effectLst/>
              </a:rPr>
              <a:t>.</a:t>
            </a:r>
            <a:endParaRPr lang="da-DK"/>
          </a:p>
        </p:txBody>
      </p:sp>
    </p:spTree>
    <p:extLst>
      <p:ext uri="{BB962C8B-B14F-4D97-AF65-F5344CB8AC3E}">
        <p14:creationId xmlns:p14="http://schemas.microsoft.com/office/powerpoint/2010/main" val="64745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_Billede+Teks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9B1E761-7302-254F-823F-33240208ECD9}"/>
              </a:ext>
            </a:extLst>
          </p:cNvPr>
          <p:cNvSpPr/>
          <p:nvPr/>
        </p:nvSpPr>
        <p:spPr>
          <a:xfrm>
            <a:off x="-12700" y="-12700"/>
            <a:ext cx="12293600" cy="6959600"/>
          </a:xfrm>
          <a:prstGeom prst="rect">
            <a:avLst/>
          </a:prstGeom>
          <a:solidFill>
            <a:srgbClr val="00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4" name="Pladsholder til tekst 18">
            <a:extLst>
              <a:ext uri="{FF2B5EF4-FFF2-40B4-BE49-F238E27FC236}">
                <a16:creationId xmlns:a16="http://schemas.microsoft.com/office/drawing/2014/main" id="{C798ABB7-8152-F555-AD8D-710C1FD25817}"/>
              </a:ext>
            </a:extLst>
          </p:cNvPr>
          <p:cNvSpPr>
            <a:spLocks noGrp="1"/>
          </p:cNvSpPr>
          <p:nvPr>
            <p:ph type="body" sz="quarter" idx="12" hasCustomPrompt="1"/>
          </p:nvPr>
        </p:nvSpPr>
        <p:spPr>
          <a:xfrm>
            <a:off x="809221" y="4622800"/>
            <a:ext cx="2543580" cy="1621529"/>
          </a:xfrm>
        </p:spPr>
        <p:txBody>
          <a:bodyPr/>
          <a:lstStyle>
            <a:lvl1pPr marL="0" indent="0" defTabSz="626400">
              <a:lnSpc>
                <a:spcPct val="100000"/>
              </a:lnSpc>
              <a:buNone/>
              <a:defRPr sz="1400" b="1" i="0">
                <a:solidFill>
                  <a:schemeClr val="bg1"/>
                </a:solidFill>
                <a:latin typeface="Georgia" panose="02040502050405020303" pitchFamily="18" charset="0"/>
              </a:defRPr>
            </a:lvl1pPr>
          </a:lstStyle>
          <a:p>
            <a:pPr lvl="0"/>
            <a:r>
              <a:rPr lang="en-GB">
                <a:effectLst/>
              </a:rPr>
              <a:t>Lorem ipsum </a:t>
            </a:r>
            <a:r>
              <a:rPr lang="en-GB" err="1">
                <a:effectLst/>
              </a:rPr>
              <a:t>dolor</a:t>
            </a:r>
            <a:r>
              <a:rPr lang="en-GB">
                <a:effectLst/>
              </a:rPr>
              <a:t> sit nisi ipsum pulvinar </a:t>
            </a:r>
            <a:r>
              <a:rPr lang="en-GB" err="1">
                <a:effectLst/>
              </a:rPr>
              <a:t>orci</a:t>
            </a:r>
            <a:r>
              <a:rPr lang="en-GB">
                <a:effectLst/>
              </a:rPr>
              <a:t> </a:t>
            </a:r>
            <a:r>
              <a:rPr lang="en-GB" err="1">
                <a:effectLst/>
              </a:rPr>
              <a:t>metus</a:t>
            </a:r>
            <a:r>
              <a:rPr lang="en-GB">
                <a:effectLst/>
              </a:rPr>
              <a:t> </a:t>
            </a:r>
            <a:r>
              <a:rPr lang="en-GB" err="1">
                <a:effectLst/>
              </a:rPr>
              <a:t>amet</a:t>
            </a:r>
            <a:r>
              <a:rPr lang="en-GB">
                <a:effectLst/>
              </a:rPr>
              <a:t> </a:t>
            </a:r>
            <a:r>
              <a:rPr lang="en-GB" err="1">
                <a:effectLst/>
              </a:rPr>
              <a:t>conseur</a:t>
            </a:r>
            <a:r>
              <a:rPr lang="en-GB">
                <a:effectLst/>
              </a:rPr>
              <a:t>. </a:t>
            </a:r>
            <a:endParaRPr lang="da-DK"/>
          </a:p>
        </p:txBody>
      </p:sp>
      <p:pic>
        <p:nvPicPr>
          <p:cNvPr id="7" name="Picture 6" descr="A picture containing text, person, indoor&#10;&#10;Description automatically generated">
            <a:extLst>
              <a:ext uri="{FF2B5EF4-FFF2-40B4-BE49-F238E27FC236}">
                <a16:creationId xmlns:a16="http://schemas.microsoft.com/office/drawing/2014/main" id="{56F0BC48-BDB0-4E7E-3F0E-D6D7E0853AF6}"/>
              </a:ext>
            </a:extLst>
          </p:cNvPr>
          <p:cNvPicPr>
            <a:picLocks noChangeAspect="1"/>
          </p:cNvPicPr>
          <p:nvPr userDrawn="1"/>
        </p:nvPicPr>
        <p:blipFill>
          <a:blip r:embed="rId2"/>
          <a:stretch>
            <a:fillRect/>
          </a:stretch>
        </p:blipFill>
        <p:spPr>
          <a:xfrm>
            <a:off x="4051300" y="-386810"/>
            <a:ext cx="7977804" cy="7816310"/>
          </a:xfrm>
          <a:prstGeom prst="rect">
            <a:avLst/>
          </a:prstGeom>
        </p:spPr>
      </p:pic>
    </p:spTree>
    <p:extLst>
      <p:ext uri="{BB962C8B-B14F-4D97-AF65-F5344CB8AC3E}">
        <p14:creationId xmlns:p14="http://schemas.microsoft.com/office/powerpoint/2010/main" val="2426435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_Tekst-Bullets">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FB55951-FFC0-BF4B-9111-351D8AD40632}"/>
              </a:ext>
            </a:extLst>
          </p:cNvPr>
          <p:cNvSpPr/>
          <p:nvPr/>
        </p:nvSpPr>
        <p:spPr>
          <a:xfrm>
            <a:off x="6651170" y="687138"/>
            <a:ext cx="5540829" cy="6170861"/>
          </a:xfrm>
          <a:prstGeom prst="rect">
            <a:avLst/>
          </a:prstGeom>
          <a:solidFill>
            <a:srgbClr val="F4F6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2" name="Pladsholder til tekst 18">
            <a:extLst>
              <a:ext uri="{FF2B5EF4-FFF2-40B4-BE49-F238E27FC236}">
                <a16:creationId xmlns:a16="http://schemas.microsoft.com/office/drawing/2014/main" id="{7667921A-2329-27E9-FD5B-EDBD91A9EC7A}"/>
              </a:ext>
            </a:extLst>
          </p:cNvPr>
          <p:cNvSpPr>
            <a:spLocks noGrp="1"/>
          </p:cNvSpPr>
          <p:nvPr>
            <p:ph type="body" sz="quarter" idx="14" hasCustomPrompt="1"/>
          </p:nvPr>
        </p:nvSpPr>
        <p:spPr>
          <a:xfrm>
            <a:off x="1077426" y="3099186"/>
            <a:ext cx="3233318" cy="2751829"/>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br>
              <a:rPr lang="en-GB">
                <a:effectLst/>
              </a:rPr>
            </a:br>
            <a:r>
              <a:rPr lang="en-GB" err="1">
                <a:effectLst/>
              </a:rPr>
              <a:t>Aliquet</a:t>
            </a:r>
            <a:r>
              <a:rPr lang="en-GB">
                <a:effectLst/>
              </a:rPr>
              <a:t> dui </a:t>
            </a:r>
            <a:r>
              <a:rPr lang="en-GB" err="1">
                <a:effectLst/>
              </a:rPr>
              <a:t>aliquam</a:t>
            </a:r>
            <a:r>
              <a:rPr lang="en-GB">
                <a:effectLst/>
              </a:rPr>
              <a:t> </a:t>
            </a:r>
            <a:r>
              <a:rPr lang="en-GB" err="1">
                <a:effectLst/>
              </a:rPr>
              <a:t>enim</a:t>
            </a:r>
            <a:r>
              <a:rPr lang="en-GB">
                <a:effectLst/>
              </a:rPr>
              <a:t> in </a:t>
            </a:r>
            <a:r>
              <a:rPr lang="en-GB" err="1">
                <a:effectLst/>
              </a:rPr>
              <a:t>morbi</a:t>
            </a:r>
            <a:r>
              <a:rPr lang="en-GB">
                <a:effectLst/>
              </a:rPr>
              <a:t>. </a:t>
            </a:r>
            <a:r>
              <a:rPr lang="en-GB" err="1">
                <a:effectLst/>
              </a:rPr>
              <a:t>Tortor</a:t>
            </a:r>
            <a:r>
              <a:rPr lang="en-GB">
                <a:effectLst/>
              </a:rPr>
              <a:t> </a:t>
            </a:r>
            <a:r>
              <a:rPr lang="en-GB" err="1">
                <a:effectLst/>
              </a:rPr>
              <a:t>pellsque</a:t>
            </a:r>
            <a:r>
              <a:rPr lang="en-GB">
                <a:effectLst/>
              </a:rPr>
              <a:t> </a:t>
            </a:r>
            <a:r>
              <a:rPr lang="en-GB" err="1">
                <a:effectLst/>
              </a:rPr>
              <a:t>imperdiet</a:t>
            </a:r>
            <a:r>
              <a:rPr lang="en-GB">
                <a:effectLst/>
              </a:rPr>
              <a:t> sit et </a:t>
            </a:r>
            <a:r>
              <a:rPr lang="en-GB" err="1">
                <a:effectLst/>
              </a:rPr>
              <a:t>massa</a:t>
            </a:r>
            <a:r>
              <a:rPr lang="en-GB">
                <a:effectLst/>
              </a:rPr>
              <a:t> </a:t>
            </a:r>
            <a:r>
              <a:rPr lang="en-GB" err="1">
                <a:effectLst/>
              </a:rPr>
              <a:t>amet</a:t>
            </a:r>
            <a:r>
              <a:rPr lang="en-GB">
                <a:effectLst/>
              </a:rPr>
              <a:t> </a:t>
            </a:r>
            <a:r>
              <a:rPr lang="en-GB" err="1">
                <a:effectLst/>
              </a:rPr>
              <a:t>cras</a:t>
            </a:r>
            <a:r>
              <a:rPr lang="en-GB">
                <a:effectLst/>
              </a:rPr>
              <a:t>. </a:t>
            </a:r>
            <a:r>
              <a:rPr lang="en-GB" err="1">
                <a:effectLst/>
              </a:rPr>
              <a:t>Pellentesque</a:t>
            </a:r>
            <a:r>
              <a:rPr lang="en-GB">
                <a:effectLst/>
              </a:rPr>
              <a:t> auctor </a:t>
            </a:r>
            <a:r>
              <a:rPr lang="en-GB" err="1">
                <a:effectLst/>
              </a:rPr>
              <a:t>viverra</a:t>
            </a:r>
            <a:r>
              <a:rPr lang="en-GB">
                <a:effectLst/>
              </a:rPr>
              <a:t> </a:t>
            </a:r>
            <a:r>
              <a:rPr lang="en-GB" err="1">
                <a:effectLst/>
              </a:rPr>
              <a:t>hendrerit</a:t>
            </a:r>
            <a:r>
              <a:rPr lang="en-GB">
                <a:effectLst/>
              </a:rPr>
              <a:t> </a:t>
            </a:r>
            <a:r>
              <a:rPr lang="en-GB" err="1">
                <a:effectLst/>
              </a:rPr>
              <a:t>purus</a:t>
            </a:r>
            <a:r>
              <a:rPr lang="en-GB">
                <a:effectLst/>
              </a:rPr>
              <a:t> </a:t>
            </a:r>
            <a:r>
              <a:rPr lang="en-GB" err="1">
                <a:effectLst/>
              </a:rPr>
              <a:t>lacus</a:t>
            </a:r>
            <a:r>
              <a:rPr lang="en-GB">
                <a:effectLst/>
              </a:rPr>
              <a:t> mi cursus </a:t>
            </a:r>
            <a:r>
              <a:rPr lang="en-GB" err="1">
                <a:effectLst/>
              </a:rPr>
              <a:t>lobortis</a:t>
            </a:r>
            <a:r>
              <a:rPr lang="en-GB">
                <a:effectLst/>
              </a:rPr>
              <a:t> </a:t>
            </a:r>
            <a:r>
              <a:rPr lang="en-GB" err="1">
                <a:effectLst/>
              </a:rPr>
              <a:t>ornare</a:t>
            </a:r>
            <a:r>
              <a:rPr lang="en-GB">
                <a:effectLst/>
              </a:rPr>
              <a:t>. </a:t>
            </a:r>
            <a:endParaRPr lang="da-DK"/>
          </a:p>
        </p:txBody>
      </p:sp>
      <p:sp>
        <p:nvSpPr>
          <p:cNvPr id="3" name="Pladsholder til tekst 18">
            <a:extLst>
              <a:ext uri="{FF2B5EF4-FFF2-40B4-BE49-F238E27FC236}">
                <a16:creationId xmlns:a16="http://schemas.microsoft.com/office/drawing/2014/main" id="{5FF9AE0A-AA5C-B14A-8E90-DFD902C8C711}"/>
              </a:ext>
            </a:extLst>
          </p:cNvPr>
          <p:cNvSpPr>
            <a:spLocks noGrp="1"/>
          </p:cNvSpPr>
          <p:nvPr>
            <p:ph type="body" sz="quarter" idx="15" hasCustomPrompt="1"/>
          </p:nvPr>
        </p:nvSpPr>
        <p:spPr>
          <a:xfrm>
            <a:off x="1077424" y="1170272"/>
            <a:ext cx="3233319" cy="1529386"/>
          </a:xfrm>
        </p:spPr>
        <p:txBody>
          <a:bodyPr/>
          <a:lstStyle>
            <a:lvl1pPr marL="0" indent="0" defTabSz="626400">
              <a:lnSpc>
                <a:spcPct val="70000"/>
              </a:lnSpc>
              <a:buNone/>
              <a:defRPr sz="4400" b="1" i="0" cap="all" baseline="0">
                <a:solidFill>
                  <a:srgbClr val="212E51"/>
                </a:solidFill>
                <a:latin typeface="Tw Cen MT Condensed" panose="020B0606020104020203" pitchFamily="34" charset="77"/>
              </a:defRPr>
            </a:lvl1pPr>
          </a:lstStyle>
          <a:p>
            <a:pPr lvl="0"/>
            <a:r>
              <a:rPr lang="da-DK"/>
              <a:t>OVERSKRIFT TIL TEKST</a:t>
            </a:r>
          </a:p>
        </p:txBody>
      </p:sp>
      <p:sp>
        <p:nvSpPr>
          <p:cNvPr id="7" name="Rectangle 6">
            <a:extLst>
              <a:ext uri="{FF2B5EF4-FFF2-40B4-BE49-F238E27FC236}">
                <a16:creationId xmlns:a16="http://schemas.microsoft.com/office/drawing/2014/main" id="{DAF266B7-EF6E-FDDB-C037-3EBFFCCE0F38}"/>
              </a:ext>
            </a:extLst>
          </p:cNvPr>
          <p:cNvSpPr/>
          <p:nvPr userDrawn="1"/>
        </p:nvSpPr>
        <p:spPr>
          <a:xfrm>
            <a:off x="6096001" y="5268685"/>
            <a:ext cx="555170" cy="1601539"/>
          </a:xfrm>
          <a:prstGeom prst="rect">
            <a:avLst/>
          </a:prstGeom>
          <a:solidFill>
            <a:srgbClr val="FF6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Pladsholder til tekst 18">
            <a:extLst>
              <a:ext uri="{FF2B5EF4-FFF2-40B4-BE49-F238E27FC236}">
                <a16:creationId xmlns:a16="http://schemas.microsoft.com/office/drawing/2014/main" id="{E7ED496F-A76A-7646-B9E4-788652AF630C}"/>
              </a:ext>
            </a:extLst>
          </p:cNvPr>
          <p:cNvSpPr>
            <a:spLocks noGrp="1"/>
          </p:cNvSpPr>
          <p:nvPr>
            <p:ph type="body" sz="quarter" idx="13" hasCustomPrompt="1"/>
          </p:nvPr>
        </p:nvSpPr>
        <p:spPr>
          <a:xfrm>
            <a:off x="7699610" y="2155370"/>
            <a:ext cx="3915446" cy="2960881"/>
          </a:xfrm>
        </p:spPr>
        <p:txBody>
          <a:bodyPr/>
          <a:lstStyle>
            <a:lvl1pPr marL="285750" indent="-285750" algn="l">
              <a:lnSpc>
                <a:spcPct val="100000"/>
              </a:lnSpc>
              <a:buFont typeface="Wingdings" pitchFamily="2" charset="2"/>
              <a:buChar char="§"/>
              <a:defRPr lang="da-DK" sz="1600" b="0" i="0" smtClean="0">
                <a:solidFill>
                  <a:srgbClr val="002148"/>
                </a:solidFill>
                <a:effectLst/>
                <a:latin typeface="Georgia" panose="02040502050405020303" pitchFamily="18" charset="0"/>
              </a:defRPr>
            </a:lvl1pPr>
            <a:lvl2pPr>
              <a:defRPr sz="2000" b="0" i="0">
                <a:solidFill>
                  <a:schemeClr val="bg1"/>
                </a:solidFill>
                <a:latin typeface="ID00 Sans Book" panose="02000000000000000000" pitchFamily="2" charset="77"/>
              </a:defRPr>
            </a:lvl2pPr>
            <a:lvl3pPr>
              <a:defRPr sz="1800" b="0" i="0">
                <a:solidFill>
                  <a:schemeClr val="bg1"/>
                </a:solidFill>
                <a:latin typeface="ID00 Sans Book" panose="02000000000000000000" pitchFamily="2" charset="77"/>
              </a:defRPr>
            </a:lvl3pPr>
            <a:lvl4pPr>
              <a:defRPr sz="1600" b="0" i="0">
                <a:solidFill>
                  <a:schemeClr val="bg1"/>
                </a:solidFill>
                <a:latin typeface="ID00 Sans Book" panose="02000000000000000000" pitchFamily="2" charset="77"/>
              </a:defRPr>
            </a:lvl4pPr>
            <a:lvl5pPr>
              <a:defRPr sz="1400" b="0" i="0">
                <a:solidFill>
                  <a:schemeClr val="bg1"/>
                </a:solidFill>
                <a:latin typeface="ID00 Sans Book" panose="02000000000000000000" pitchFamily="2" charset="77"/>
              </a:defRPr>
            </a:lvl5pPr>
          </a:lstStyle>
          <a:p>
            <a:pPr lvl="0"/>
            <a:r>
              <a:rPr lang="en-GB" err="1">
                <a:effectLst/>
              </a:rPr>
              <a:t>Punkt</a:t>
            </a:r>
            <a:r>
              <a:rPr lang="en-GB">
                <a:effectLst/>
              </a:rPr>
              <a:t> 1 med </a:t>
            </a:r>
            <a:r>
              <a:rPr lang="en-GB" err="1">
                <a:effectLst/>
              </a:rPr>
              <a:t>tekst</a:t>
            </a:r>
            <a:endParaRPr lang="en-GB">
              <a:effectLst/>
            </a:endParaRPr>
          </a:p>
          <a:p>
            <a:pPr lvl="0"/>
            <a:r>
              <a:rPr lang="da-DK"/>
              <a:t>Punkt 2</a:t>
            </a:r>
            <a:r>
              <a:rPr lang="en-GB">
                <a:effectLst/>
              </a:rPr>
              <a:t> med </a:t>
            </a:r>
            <a:r>
              <a:rPr lang="en-GB" err="1">
                <a:effectLst/>
              </a:rPr>
              <a:t>tekst</a:t>
            </a:r>
            <a:endParaRPr lang="da-DK"/>
          </a:p>
          <a:p>
            <a:pPr lvl="0"/>
            <a:r>
              <a:rPr lang="da-DK"/>
              <a:t>Punkt 3 </a:t>
            </a:r>
            <a:r>
              <a:rPr lang="en-GB">
                <a:effectLst/>
              </a:rPr>
              <a:t> med </a:t>
            </a:r>
            <a:r>
              <a:rPr lang="en-GB" err="1">
                <a:effectLst/>
              </a:rPr>
              <a:t>tekst</a:t>
            </a:r>
            <a:endParaRPr lang="da-DK"/>
          </a:p>
        </p:txBody>
      </p:sp>
    </p:spTree>
    <p:extLst>
      <p:ext uri="{BB962C8B-B14F-4D97-AF65-F5344CB8AC3E}">
        <p14:creationId xmlns:p14="http://schemas.microsoft.com/office/powerpoint/2010/main" val="141688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_KortTeks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BB0F76-751A-BAFE-203B-ADC189A72B49}"/>
              </a:ext>
            </a:extLst>
          </p:cNvPr>
          <p:cNvSpPr/>
          <p:nvPr userDrawn="1"/>
        </p:nvSpPr>
        <p:spPr>
          <a:xfrm>
            <a:off x="4550240" y="4332527"/>
            <a:ext cx="2100848" cy="2536359"/>
          </a:xfrm>
          <a:prstGeom prst="rect">
            <a:avLst/>
          </a:prstGeom>
          <a:solidFill>
            <a:srgbClr val="0A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Pladsholder til tekst 18">
            <a:extLst>
              <a:ext uri="{FF2B5EF4-FFF2-40B4-BE49-F238E27FC236}">
                <a16:creationId xmlns:a16="http://schemas.microsoft.com/office/drawing/2014/main" id="{9C4E9358-E835-7A0F-CFDE-03BD5EBEE445}"/>
              </a:ext>
            </a:extLst>
          </p:cNvPr>
          <p:cNvSpPr>
            <a:spLocks noGrp="1"/>
          </p:cNvSpPr>
          <p:nvPr>
            <p:ph type="body" sz="quarter" idx="14" hasCustomPrompt="1"/>
          </p:nvPr>
        </p:nvSpPr>
        <p:spPr>
          <a:xfrm>
            <a:off x="1077426" y="1970307"/>
            <a:ext cx="2789786" cy="3396350"/>
          </a:xfrm>
        </p:spPr>
        <p:txBody>
          <a:bodyPr/>
          <a:lstStyle>
            <a:lvl1pPr marL="0" indent="0" defTabSz="626400">
              <a:lnSpc>
                <a:spcPct val="100000"/>
              </a:lnSpc>
              <a:buNone/>
              <a:defRPr sz="1200" b="0" i="0">
                <a:solidFill>
                  <a:srgbClr val="002148"/>
                </a:solidFill>
                <a:latin typeface="Georgia" panose="02040502050405020303" pitchFamily="18" charset="0"/>
              </a:defRPr>
            </a:lvl1pPr>
          </a:lstStyle>
          <a:p>
            <a:pPr lvl="0"/>
            <a:r>
              <a:rPr lang="en-GB">
                <a:effectLst/>
              </a:rPr>
              <a:t>Lorem ipsum </a:t>
            </a:r>
            <a:r>
              <a:rPr lang="en-GB" err="1">
                <a:effectLst/>
              </a:rPr>
              <a:t>dolor</a:t>
            </a:r>
            <a:r>
              <a:rPr lang="en-GB">
                <a:effectLst/>
              </a:rPr>
              <a:t> sit </a:t>
            </a:r>
            <a:r>
              <a:rPr lang="en-GB" err="1">
                <a:effectLst/>
              </a:rPr>
              <a:t>amet</a:t>
            </a:r>
            <a:r>
              <a:rPr lang="en-GB">
                <a:effectLst/>
              </a:rPr>
              <a:t> </a:t>
            </a:r>
            <a:r>
              <a:rPr lang="en-GB" err="1">
                <a:effectLst/>
              </a:rPr>
              <a:t>consectetur</a:t>
            </a:r>
            <a:r>
              <a:rPr lang="en-GB">
                <a:effectLst/>
              </a:rPr>
              <a:t>. </a:t>
            </a:r>
            <a:r>
              <a:rPr lang="en-GB" err="1">
                <a:effectLst/>
              </a:rPr>
              <a:t>Ultricies</a:t>
            </a:r>
            <a:r>
              <a:rPr lang="en-GB">
                <a:effectLst/>
              </a:rPr>
              <a:t> fames lacinia </a:t>
            </a:r>
            <a:r>
              <a:rPr lang="en-GB" err="1">
                <a:effectLst/>
              </a:rPr>
              <a:t>fusce</a:t>
            </a:r>
            <a:r>
              <a:rPr lang="en-GB">
                <a:effectLst/>
              </a:rPr>
              <a:t> </a:t>
            </a:r>
            <a:r>
              <a:rPr lang="en-GB" err="1">
                <a:effectLst/>
              </a:rPr>
              <a:t>ut</a:t>
            </a:r>
            <a:r>
              <a:rPr lang="en-GB">
                <a:effectLst/>
              </a:rPr>
              <a:t> </a:t>
            </a:r>
            <a:r>
              <a:rPr lang="en-GB" err="1">
                <a:effectLst/>
              </a:rPr>
              <a:t>purus</a:t>
            </a:r>
            <a:r>
              <a:rPr lang="en-GB">
                <a:effectLst/>
              </a:rPr>
              <a:t> et </a:t>
            </a:r>
            <a:r>
              <a:rPr lang="en-GB" err="1">
                <a:effectLst/>
              </a:rPr>
              <a:t>mollis</a:t>
            </a:r>
            <a:r>
              <a:rPr lang="en-GB">
                <a:effectLst/>
              </a:rPr>
              <a:t> </a:t>
            </a:r>
            <a:r>
              <a:rPr lang="en-GB" err="1">
                <a:effectLst/>
              </a:rPr>
              <a:t>tincidunt</a:t>
            </a:r>
            <a:r>
              <a:rPr lang="en-GB">
                <a:effectLst/>
              </a:rPr>
              <a:t> dictum. </a:t>
            </a:r>
            <a:r>
              <a:rPr lang="en-GB" err="1">
                <a:effectLst/>
              </a:rPr>
              <a:t>Dignissim</a:t>
            </a:r>
            <a:r>
              <a:rPr lang="en-GB">
                <a:effectLst/>
              </a:rPr>
              <a:t> nisi ipsum pulvinar </a:t>
            </a:r>
            <a:r>
              <a:rPr lang="en-GB" err="1">
                <a:effectLst/>
              </a:rPr>
              <a:t>orci</a:t>
            </a:r>
            <a:r>
              <a:rPr lang="en-GB">
                <a:effectLst/>
              </a:rPr>
              <a:t> </a:t>
            </a:r>
            <a:r>
              <a:rPr lang="en-GB" err="1">
                <a:effectLst/>
              </a:rPr>
              <a:t>metus</a:t>
            </a:r>
            <a:r>
              <a:rPr lang="en-GB">
                <a:effectLst/>
              </a:rPr>
              <a:t> </a:t>
            </a:r>
            <a:r>
              <a:rPr lang="en-GB" err="1">
                <a:effectLst/>
              </a:rPr>
              <a:t>hendrerit</a:t>
            </a:r>
            <a:r>
              <a:rPr lang="en-GB">
                <a:effectLst/>
              </a:rPr>
              <a:t> </a:t>
            </a:r>
            <a:r>
              <a:rPr lang="en-GB" err="1">
                <a:effectLst/>
              </a:rPr>
              <a:t>tellus</a:t>
            </a:r>
            <a:r>
              <a:rPr lang="en-GB">
                <a:effectLst/>
              </a:rPr>
              <a:t>. Justo </a:t>
            </a:r>
            <a:r>
              <a:rPr lang="en-GB" err="1">
                <a:effectLst/>
              </a:rPr>
              <a:t>ornare</a:t>
            </a:r>
            <a:r>
              <a:rPr lang="en-GB">
                <a:effectLst/>
              </a:rPr>
              <a:t> sit </a:t>
            </a:r>
            <a:r>
              <a:rPr lang="en-GB" err="1">
                <a:effectLst/>
              </a:rPr>
              <a:t>sed</a:t>
            </a:r>
            <a:r>
              <a:rPr lang="en-GB">
                <a:effectLst/>
              </a:rPr>
              <a:t> </a:t>
            </a:r>
            <a:r>
              <a:rPr lang="en-GB" err="1">
                <a:effectLst/>
              </a:rPr>
              <a:t>potenti</a:t>
            </a:r>
            <a:r>
              <a:rPr lang="en-GB">
                <a:effectLst/>
              </a:rPr>
              <a:t> </a:t>
            </a:r>
            <a:r>
              <a:rPr lang="en-GB" err="1">
                <a:effectLst/>
              </a:rPr>
              <a:t>sagittis</a:t>
            </a:r>
            <a:r>
              <a:rPr lang="en-GB">
                <a:effectLst/>
              </a:rPr>
              <a:t>. Non </a:t>
            </a:r>
            <a:r>
              <a:rPr lang="en-GB" err="1">
                <a:effectLst/>
              </a:rPr>
              <a:t>ut</a:t>
            </a:r>
            <a:r>
              <a:rPr lang="en-GB">
                <a:effectLst/>
              </a:rPr>
              <a:t> </a:t>
            </a:r>
            <a:r>
              <a:rPr lang="en-GB" err="1">
                <a:effectLst/>
              </a:rPr>
              <a:t>enim</a:t>
            </a:r>
            <a:r>
              <a:rPr lang="en-GB">
                <a:effectLst/>
              </a:rPr>
              <a:t> </a:t>
            </a:r>
            <a:r>
              <a:rPr lang="en-GB" err="1">
                <a:effectLst/>
              </a:rPr>
              <a:t>nisl</a:t>
            </a:r>
            <a:r>
              <a:rPr lang="en-GB">
                <a:effectLst/>
              </a:rPr>
              <a:t> </a:t>
            </a:r>
            <a:r>
              <a:rPr lang="en-GB" err="1">
                <a:effectLst/>
              </a:rPr>
              <a:t>nulla</a:t>
            </a:r>
            <a:r>
              <a:rPr lang="en-GB">
                <a:effectLst/>
              </a:rPr>
              <a:t> lorem </a:t>
            </a:r>
            <a:r>
              <a:rPr lang="en-GB" err="1">
                <a:effectLst/>
              </a:rPr>
              <a:t>eu</a:t>
            </a:r>
            <a:r>
              <a:rPr lang="en-GB">
                <a:effectLst/>
              </a:rPr>
              <a:t> </a:t>
            </a:r>
            <a:r>
              <a:rPr lang="en-GB" err="1">
                <a:effectLst/>
              </a:rPr>
              <a:t>diam</a:t>
            </a:r>
            <a:r>
              <a:rPr lang="en-GB">
                <a:effectLst/>
              </a:rPr>
              <a:t> ipsum.</a:t>
            </a:r>
            <a:endParaRPr lang="da-DK"/>
          </a:p>
        </p:txBody>
      </p:sp>
      <p:sp>
        <p:nvSpPr>
          <p:cNvPr id="3" name="Pladsholder til tekst 18">
            <a:extLst>
              <a:ext uri="{FF2B5EF4-FFF2-40B4-BE49-F238E27FC236}">
                <a16:creationId xmlns:a16="http://schemas.microsoft.com/office/drawing/2014/main" id="{EDAD864B-E19E-C2E0-578D-E9ED5679E771}"/>
              </a:ext>
            </a:extLst>
          </p:cNvPr>
          <p:cNvSpPr>
            <a:spLocks noGrp="1"/>
          </p:cNvSpPr>
          <p:nvPr>
            <p:ph type="body" sz="quarter" idx="15" hasCustomPrompt="1"/>
          </p:nvPr>
        </p:nvSpPr>
        <p:spPr>
          <a:xfrm>
            <a:off x="1077425" y="1170272"/>
            <a:ext cx="3026490" cy="800035"/>
          </a:xfrm>
        </p:spPr>
        <p:txBody>
          <a:bodyPr/>
          <a:lstStyle>
            <a:lvl1pPr marL="0" indent="0" defTabSz="626400">
              <a:lnSpc>
                <a:spcPct val="50000"/>
              </a:lnSpc>
              <a:buNone/>
              <a:defRPr sz="3500" b="1" i="0" cap="all" baseline="0">
                <a:solidFill>
                  <a:srgbClr val="212E51"/>
                </a:solidFill>
                <a:latin typeface="Tw Cen MT Condensed" panose="020B0606020104020203" pitchFamily="34" charset="77"/>
              </a:defRPr>
            </a:lvl1pPr>
          </a:lstStyle>
          <a:p>
            <a:pPr lvl="0"/>
            <a:r>
              <a:rPr lang="da-DK"/>
              <a:t>Lille overskrift</a:t>
            </a:r>
          </a:p>
        </p:txBody>
      </p:sp>
      <p:cxnSp>
        <p:nvCxnSpPr>
          <p:cNvPr id="5" name="Straight Connector 4">
            <a:extLst>
              <a:ext uri="{FF2B5EF4-FFF2-40B4-BE49-F238E27FC236}">
                <a16:creationId xmlns:a16="http://schemas.microsoft.com/office/drawing/2014/main" id="{BC5C0D9C-A8B1-0208-0734-5E4A3F8E3216}"/>
              </a:ext>
            </a:extLst>
          </p:cNvPr>
          <p:cNvCxnSpPr>
            <a:cxnSpLocks/>
          </p:cNvCxnSpPr>
          <p:nvPr userDrawn="1"/>
        </p:nvCxnSpPr>
        <p:spPr>
          <a:xfrm flipV="1">
            <a:off x="5248265" y="-33720"/>
            <a:ext cx="0" cy="6193695"/>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B447850-4D40-CAB5-E5EF-635F125E503A}"/>
              </a:ext>
            </a:extLst>
          </p:cNvPr>
          <p:cNvCxnSpPr>
            <a:cxnSpLocks/>
          </p:cNvCxnSpPr>
          <p:nvPr userDrawn="1"/>
        </p:nvCxnSpPr>
        <p:spPr>
          <a:xfrm flipH="1">
            <a:off x="-6279430" y="6159975"/>
            <a:ext cx="11527695" cy="0"/>
          </a:xfrm>
          <a:prstGeom prst="line">
            <a:avLst/>
          </a:prstGeom>
        </p:spPr>
        <p:style>
          <a:lnRef idx="1">
            <a:schemeClr val="accent2"/>
          </a:lnRef>
          <a:fillRef idx="0">
            <a:schemeClr val="accent2"/>
          </a:fillRef>
          <a:effectRef idx="0">
            <a:schemeClr val="accent2"/>
          </a:effectRef>
          <a:fontRef idx="minor">
            <a:schemeClr val="tx1"/>
          </a:fontRef>
        </p:style>
      </p:cxnSp>
      <p:pic>
        <p:nvPicPr>
          <p:cNvPr id="10" name="Picture 9" descr="A person sitting at a table&#10;&#10;Description automatically generated with medium confidence">
            <a:extLst>
              <a:ext uri="{FF2B5EF4-FFF2-40B4-BE49-F238E27FC236}">
                <a16:creationId xmlns:a16="http://schemas.microsoft.com/office/drawing/2014/main" id="{BDBAF209-959A-8247-7951-EA5C1582B6D5}"/>
              </a:ext>
            </a:extLst>
          </p:cNvPr>
          <p:cNvPicPr>
            <a:picLocks noChangeAspect="1"/>
          </p:cNvPicPr>
          <p:nvPr userDrawn="1"/>
        </p:nvPicPr>
        <p:blipFill rotWithShape="1">
          <a:blip r:embed="rId2"/>
          <a:srcRect l="640" t="581" r="-642" b="-581"/>
          <a:stretch/>
        </p:blipFill>
        <p:spPr>
          <a:xfrm>
            <a:off x="6629316" y="718771"/>
            <a:ext cx="5616000" cy="6193645"/>
          </a:xfrm>
          <a:prstGeom prst="rect">
            <a:avLst/>
          </a:prstGeom>
        </p:spPr>
      </p:pic>
      <p:sp>
        <p:nvSpPr>
          <p:cNvPr id="6" name="Picture Placeholder 5">
            <a:extLst>
              <a:ext uri="{FF2B5EF4-FFF2-40B4-BE49-F238E27FC236}">
                <a16:creationId xmlns:a16="http://schemas.microsoft.com/office/drawing/2014/main" id="{9CD73EF8-9AC8-52C0-F1FE-EF21A0D8CF42}"/>
              </a:ext>
            </a:extLst>
          </p:cNvPr>
          <p:cNvSpPr>
            <a:spLocks noGrp="1"/>
          </p:cNvSpPr>
          <p:nvPr>
            <p:ph type="pic" sz="quarter" idx="16"/>
          </p:nvPr>
        </p:nvSpPr>
        <p:spPr>
          <a:xfrm>
            <a:off x="6629401" y="718280"/>
            <a:ext cx="5615916" cy="6193695"/>
          </a:xfrm>
        </p:spPr>
        <p:txBody>
          <a:bodyPr/>
          <a:lstStyle/>
          <a:p>
            <a:endParaRPr lang="en-DK"/>
          </a:p>
        </p:txBody>
      </p:sp>
    </p:spTree>
    <p:extLst>
      <p:ext uri="{BB962C8B-B14F-4D97-AF65-F5344CB8AC3E}">
        <p14:creationId xmlns:p14="http://schemas.microsoft.com/office/powerpoint/2010/main" val="248106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_Ci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E143FD-60FF-C9BD-16FC-AFB7D9E19B6A}"/>
              </a:ext>
            </a:extLst>
          </p:cNvPr>
          <p:cNvSpPr/>
          <p:nvPr userDrawn="1"/>
        </p:nvSpPr>
        <p:spPr>
          <a:xfrm>
            <a:off x="-35066" y="-6823"/>
            <a:ext cx="8779171" cy="1643682"/>
          </a:xfrm>
          <a:prstGeom prst="rect">
            <a:avLst/>
          </a:prstGeom>
          <a:solidFill>
            <a:srgbClr val="FFB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Rectangle 1">
            <a:extLst>
              <a:ext uri="{FF2B5EF4-FFF2-40B4-BE49-F238E27FC236}">
                <a16:creationId xmlns:a16="http://schemas.microsoft.com/office/drawing/2014/main" id="{9844E8ED-8DE0-B3C1-5493-E2E5369F929B}"/>
              </a:ext>
            </a:extLst>
          </p:cNvPr>
          <p:cNvSpPr/>
          <p:nvPr userDrawn="1"/>
        </p:nvSpPr>
        <p:spPr>
          <a:xfrm>
            <a:off x="11497150" y="885166"/>
            <a:ext cx="698025" cy="698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Rectangle 2">
            <a:extLst>
              <a:ext uri="{FF2B5EF4-FFF2-40B4-BE49-F238E27FC236}">
                <a16:creationId xmlns:a16="http://schemas.microsoft.com/office/drawing/2014/main" id="{03016D2C-0418-97DD-97DB-918839F4C0BE}"/>
              </a:ext>
            </a:extLst>
          </p:cNvPr>
          <p:cNvSpPr/>
          <p:nvPr userDrawn="1"/>
        </p:nvSpPr>
        <p:spPr>
          <a:xfrm>
            <a:off x="-35066" y="1583191"/>
            <a:ext cx="11532196" cy="5282559"/>
          </a:xfrm>
          <a:prstGeom prst="rect">
            <a:avLst/>
          </a:prstGeom>
          <a:solidFill>
            <a:srgbClr val="FF6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Pladsholder til tekst 18">
            <a:extLst>
              <a:ext uri="{FF2B5EF4-FFF2-40B4-BE49-F238E27FC236}">
                <a16:creationId xmlns:a16="http://schemas.microsoft.com/office/drawing/2014/main" id="{B48A1018-5A3A-677E-13B9-CF9BCE242A82}"/>
              </a:ext>
            </a:extLst>
          </p:cNvPr>
          <p:cNvSpPr>
            <a:spLocks noGrp="1"/>
          </p:cNvSpPr>
          <p:nvPr>
            <p:ph type="body" sz="quarter" idx="11" hasCustomPrompt="1"/>
          </p:nvPr>
        </p:nvSpPr>
        <p:spPr>
          <a:xfrm>
            <a:off x="1119588" y="2533355"/>
            <a:ext cx="6445984" cy="927100"/>
          </a:xfrm>
        </p:spPr>
        <p:txBody>
          <a:bodyPr/>
          <a:lstStyle>
            <a:lvl1pPr marL="0" indent="0" defTabSz="626400">
              <a:lnSpc>
                <a:spcPct val="75000"/>
              </a:lnSpc>
              <a:buNone/>
              <a:defRPr sz="7200" b="1" i="0" cap="all" baseline="0">
                <a:solidFill>
                  <a:schemeClr val="bg1"/>
                </a:solidFill>
                <a:latin typeface="Tw Cen MT Condensed" panose="020B0606020104020203" pitchFamily="34" charset="77"/>
              </a:defRPr>
            </a:lvl1pPr>
          </a:lstStyle>
          <a:p>
            <a:pPr lvl="0"/>
            <a:r>
              <a:rPr lang="da-DK"/>
              <a:t>”</a:t>
            </a:r>
          </a:p>
        </p:txBody>
      </p:sp>
      <p:sp>
        <p:nvSpPr>
          <p:cNvPr id="7" name="Pladsholder til tekst 18">
            <a:extLst>
              <a:ext uri="{FF2B5EF4-FFF2-40B4-BE49-F238E27FC236}">
                <a16:creationId xmlns:a16="http://schemas.microsoft.com/office/drawing/2014/main" id="{F180EC5B-1FEF-09B1-0252-BF6EA9FFC572}"/>
              </a:ext>
            </a:extLst>
          </p:cNvPr>
          <p:cNvSpPr>
            <a:spLocks noGrp="1"/>
          </p:cNvSpPr>
          <p:nvPr>
            <p:ph type="body" sz="quarter" idx="12" hasCustomPrompt="1"/>
          </p:nvPr>
        </p:nvSpPr>
        <p:spPr>
          <a:xfrm>
            <a:off x="1131527" y="3460454"/>
            <a:ext cx="6445984" cy="2038646"/>
          </a:xfrm>
        </p:spPr>
        <p:txBody>
          <a:bodyPr/>
          <a:lstStyle>
            <a:lvl1pPr marL="0" indent="0" defTabSz="626400">
              <a:lnSpc>
                <a:spcPct val="75000"/>
              </a:lnSpc>
              <a:buNone/>
              <a:defRPr sz="7200" b="1" i="0" cap="all" baseline="0">
                <a:solidFill>
                  <a:schemeClr val="bg1"/>
                </a:solidFill>
                <a:latin typeface="Tw Cen MT Condensed" panose="020B0606020104020203" pitchFamily="34" charset="77"/>
              </a:defRPr>
            </a:lvl1pPr>
          </a:lstStyle>
          <a:p>
            <a:pPr lvl="0"/>
            <a:r>
              <a:rPr lang="da-DK"/>
              <a:t>Dette er et kort citat på to </a:t>
            </a:r>
            <a:r>
              <a:rPr lang="da-DK" err="1"/>
              <a:t>linier</a:t>
            </a:r>
            <a:endParaRPr lang="da-DK"/>
          </a:p>
        </p:txBody>
      </p:sp>
    </p:spTree>
    <p:extLst>
      <p:ext uri="{BB962C8B-B14F-4D97-AF65-F5344CB8AC3E}">
        <p14:creationId xmlns:p14="http://schemas.microsoft.com/office/powerpoint/2010/main" val="213181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itel 1">
            <a:extLst>
              <a:ext uri="{FF2B5EF4-FFF2-40B4-BE49-F238E27FC236}">
                <a16:creationId xmlns:a16="http://schemas.microsoft.com/office/drawing/2014/main" id="{FF56DA6C-69E7-E945-B040-C16095D852E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TITELTYPOGRAFIEN I MASTEREN</a:t>
            </a:r>
          </a:p>
        </p:txBody>
      </p:sp>
      <p:sp>
        <p:nvSpPr>
          <p:cNvPr id="1027" name="Pladsholder til tekst 2">
            <a:extLst>
              <a:ext uri="{FF2B5EF4-FFF2-40B4-BE49-F238E27FC236}">
                <a16:creationId xmlns:a16="http://schemas.microsoft.com/office/drawing/2014/main" id="{7A95B1EE-D25D-4A48-B053-C34C9D32D35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Rediger teksttypografien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5" name="Pladsholder til sidefod 4">
            <a:extLst>
              <a:ext uri="{FF2B5EF4-FFF2-40B4-BE49-F238E27FC236}">
                <a16:creationId xmlns:a16="http://schemas.microsoft.com/office/drawing/2014/main" id="{DA89BA2B-7A50-A140-8E3A-A991CB6320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Italian Plate Space Light" panose="02000509030000020004" pitchFamily="49" charset="77"/>
              </a:defRPr>
            </a:lvl1pPr>
          </a:lstStyle>
          <a:p>
            <a:pPr>
              <a:defRPr/>
            </a:pPr>
            <a:endParaRPr lang="da-DK"/>
          </a:p>
        </p:txBody>
      </p:sp>
      <p:sp>
        <p:nvSpPr>
          <p:cNvPr id="6" name="Pladsholder til slidenummer 5">
            <a:extLst>
              <a:ext uri="{FF2B5EF4-FFF2-40B4-BE49-F238E27FC236}">
                <a16:creationId xmlns:a16="http://schemas.microsoft.com/office/drawing/2014/main" id="{46165129-5F60-E945-994E-9999625B2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chemeClr val="tx1">
                    <a:tint val="75000"/>
                  </a:schemeClr>
                </a:solidFill>
                <a:latin typeface="Italian Plate Space Light" panose="02000509030000020004" pitchFamily="49" charset="77"/>
              </a:defRPr>
            </a:lvl1pPr>
          </a:lstStyle>
          <a:p>
            <a:pPr>
              <a:defRPr/>
            </a:pPr>
            <a:fld id="{3427CDA3-FB8B-D947-BED0-9CD9AFC60B3E}" type="slidenum">
              <a:rPr lang="da-DK"/>
              <a:pPr>
                <a:defRPr/>
              </a:pPr>
              <a:t>‹nr.›</a:t>
            </a:fld>
            <a:endParaRPr lang="da-DK"/>
          </a:p>
        </p:txBody>
      </p:sp>
    </p:spTree>
    <p:extLst>
      <p:ext uri="{BB962C8B-B14F-4D97-AF65-F5344CB8AC3E}">
        <p14:creationId xmlns:p14="http://schemas.microsoft.com/office/powerpoint/2010/main" val="2201971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p:txStyles>
    <p:titleStyle>
      <a:lvl1pPr algn="l" rtl="0" eaLnBrk="1" fontAlgn="base" hangingPunct="1">
        <a:lnSpc>
          <a:spcPct val="90000"/>
        </a:lnSpc>
        <a:spcBef>
          <a:spcPct val="0"/>
        </a:spcBef>
        <a:spcAft>
          <a:spcPct val="0"/>
        </a:spcAft>
        <a:defRPr sz="4400" kern="1200">
          <a:solidFill>
            <a:schemeClr val="tx1"/>
          </a:solidFill>
          <a:latin typeface="Italian Plate Space Light" panose="02000509030000020004" pitchFamily="49" charset="77"/>
          <a:ea typeface="+mj-ea"/>
          <a:cs typeface="+mj-cs"/>
        </a:defRPr>
      </a:lvl1pPr>
      <a:lvl2pPr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2pPr>
      <a:lvl3pPr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3pPr>
      <a:lvl4pPr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4pPr>
      <a:lvl5pPr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5pPr>
      <a:lvl6pPr marL="457200"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6pPr>
      <a:lvl7pPr marL="914400"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7pPr>
      <a:lvl8pPr marL="1371600"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8pPr>
      <a:lvl9pPr marL="1828800"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Italian Plate Space Light" panose="02000509030000020004" pitchFamily="49"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Italian Plate Space Light" panose="02000509030000020004" pitchFamily="49"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Italian Plate Space Light" panose="02000509030000020004" pitchFamily="49"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Italian Plate Space Light" panose="02000509030000020004" pitchFamily="49"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Italian Plate Space Light" panose="02000509030000020004" pitchFamily="49"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45856"/>
            <a:ext cx="10515600" cy="1325563"/>
          </a:xfrm>
          <a:prstGeom prst="rect">
            <a:avLst/>
          </a:prstGeom>
        </p:spPr>
        <p:txBody>
          <a:bodyPr vert="horz" lIns="91440" tIns="45720" rIns="91440" bIns="45720" rtlCol="0" anchor="b">
            <a:normAutofit/>
          </a:bodyPr>
          <a:lstStyle/>
          <a:p>
            <a:r>
              <a:rPr lang="da-DK"/>
              <a:t>OVERSKRIFT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1">
                <a:solidFill>
                  <a:schemeClr val="tx1">
                    <a:tint val="75000"/>
                  </a:schemeClr>
                </a:solidFill>
                <a:latin typeface="ID00 Serif" panose="02000000000000000000" pitchFamily="2" charset="77"/>
              </a:defRPr>
            </a:lvl1pPr>
          </a:lstStyle>
          <a:p>
            <a:fld id="{75B9C6D8-5D18-BF41-AD00-D51B1C18956F}" type="datetimeFigureOut">
              <a:rPr lang="da-DK" smtClean="0"/>
              <a:pPr/>
              <a:t>27-11-2024</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1">
                <a:solidFill>
                  <a:schemeClr val="tx1">
                    <a:tint val="75000"/>
                  </a:schemeClr>
                </a:solidFill>
                <a:latin typeface="ID00 Serif" panose="02000000000000000000" pitchFamily="2" charset="77"/>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1">
                <a:solidFill>
                  <a:schemeClr val="tx1">
                    <a:tint val="75000"/>
                  </a:schemeClr>
                </a:solidFill>
                <a:latin typeface="ID00 Serif" panose="02000000000000000000" pitchFamily="2" charset="77"/>
              </a:defRPr>
            </a:lvl1pPr>
          </a:lstStyle>
          <a:p>
            <a:fld id="{B6CAAAD3-468B-7441-95C1-B52E00A88362}" type="slidenum">
              <a:rPr lang="da-DK" smtClean="0"/>
              <a:pPr/>
              <a:t>‹nr.›</a:t>
            </a:fld>
            <a:endParaRPr lang="da-DK"/>
          </a:p>
        </p:txBody>
      </p:sp>
    </p:spTree>
    <p:extLst>
      <p:ext uri="{BB962C8B-B14F-4D97-AF65-F5344CB8AC3E}">
        <p14:creationId xmlns:p14="http://schemas.microsoft.com/office/powerpoint/2010/main" val="9171149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707" r:id="rId14"/>
  </p:sldLayoutIdLst>
  <p:txStyles>
    <p:titleStyle>
      <a:lvl1pPr algn="l" defTabSz="914400" rtl="0" eaLnBrk="1" latinLnBrk="0" hangingPunct="1">
        <a:lnSpc>
          <a:spcPct val="90000"/>
        </a:lnSpc>
        <a:spcBef>
          <a:spcPct val="0"/>
        </a:spcBef>
        <a:buNone/>
        <a:defRPr sz="4400" b="1" i="0" kern="1200">
          <a:solidFill>
            <a:schemeClr val="tx1"/>
          </a:solidFill>
          <a:latin typeface="Italian Plate Space" panose="020B050008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D00 Serif Book"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D00 Serif Book"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D00 Serif Book"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itel 1">
            <a:extLst>
              <a:ext uri="{FF2B5EF4-FFF2-40B4-BE49-F238E27FC236}">
                <a16:creationId xmlns:a16="http://schemas.microsoft.com/office/drawing/2014/main" id="{FF56DA6C-69E7-E945-B040-C16095D852E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TITELTYPOGRAFIEN I MASTEREN</a:t>
            </a:r>
          </a:p>
        </p:txBody>
      </p:sp>
      <p:sp>
        <p:nvSpPr>
          <p:cNvPr id="1027" name="Pladsholder til tekst 2">
            <a:extLst>
              <a:ext uri="{FF2B5EF4-FFF2-40B4-BE49-F238E27FC236}">
                <a16:creationId xmlns:a16="http://schemas.microsoft.com/office/drawing/2014/main" id="{7A95B1EE-D25D-4A48-B053-C34C9D32D35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Rediger teksttypografien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5" name="Pladsholder til sidefod 4">
            <a:extLst>
              <a:ext uri="{FF2B5EF4-FFF2-40B4-BE49-F238E27FC236}">
                <a16:creationId xmlns:a16="http://schemas.microsoft.com/office/drawing/2014/main" id="{DA89BA2B-7A50-A140-8E3A-A991CB6320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Italian Plate Space Light" panose="02000509030000020004" pitchFamily="49" charset="77"/>
              </a:defRPr>
            </a:lvl1pPr>
          </a:lstStyle>
          <a:p>
            <a:pPr>
              <a:defRPr/>
            </a:pPr>
            <a:endParaRPr lang="da-DK"/>
          </a:p>
        </p:txBody>
      </p:sp>
      <p:sp>
        <p:nvSpPr>
          <p:cNvPr id="6" name="Pladsholder til slidenummer 5">
            <a:extLst>
              <a:ext uri="{FF2B5EF4-FFF2-40B4-BE49-F238E27FC236}">
                <a16:creationId xmlns:a16="http://schemas.microsoft.com/office/drawing/2014/main" id="{46165129-5F60-E945-994E-9999625B2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chemeClr val="tx1">
                    <a:tint val="75000"/>
                  </a:schemeClr>
                </a:solidFill>
                <a:latin typeface="Italian Plate Space Light" panose="02000509030000020004" pitchFamily="49" charset="77"/>
              </a:defRPr>
            </a:lvl1pPr>
          </a:lstStyle>
          <a:p>
            <a:pPr>
              <a:defRPr/>
            </a:pPr>
            <a:fld id="{3427CDA3-FB8B-D947-BED0-9CD9AFC60B3E}" type="slidenum">
              <a:rPr lang="da-DK"/>
              <a:pPr>
                <a:defRPr/>
              </a:pPr>
              <a:t>‹nr.›</a:t>
            </a:fld>
            <a:endParaRPr lang="da-DK"/>
          </a:p>
        </p:txBody>
      </p:sp>
    </p:spTree>
    <p:extLst>
      <p:ext uri="{BB962C8B-B14F-4D97-AF65-F5344CB8AC3E}">
        <p14:creationId xmlns:p14="http://schemas.microsoft.com/office/powerpoint/2010/main" val="192911355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hf sldNum="0" hdr="0" ftr="0"/>
  <p:txStyles>
    <p:titleStyle>
      <a:lvl1pPr algn="l" rtl="0" eaLnBrk="1" fontAlgn="base" hangingPunct="1">
        <a:lnSpc>
          <a:spcPct val="90000"/>
        </a:lnSpc>
        <a:spcBef>
          <a:spcPct val="0"/>
        </a:spcBef>
        <a:spcAft>
          <a:spcPct val="0"/>
        </a:spcAft>
        <a:defRPr sz="4400" kern="1200">
          <a:solidFill>
            <a:schemeClr val="tx1"/>
          </a:solidFill>
          <a:latin typeface="Italian Plate Space Light" panose="02000509030000020004" pitchFamily="49" charset="77"/>
          <a:ea typeface="+mj-ea"/>
          <a:cs typeface="+mj-cs"/>
        </a:defRPr>
      </a:lvl1pPr>
      <a:lvl2pPr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2pPr>
      <a:lvl3pPr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3pPr>
      <a:lvl4pPr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4pPr>
      <a:lvl5pPr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5pPr>
      <a:lvl6pPr marL="457200"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6pPr>
      <a:lvl7pPr marL="914400"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7pPr>
      <a:lvl8pPr marL="1371600"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8pPr>
      <a:lvl9pPr marL="1828800" algn="l" rtl="0" eaLnBrk="1" fontAlgn="base" hangingPunct="1">
        <a:lnSpc>
          <a:spcPct val="90000"/>
        </a:lnSpc>
        <a:spcBef>
          <a:spcPct val="0"/>
        </a:spcBef>
        <a:spcAft>
          <a:spcPct val="0"/>
        </a:spcAft>
        <a:defRPr sz="4400">
          <a:solidFill>
            <a:schemeClr val="tx1"/>
          </a:solidFill>
          <a:latin typeface="Italian Plate Space Light" panose="02000509030000020004" pitchFamily="49"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Italian Plate Space Light" panose="02000509030000020004" pitchFamily="49"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Italian Plate Space Light" panose="02000509030000020004" pitchFamily="49"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Italian Plate Space Light" panose="02000509030000020004" pitchFamily="49"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Italian Plate Space Light" panose="02000509030000020004" pitchFamily="49"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Italian Plate Space Light" panose="02000509030000020004" pitchFamily="49"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cbs-executive.dk/da/program/sustainable-leadership-transformation" TargetMode="External"/><Relationship Id="rId7" Type="http://schemas.openxmlformats.org/officeDocument/2006/relationships/hyperlink" Target="mailto:ma@cbs-executive.dk" TargetMode="External"/><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cbs-executive.dk/da/program/info-session-sustainable-leadership-transformation-progr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A03AAE-BD01-6701-BCF9-9C3F1CCFE7AC}"/>
              </a:ext>
            </a:extLst>
          </p:cNvPr>
          <p:cNvSpPr>
            <a:spLocks noGrp="1"/>
          </p:cNvSpPr>
          <p:nvPr>
            <p:ph type="body" sz="quarter" idx="11"/>
          </p:nvPr>
        </p:nvSpPr>
        <p:spPr>
          <a:xfrm>
            <a:off x="433787" y="2166868"/>
            <a:ext cx="7376713" cy="947807"/>
          </a:xfrm>
        </p:spPr>
        <p:txBody>
          <a:bodyPr/>
          <a:lstStyle/>
          <a:p>
            <a:r>
              <a:rPr lang="da-DK" sz="1400" dirty="0">
                <a:latin typeface="Tw Cen MT Condensed"/>
              </a:rPr>
              <a:t> Cbs </a:t>
            </a:r>
            <a:r>
              <a:rPr lang="da-DK" sz="1400" dirty="0" err="1">
                <a:latin typeface="Tw Cen MT Condensed"/>
              </a:rPr>
              <a:t>executive</a:t>
            </a:r>
            <a:r>
              <a:rPr lang="da-DK" sz="1400" dirty="0">
                <a:latin typeface="Tw Cen MT Condensed"/>
              </a:rPr>
              <a:t> </a:t>
            </a:r>
            <a:r>
              <a:rPr lang="da-DK" sz="1400" dirty="0" err="1">
                <a:latin typeface="Tw Cen MT Condensed"/>
              </a:rPr>
              <a:t>Sustainable</a:t>
            </a:r>
            <a:r>
              <a:rPr lang="da-DK" sz="1400" dirty="0">
                <a:latin typeface="Tw Cen MT Condensed"/>
              </a:rPr>
              <a:t> </a:t>
            </a:r>
            <a:r>
              <a:rPr lang="da-DK" sz="1400" dirty="0" err="1">
                <a:latin typeface="Tw Cen MT Condensed"/>
              </a:rPr>
              <a:t>Leadership</a:t>
            </a:r>
            <a:r>
              <a:rPr lang="da-DK" sz="1400" dirty="0">
                <a:latin typeface="Tw Cen MT Condensed"/>
              </a:rPr>
              <a:t> &amp; transformation</a:t>
            </a:r>
            <a:br>
              <a:rPr lang="da-DK" sz="1400" dirty="0">
                <a:latin typeface="Tw Cen MT Condensed"/>
              </a:rPr>
            </a:br>
            <a:endParaRPr lang="da-DK" sz="1400" dirty="0">
              <a:latin typeface="Tw Cen MT Condensed"/>
            </a:endParaRPr>
          </a:p>
          <a:p>
            <a:pPr marL="0" indent="0" fontAlgn="base">
              <a:buNone/>
            </a:pPr>
            <a:r>
              <a:rPr lang="da-DK" sz="4800" dirty="0">
                <a:latin typeface="Tw Cen MT" panose="020B0602020104020603" pitchFamily="34" charset="77"/>
              </a:rPr>
              <a:t>Beyond </a:t>
            </a:r>
            <a:r>
              <a:rPr lang="da-DK" sz="4800" dirty="0" err="1">
                <a:latin typeface="Tw Cen MT" panose="020B0602020104020603" pitchFamily="34" charset="77"/>
              </a:rPr>
              <a:t>awareness</a:t>
            </a:r>
            <a:endParaRPr lang="da-DK" sz="4800" dirty="0">
              <a:latin typeface="Tw Cen MT" panose="020B0602020104020603" pitchFamily="34" charset="77"/>
            </a:endParaRPr>
          </a:p>
          <a:p>
            <a:pPr marL="0" indent="0" fontAlgn="base">
              <a:buNone/>
            </a:pPr>
            <a:r>
              <a:rPr lang="en-US" sz="1600" b="1" i="0" cap="all" dirty="0">
                <a:effectLst/>
                <a:latin typeface="Tw Cen MT" panose="020B0602020104020603" pitchFamily="34" charset="77"/>
              </a:rPr>
              <a:t>how boards can integrate sustainability into their decision-making</a:t>
            </a:r>
            <a:endParaRPr lang="da-DK" sz="1600" b="1" i="0" cap="all" dirty="0">
              <a:effectLst/>
              <a:latin typeface="Tw Cen MT" panose="020B0602020104020603" pitchFamily="34" charset="77"/>
            </a:endParaRPr>
          </a:p>
        </p:txBody>
      </p:sp>
      <p:sp>
        <p:nvSpPr>
          <p:cNvPr id="3" name="Pladsholder til tekst 2">
            <a:extLst>
              <a:ext uri="{FF2B5EF4-FFF2-40B4-BE49-F238E27FC236}">
                <a16:creationId xmlns:a16="http://schemas.microsoft.com/office/drawing/2014/main" id="{EBE7623A-492B-0756-641C-E6B370CB4AE6}"/>
              </a:ext>
            </a:extLst>
          </p:cNvPr>
          <p:cNvSpPr>
            <a:spLocks noGrp="1"/>
          </p:cNvSpPr>
          <p:nvPr>
            <p:ph type="body" sz="quarter" idx="13"/>
          </p:nvPr>
        </p:nvSpPr>
        <p:spPr/>
        <p:txBody>
          <a:bodyPr/>
          <a:lstStyle/>
          <a:p>
            <a:r>
              <a:rPr lang="da-DK" dirty="0"/>
              <a:t>27 November 2024</a:t>
            </a:r>
          </a:p>
        </p:txBody>
      </p:sp>
    </p:spTree>
    <p:extLst>
      <p:ext uri="{BB962C8B-B14F-4D97-AF65-F5344CB8AC3E}">
        <p14:creationId xmlns:p14="http://schemas.microsoft.com/office/powerpoint/2010/main" val="115119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F4994A2B-FB2A-E083-723B-DD0A410BD3F0}"/>
              </a:ext>
            </a:extLst>
          </p:cNvPr>
          <p:cNvSpPr txBox="1">
            <a:spLocks/>
          </p:cNvSpPr>
          <p:nvPr/>
        </p:nvSpPr>
        <p:spPr>
          <a:xfrm>
            <a:off x="1263035" y="714378"/>
            <a:ext cx="10032493" cy="5499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D00 Serif Book"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D00 Serif Book"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D00 Serif Book"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da-DK" sz="4400" b="1" i="0" u="none" strike="noStrike" kern="1200" cap="none" spc="0" normalizeH="0" baseline="0" noProof="0" dirty="0">
                <a:ln>
                  <a:noFill/>
                </a:ln>
                <a:solidFill>
                  <a:srgbClr val="002758"/>
                </a:solidFill>
                <a:effectLst/>
                <a:uLnTx/>
                <a:uFillTx/>
                <a:latin typeface="Tw Cen MT Condensed" panose="020B0606020104020203" pitchFamily="34" charset="0"/>
                <a:ea typeface="+mn-ea"/>
                <a:cs typeface="+mn-cs"/>
              </a:rPr>
              <a:t>KEY QUESTIONS</a:t>
            </a:r>
          </a:p>
        </p:txBody>
      </p:sp>
      <p:pic>
        <p:nvPicPr>
          <p:cNvPr id="29" name="Picture 28">
            <a:extLst>
              <a:ext uri="{FF2B5EF4-FFF2-40B4-BE49-F238E27FC236}">
                <a16:creationId xmlns:a16="http://schemas.microsoft.com/office/drawing/2014/main" id="{279CF4DD-B8F4-2B2A-33BD-CD0334FFF1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56794" y="6285463"/>
            <a:ext cx="1125248" cy="311355"/>
          </a:xfrm>
          <a:prstGeom prst="rect">
            <a:avLst/>
          </a:prstGeom>
        </p:spPr>
      </p:pic>
      <p:sp>
        <p:nvSpPr>
          <p:cNvPr id="32" name="TextBox 31">
            <a:extLst>
              <a:ext uri="{FF2B5EF4-FFF2-40B4-BE49-F238E27FC236}">
                <a16:creationId xmlns:a16="http://schemas.microsoft.com/office/drawing/2014/main" id="{861E56CC-AE17-517E-AACF-BF5A1F70D15D}"/>
              </a:ext>
            </a:extLst>
          </p:cNvPr>
          <p:cNvSpPr txBox="1"/>
          <p:nvPr/>
        </p:nvSpPr>
        <p:spPr>
          <a:xfrm>
            <a:off x="1534468" y="2109531"/>
            <a:ext cx="9895532"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5B646B"/>
                </a:solidFill>
                <a:effectLst/>
                <a:uLnTx/>
                <a:uFillTx/>
                <a:latin typeface="Georgia" panose="02040502050405020303" pitchFamily="18" charset="0"/>
                <a:ea typeface="+mn-ea"/>
                <a:cs typeface="+mn-cs"/>
              </a:rPr>
              <a:t> Which structures should boards create (e.g. a committee) to ensure high-quality oversight of sustainability?</a:t>
            </a:r>
            <a:br>
              <a:rPr kumimoji="0" lang="en-US" sz="2400" b="0" i="0" u="none" strike="noStrike" kern="1200" cap="none" spc="0" normalizeH="0" baseline="0" noProof="0" dirty="0">
                <a:ln>
                  <a:noFill/>
                </a:ln>
                <a:solidFill>
                  <a:srgbClr val="5B646B"/>
                </a:solidFill>
                <a:effectLst/>
                <a:uLnTx/>
                <a:uFillTx/>
                <a:latin typeface="Georgia" panose="02040502050405020303" pitchFamily="18" charset="0"/>
                <a:ea typeface="+mn-ea"/>
                <a:cs typeface="+mn-cs"/>
              </a:rPr>
            </a:br>
            <a:endParaRPr kumimoji="0" lang="en-US" sz="2400" b="0" i="0" u="none" strike="noStrike" kern="1200" cap="none" spc="0" normalizeH="0" baseline="0" noProof="0" dirty="0">
              <a:ln>
                <a:noFill/>
              </a:ln>
              <a:solidFill>
                <a:srgbClr val="5B646B"/>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5B646B"/>
                </a:solidFill>
                <a:effectLst/>
                <a:uLnTx/>
                <a:uFillTx/>
                <a:latin typeface="Georgia" panose="02040502050405020303" pitchFamily="18" charset="0"/>
                <a:ea typeface="+mn-ea"/>
                <a:cs typeface="+mn-cs"/>
              </a:rPr>
              <a:t> Which mix of competencies does a board need to successfully address the sustainability agenda?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5B646B"/>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5B646B"/>
                </a:solidFill>
                <a:effectLst/>
                <a:uLnTx/>
                <a:uFillTx/>
                <a:latin typeface="Georgia" panose="02040502050405020303" pitchFamily="18" charset="0"/>
                <a:ea typeface="+mn-ea"/>
                <a:cs typeface="+mn-cs"/>
              </a:rPr>
              <a:t> What can boards do to move the discussion of sustainability beyond regulatory compliance?</a:t>
            </a:r>
          </a:p>
          <a:p>
            <a:pPr marL="342900" marR="0" lvl="0" indent="-342900" algn="l" defTabSz="914400" rtl="0" eaLnBrk="1" fontAlgn="base"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002758"/>
              </a:solidFill>
              <a:effectLst/>
              <a:uLnTx/>
              <a:uFillTx/>
              <a:latin typeface="Georgia" panose="02040502050405020303" pitchFamily="18" charset="0"/>
              <a:ea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id="{8263532B-95A9-5423-DDBB-73DF8C8DF3EC}"/>
              </a:ext>
            </a:extLst>
          </p:cNvPr>
          <p:cNvCxnSpPr>
            <a:cxnSpLocks/>
          </p:cNvCxnSpPr>
          <p:nvPr/>
        </p:nvCxnSpPr>
        <p:spPr>
          <a:xfrm>
            <a:off x="1480457" y="1863634"/>
            <a:ext cx="9509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5BAF6EE-5B7A-B079-47D2-58707FE1DD72}"/>
              </a:ext>
            </a:extLst>
          </p:cNvPr>
          <p:cNvCxnSpPr>
            <a:cxnSpLocks/>
          </p:cNvCxnSpPr>
          <p:nvPr/>
        </p:nvCxnSpPr>
        <p:spPr>
          <a:xfrm>
            <a:off x="1480457" y="5381897"/>
            <a:ext cx="95097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43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EDE4"/>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79CF4DD-B8F4-2B2A-33BD-CD0334FFF1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56794" y="6285463"/>
            <a:ext cx="1125248" cy="311355"/>
          </a:xfrm>
          <a:prstGeom prst="rect">
            <a:avLst/>
          </a:prstGeom>
        </p:spPr>
      </p:pic>
      <p:sp>
        <p:nvSpPr>
          <p:cNvPr id="3" name="Text Placeholder 5">
            <a:extLst>
              <a:ext uri="{FF2B5EF4-FFF2-40B4-BE49-F238E27FC236}">
                <a16:creationId xmlns:a16="http://schemas.microsoft.com/office/drawing/2014/main" id="{D643980E-C58B-3478-C65B-4A82E69A10ED}"/>
              </a:ext>
            </a:extLst>
          </p:cNvPr>
          <p:cNvSpPr txBox="1">
            <a:spLocks/>
          </p:cNvSpPr>
          <p:nvPr/>
        </p:nvSpPr>
        <p:spPr>
          <a:xfrm>
            <a:off x="1263035" y="709226"/>
            <a:ext cx="10032493" cy="804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D00 Serif Book"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D00 Serif Book"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D00 Serif Book"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da-DK" sz="4400" b="1" i="0" u="none" strike="noStrike" kern="1200" cap="none" spc="0" normalizeH="0" baseline="0" noProof="0" dirty="0">
                <a:ln>
                  <a:noFill/>
                </a:ln>
                <a:solidFill>
                  <a:srgbClr val="002758"/>
                </a:solidFill>
                <a:effectLst/>
                <a:uLnTx/>
                <a:uFillTx/>
                <a:latin typeface="Tw Cen MT Condensed" panose="020B0606020104020203" pitchFamily="34" charset="0"/>
                <a:ea typeface="+mn-ea"/>
                <a:cs typeface="+mn-cs"/>
              </a:rPr>
              <a:t>OUR EXPERTS</a:t>
            </a:r>
          </a:p>
        </p:txBody>
      </p:sp>
      <p:grpSp>
        <p:nvGrpSpPr>
          <p:cNvPr id="4" name="Gruppe 3">
            <a:extLst>
              <a:ext uri="{FF2B5EF4-FFF2-40B4-BE49-F238E27FC236}">
                <a16:creationId xmlns:a16="http://schemas.microsoft.com/office/drawing/2014/main" id="{DEB336DD-1FF7-8342-B631-BFC9F56DCCF6}"/>
              </a:ext>
            </a:extLst>
          </p:cNvPr>
          <p:cNvGrpSpPr/>
          <p:nvPr/>
        </p:nvGrpSpPr>
        <p:grpSpPr>
          <a:xfrm>
            <a:off x="6342439" y="2512152"/>
            <a:ext cx="5297834" cy="3112209"/>
            <a:chOff x="6342439" y="2512152"/>
            <a:chExt cx="5297834" cy="3112209"/>
          </a:xfrm>
        </p:grpSpPr>
        <p:sp>
          <p:nvSpPr>
            <p:cNvPr id="2" name="Text Placeholder 6">
              <a:extLst>
                <a:ext uri="{FF2B5EF4-FFF2-40B4-BE49-F238E27FC236}">
                  <a16:creationId xmlns:a16="http://schemas.microsoft.com/office/drawing/2014/main" id="{51C69E5B-17DD-267C-6040-49D9F6A35C79}"/>
                </a:ext>
              </a:extLst>
            </p:cNvPr>
            <p:cNvSpPr txBox="1">
              <a:spLocks/>
            </p:cNvSpPr>
            <p:nvPr/>
          </p:nvSpPr>
          <p:spPr>
            <a:xfrm>
              <a:off x="7955883" y="4652341"/>
              <a:ext cx="3684390" cy="972020"/>
            </a:xfrm>
            <a:prstGeom prst="rect">
              <a:avLst/>
            </a:prstGeom>
            <a:solidFill>
              <a:srgbClr val="19605C"/>
            </a:solidFill>
            <a:ln>
              <a:solidFill>
                <a:srgbClr val="19605C"/>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D00 Serif Book"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D00 Serif Book"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D00 Serif Book"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a-DK" sz="1800" b="1" i="0" u="none" strike="noStrike" kern="1200" cap="none" spc="0" normalizeH="0" baseline="0" noProof="0" dirty="0">
                  <a:ln>
                    <a:noFill/>
                  </a:ln>
                  <a:solidFill>
                    <a:srgbClr val="FFFFFF"/>
                  </a:solidFill>
                  <a:effectLst/>
                  <a:uLnTx/>
                  <a:uFillTx/>
                  <a:latin typeface="Tw Cen MT Condensed" panose="020B0606020104020203" pitchFamily="34" charset="0"/>
                  <a:ea typeface="+mn-ea"/>
                  <a:cs typeface="+mn-cs"/>
                </a:rPr>
                <a:t>ANDREAS RASCHE</a:t>
              </a:r>
            </a:p>
          </p:txBody>
        </p:sp>
        <p:pic>
          <p:nvPicPr>
            <p:cNvPr id="18" name="Picture 4" descr="A person wearing glasses and a suit&#10;&#10;Description automatically generated">
              <a:extLst>
                <a:ext uri="{FF2B5EF4-FFF2-40B4-BE49-F238E27FC236}">
                  <a16:creationId xmlns:a16="http://schemas.microsoft.com/office/drawing/2014/main" id="{AC403F98-8386-B7E4-3344-418AE4B8D59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2198" r="11590"/>
            <a:stretch/>
          </p:blipFill>
          <p:spPr bwMode="auto">
            <a:xfrm>
              <a:off x="6342439" y="2512152"/>
              <a:ext cx="2206554" cy="227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4F01E8A3-F921-0862-C850-1D0652C98893}"/>
                </a:ext>
              </a:extLst>
            </p:cNvPr>
            <p:cNvSpPr txBox="1"/>
            <p:nvPr/>
          </p:nvSpPr>
          <p:spPr>
            <a:xfrm>
              <a:off x="8555633" y="2512152"/>
              <a:ext cx="3078000"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758"/>
                  </a:solidFill>
                  <a:effectLst/>
                  <a:uLnTx/>
                  <a:uFillTx/>
                  <a:latin typeface="Georgia"/>
                  <a:ea typeface="+mn-ea"/>
                  <a:cs typeface="+mn-cs"/>
                </a:rPr>
                <a:t>Andreas is Professor of Business in Society at CBS’ Centre for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8"/>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758"/>
                  </a:solidFill>
                  <a:effectLst/>
                  <a:uLnTx/>
                  <a:uFillTx/>
                  <a:latin typeface="Georgia"/>
                  <a:ea typeface="+mn-ea"/>
                  <a:cs typeface="+mn-cs"/>
                </a:rPr>
                <a:t>Andreas’ research has been published in several top-tier international journals.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758"/>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758"/>
                  </a:solidFill>
                  <a:effectLst/>
                  <a:uLnTx/>
                  <a:uFillTx/>
                  <a:latin typeface="Georgia"/>
                  <a:ea typeface="+mn-ea"/>
                  <a:cs typeface="+mn-cs"/>
                </a:rPr>
                <a:t>His research examines the intersection of Corporate Sustainability, Sustainable Finance and the political role of firms.</a:t>
              </a:r>
            </a:p>
          </p:txBody>
        </p:sp>
      </p:grpSp>
      <p:grpSp>
        <p:nvGrpSpPr>
          <p:cNvPr id="8" name="Gruppe 7">
            <a:extLst>
              <a:ext uri="{FF2B5EF4-FFF2-40B4-BE49-F238E27FC236}">
                <a16:creationId xmlns:a16="http://schemas.microsoft.com/office/drawing/2014/main" id="{B26CA8A3-E02B-212C-D772-3986D256674A}"/>
              </a:ext>
            </a:extLst>
          </p:cNvPr>
          <p:cNvGrpSpPr/>
          <p:nvPr/>
        </p:nvGrpSpPr>
        <p:grpSpPr>
          <a:xfrm>
            <a:off x="594622" y="2514600"/>
            <a:ext cx="5295349" cy="3141958"/>
            <a:chOff x="594622" y="2514600"/>
            <a:chExt cx="5295349" cy="3141958"/>
          </a:xfrm>
        </p:grpSpPr>
        <p:sp>
          <p:nvSpPr>
            <p:cNvPr id="14" name="Text Placeholder 6">
              <a:extLst>
                <a:ext uri="{FF2B5EF4-FFF2-40B4-BE49-F238E27FC236}">
                  <a16:creationId xmlns:a16="http://schemas.microsoft.com/office/drawing/2014/main" id="{97BA2EDA-8906-8D30-C80B-114C9498B903}"/>
                </a:ext>
              </a:extLst>
            </p:cNvPr>
            <p:cNvSpPr txBox="1">
              <a:spLocks/>
            </p:cNvSpPr>
            <p:nvPr/>
          </p:nvSpPr>
          <p:spPr>
            <a:xfrm>
              <a:off x="2205581" y="4684538"/>
              <a:ext cx="3684390" cy="972020"/>
            </a:xfrm>
            <a:prstGeom prst="rect">
              <a:avLst/>
            </a:prstGeom>
            <a:solidFill>
              <a:srgbClr val="19605C"/>
            </a:solidFill>
            <a:ln>
              <a:solidFill>
                <a:srgbClr val="19605C"/>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D00 Serif Book"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D00 Serif Book"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D00 Serif Book"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a-DK" sz="1800" b="1" i="0" u="none" strike="noStrike" kern="1200" cap="none" spc="0" normalizeH="0" baseline="0" noProof="0" dirty="0">
                  <a:ln>
                    <a:noFill/>
                  </a:ln>
                  <a:solidFill>
                    <a:srgbClr val="FFFFFF"/>
                  </a:solidFill>
                  <a:effectLst/>
                  <a:uLnTx/>
                  <a:uFillTx/>
                  <a:latin typeface="Tw Cen MT Condensed" panose="020B0606020104020203" pitchFamily="34" charset="0"/>
                  <a:ea typeface="+mn-ea"/>
                  <a:cs typeface="+mn-cs"/>
                </a:rPr>
                <a:t>JEANETTE FANGEL LØGSTRUP</a:t>
              </a:r>
            </a:p>
          </p:txBody>
        </p:sp>
        <p:sp>
          <p:nvSpPr>
            <p:cNvPr id="7" name="TextBox 21">
              <a:extLst>
                <a:ext uri="{FF2B5EF4-FFF2-40B4-BE49-F238E27FC236}">
                  <a16:creationId xmlns:a16="http://schemas.microsoft.com/office/drawing/2014/main" id="{6B78039F-5DDE-1631-48DC-2610C87CED3B}"/>
                </a:ext>
              </a:extLst>
            </p:cNvPr>
            <p:cNvSpPr txBox="1"/>
            <p:nvPr/>
          </p:nvSpPr>
          <p:spPr>
            <a:xfrm>
              <a:off x="2811380" y="2523180"/>
              <a:ext cx="3078590" cy="19236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Jeanette is experienced board member, author and advisor.</a:t>
              </a:r>
              <a:endParaRPr kumimoji="0" lang="en-US" sz="1200" b="0" i="0" u="none" strike="noStrike" kern="1200" cap="none" spc="0" normalizeH="0" baseline="0" dirty="0">
                <a:ln>
                  <a:noFill/>
                </a:ln>
                <a:solidFill>
                  <a:srgbClr val="002758"/>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b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Currently Board member in COWI, </a:t>
              </a:r>
              <a:b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b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JP </a:t>
              </a:r>
              <a:r>
                <a:rPr kumimoji="0" lang="en-US" sz="1200" b="0" i="0" u="none" strike="noStrike" kern="1200" cap="none" spc="0" normalizeH="0" baseline="0" dirty="0" err="1">
                  <a:ln>
                    <a:noFill/>
                  </a:ln>
                  <a:solidFill>
                    <a:srgbClr val="002758"/>
                  </a:solidFill>
                  <a:effectLst/>
                  <a:uLnTx/>
                  <a:uFillTx/>
                  <a:latin typeface="Georgia"/>
                  <a:ea typeface="+mn-lt"/>
                  <a:cs typeface="Calibri" panose="020F0502020204030204"/>
                </a:rPr>
                <a:t>Politikens</a:t>
              </a: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 Hus, </a:t>
              </a:r>
              <a:r>
                <a:rPr kumimoji="0" lang="en-US" sz="1200" b="0" i="0" u="none" strike="noStrike" kern="1200" cap="none" spc="0" normalizeH="0" baseline="0" dirty="0" err="1">
                  <a:ln>
                    <a:noFill/>
                  </a:ln>
                  <a:solidFill>
                    <a:srgbClr val="002758"/>
                  </a:solidFill>
                  <a:effectLst/>
                  <a:uLnTx/>
                  <a:uFillTx/>
                  <a:latin typeface="Georgia"/>
                  <a:ea typeface="+mn-lt"/>
                  <a:cs typeface="Calibri" panose="020F0502020204030204"/>
                </a:rPr>
                <a:t>Andel</a:t>
              </a: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 </a:t>
              </a:r>
              <a:r>
                <a:rPr kumimoji="0" lang="en-US" sz="1200" b="0" i="0" u="none" strike="noStrike" kern="1200" cap="none" spc="0" normalizeH="0" baseline="0" dirty="0" err="1">
                  <a:ln>
                    <a:noFill/>
                  </a:ln>
                  <a:solidFill>
                    <a:srgbClr val="002758"/>
                  </a:solidFill>
                  <a:effectLst/>
                  <a:uLnTx/>
                  <a:uFillTx/>
                  <a:latin typeface="Georgia"/>
                  <a:ea typeface="+mn-lt"/>
                  <a:cs typeface="Calibri" panose="020F0502020204030204"/>
                </a:rPr>
                <a:t>Energi</a:t>
              </a: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 </a:t>
              </a:r>
              <a:b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b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Danske Invest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Part of Faculty at several Board education programs at CBS Executive </a:t>
              </a:r>
              <a:r>
                <a:rPr kumimoji="0" lang="en-US" sz="1200" b="0" i="0" u="none" strike="noStrike" kern="1200" cap="none" spc="0" normalizeH="0" baseline="0" dirty="0" err="1">
                  <a:ln>
                    <a:noFill/>
                  </a:ln>
                  <a:solidFill>
                    <a:srgbClr val="002758"/>
                  </a:solidFill>
                  <a:effectLst/>
                  <a:uLnTx/>
                  <a:uFillTx/>
                  <a:latin typeface="Georgia"/>
                  <a:ea typeface="+mn-lt"/>
                  <a:cs typeface="Calibri" panose="020F0502020204030204"/>
                </a:rPr>
                <a:t>Fonden</a:t>
              </a:r>
              <a:r>
                <a:rPr kumimoji="0" lang="en-US" sz="1200" b="0" i="0" u="none" strike="noStrike" kern="1200" cap="none" spc="0" normalizeH="0" baseline="0" dirty="0">
                  <a:ln>
                    <a:noFill/>
                  </a:ln>
                  <a:solidFill>
                    <a:srgbClr val="002758"/>
                  </a:solidFill>
                  <a:effectLst/>
                  <a:uLnTx/>
                  <a:uFillTx/>
                  <a:latin typeface="Georgia"/>
                  <a:ea typeface="+mn-lt"/>
                  <a:cs typeface="Calibri" panose="020F0502020204030204"/>
                </a:rPr>
                <a:t>.</a:t>
              </a:r>
              <a:br>
                <a:rPr kumimoji="0" lang="da-DK" sz="1100" b="0" i="0" u="none" strike="noStrike" kern="1200" cap="none" spc="0" normalizeH="0" baseline="0" noProof="0" dirty="0">
                  <a:ln>
                    <a:noFill/>
                  </a:ln>
                  <a:solidFill>
                    <a:srgbClr val="002758"/>
                  </a:solidFill>
                  <a:effectLst/>
                  <a:uLnTx/>
                  <a:uFillTx/>
                  <a:latin typeface="Georgia"/>
                  <a:ea typeface="+mn-lt"/>
                  <a:cs typeface="Calibri" panose="020F0502020204030204"/>
                </a:rPr>
              </a:br>
              <a:endParaRPr kumimoji="0" lang="da-DK" sz="1100" b="0" i="0" u="none" strike="noStrike" kern="1200" cap="none" spc="0" normalizeH="0" baseline="0" noProof="0" dirty="0">
                <a:ln>
                  <a:noFill/>
                </a:ln>
                <a:solidFill>
                  <a:srgbClr val="002758"/>
                </a:solidFill>
                <a:effectLst/>
                <a:uLnTx/>
                <a:uFillTx/>
                <a:latin typeface="Georgia"/>
                <a:ea typeface="Calibri"/>
                <a:cs typeface="Calibri"/>
              </a:endParaRPr>
            </a:p>
          </p:txBody>
        </p:sp>
        <p:pic>
          <p:nvPicPr>
            <p:cNvPr id="5" name="Picture 2" descr="Profile photo of Jeanette Fangel Løgstrup">
              <a:extLst>
                <a:ext uri="{FF2B5EF4-FFF2-40B4-BE49-F238E27FC236}">
                  <a16:creationId xmlns:a16="http://schemas.microsoft.com/office/drawing/2014/main" id="{28836628-06CF-19A5-8363-976BDD8498B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622" y="2514600"/>
              <a:ext cx="2206555" cy="22774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7874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descr="Et billede, der indeholder tekst, skærmbillede, Font/skrifttype, design&#10;&#10;Automatisk genereret beskrivelse">
            <a:extLst>
              <a:ext uri="{FF2B5EF4-FFF2-40B4-BE49-F238E27FC236}">
                <a16:creationId xmlns:a16="http://schemas.microsoft.com/office/drawing/2014/main" id="{98D2A312-1346-1F4E-131C-32546F42A8DE}"/>
              </a:ext>
            </a:extLst>
          </p:cNvPr>
          <p:cNvPicPr>
            <a:picLocks noChangeAspect="1"/>
          </p:cNvPicPr>
          <p:nvPr/>
        </p:nvPicPr>
        <p:blipFill>
          <a:blip r:embed="rId2"/>
          <a:stretch>
            <a:fillRect/>
          </a:stretch>
        </p:blipFill>
        <p:spPr>
          <a:xfrm>
            <a:off x="1054311" y="643466"/>
            <a:ext cx="10083378" cy="5571067"/>
          </a:xfrm>
          <a:prstGeom prst="rect">
            <a:avLst/>
          </a:prstGeom>
        </p:spPr>
      </p:pic>
      <p:sp>
        <p:nvSpPr>
          <p:cNvPr id="4" name="Text Placeholder 5">
            <a:extLst>
              <a:ext uri="{FF2B5EF4-FFF2-40B4-BE49-F238E27FC236}">
                <a16:creationId xmlns:a16="http://schemas.microsoft.com/office/drawing/2014/main" id="{EE7A8AB6-6180-7DCD-81D0-109DA0D29B44}"/>
              </a:ext>
            </a:extLst>
          </p:cNvPr>
          <p:cNvSpPr txBox="1">
            <a:spLocks/>
          </p:cNvSpPr>
          <p:nvPr/>
        </p:nvSpPr>
        <p:spPr>
          <a:xfrm>
            <a:off x="126694" y="88777"/>
            <a:ext cx="10032493" cy="804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D00 Serif Book"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D00 Serif Book"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D00 Serif Book"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D00 Serif Book"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da-DK" b="1" i="0" u="none" strike="noStrike" kern="1200" cap="none" spc="0" normalizeH="0" baseline="0" noProof="0" dirty="0" err="1">
                <a:ln>
                  <a:noFill/>
                </a:ln>
                <a:solidFill>
                  <a:srgbClr val="002758"/>
                </a:solidFill>
                <a:effectLst/>
                <a:uLnTx/>
                <a:uFillTx/>
                <a:latin typeface="Tw Cen MT Condensed" panose="020B0606020104020203" pitchFamily="34" charset="0"/>
                <a:ea typeface="+mn-ea"/>
                <a:cs typeface="+mn-cs"/>
              </a:rPr>
              <a:t>Slido</a:t>
            </a:r>
            <a:r>
              <a:rPr kumimoji="0" lang="da-DK" b="1" i="0" u="none" strike="noStrike" kern="1200" cap="none" spc="0" normalizeH="0" baseline="0" noProof="0" dirty="0">
                <a:ln>
                  <a:noFill/>
                </a:ln>
                <a:solidFill>
                  <a:srgbClr val="002758"/>
                </a:solidFill>
                <a:effectLst/>
                <a:uLnTx/>
                <a:uFillTx/>
                <a:latin typeface="Tw Cen MT Condensed" panose="020B0606020104020203" pitchFamily="34" charset="0"/>
                <a:ea typeface="+mn-ea"/>
                <a:cs typeface="+mn-cs"/>
              </a:rPr>
              <a:t> from the online webinar:</a:t>
            </a:r>
          </a:p>
        </p:txBody>
      </p:sp>
    </p:spTree>
    <p:extLst>
      <p:ext uri="{BB962C8B-B14F-4D97-AF65-F5344CB8AC3E}">
        <p14:creationId xmlns:p14="http://schemas.microsoft.com/office/powerpoint/2010/main" val="65531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6BD3A8E-0A1C-F8EF-7FAE-79AB7E94DF93}"/>
              </a:ext>
            </a:extLst>
          </p:cNvPr>
          <p:cNvSpPr>
            <a:spLocks noGrp="1"/>
          </p:cNvSpPr>
          <p:nvPr>
            <p:ph type="body" sz="quarter" idx="13"/>
          </p:nvPr>
        </p:nvSpPr>
        <p:spPr>
          <a:xfrm>
            <a:off x="821627" y="374554"/>
            <a:ext cx="10877313" cy="768098"/>
          </a:xfrm>
        </p:spPr>
        <p:txBody>
          <a:bodyPr/>
          <a:lstStyle/>
          <a:p>
            <a:endParaRPr lang="en-US" sz="1100" dirty="0"/>
          </a:p>
          <a:p>
            <a:r>
              <a:rPr lang="en-US" sz="3000" dirty="0">
                <a:solidFill>
                  <a:schemeClr val="accent1"/>
                </a:solidFill>
              </a:rPr>
              <a:t>New Sustainable leadership &amp; transformation program </a:t>
            </a:r>
            <a:br>
              <a:rPr lang="en-US" sz="3000" dirty="0"/>
            </a:br>
            <a:br>
              <a:rPr lang="en-US" sz="3000" dirty="0"/>
            </a:br>
            <a:endParaRPr lang="en-US" sz="3000" dirty="0"/>
          </a:p>
        </p:txBody>
      </p:sp>
      <p:pic>
        <p:nvPicPr>
          <p:cNvPr id="6" name="Picture 5">
            <a:hlinkClick r:id="rId3"/>
            <a:extLst>
              <a:ext uri="{FF2B5EF4-FFF2-40B4-BE49-F238E27FC236}">
                <a16:creationId xmlns:a16="http://schemas.microsoft.com/office/drawing/2014/main" id="{870DC94B-2E62-ABD5-31EA-73EA5C0DB5A8}"/>
              </a:ext>
            </a:extLst>
          </p:cNvPr>
          <p:cNvPicPr>
            <a:picLocks noChangeAspect="1"/>
          </p:cNvPicPr>
          <p:nvPr/>
        </p:nvPicPr>
        <p:blipFill>
          <a:blip r:embed="rId4"/>
          <a:stretch>
            <a:fillRect/>
          </a:stretch>
        </p:blipFill>
        <p:spPr>
          <a:xfrm>
            <a:off x="980418" y="1458672"/>
            <a:ext cx="2172917" cy="3069348"/>
          </a:xfrm>
          <a:prstGeom prst="rect">
            <a:avLst/>
          </a:prstGeom>
          <a:effectLst>
            <a:outerShdw blurRad="50800" dist="38100" dir="2700000" algn="tl" rotWithShape="0">
              <a:prstClr val="black">
                <a:alpha val="40000"/>
              </a:prstClr>
            </a:outerShdw>
          </a:effectLst>
        </p:spPr>
      </p:pic>
      <p:sp>
        <p:nvSpPr>
          <p:cNvPr id="87" name="Rectangle 86">
            <a:extLst>
              <a:ext uri="{FF2B5EF4-FFF2-40B4-BE49-F238E27FC236}">
                <a16:creationId xmlns:a16="http://schemas.microsoft.com/office/drawing/2014/main" id="{80AA5E7D-3CFB-70CF-0DB7-93ACA0D7E235}"/>
              </a:ext>
            </a:extLst>
          </p:cNvPr>
          <p:cNvSpPr/>
          <p:nvPr/>
        </p:nvSpPr>
        <p:spPr>
          <a:xfrm>
            <a:off x="3763478" y="2613708"/>
            <a:ext cx="7448104" cy="1890920"/>
          </a:xfrm>
          <a:prstGeom prst="rect">
            <a:avLst/>
          </a:prstGeom>
          <a:solidFill>
            <a:srgbClr val="F4F6F9"/>
          </a:solidFill>
          <a:ln>
            <a:solidFill>
              <a:srgbClr val="F4F6F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458C97F7-8095-8FBB-3D72-2D5E87DC9FC0}"/>
              </a:ext>
            </a:extLst>
          </p:cNvPr>
          <p:cNvSpPr/>
          <p:nvPr/>
        </p:nvSpPr>
        <p:spPr>
          <a:xfrm>
            <a:off x="5289380" y="2942405"/>
            <a:ext cx="508451" cy="428115"/>
          </a:xfrm>
          <a:prstGeom prst="rect">
            <a:avLst/>
          </a:prstGeom>
          <a:solidFill>
            <a:srgbClr val="14615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Georgia" panose="02040502050405020303" pitchFamily="18" charset="0"/>
                <a:ea typeface="+mn-ea"/>
                <a:cs typeface="+mn-cs"/>
              </a:rPr>
              <a:t>Kick-off</a:t>
            </a:r>
          </a:p>
        </p:txBody>
      </p:sp>
      <p:sp>
        <p:nvSpPr>
          <p:cNvPr id="12" name="Rectangle 11">
            <a:extLst>
              <a:ext uri="{FF2B5EF4-FFF2-40B4-BE49-F238E27FC236}">
                <a16:creationId xmlns:a16="http://schemas.microsoft.com/office/drawing/2014/main" id="{025768FC-B1DD-B0AA-D0E9-8AA4441FBDB7}"/>
              </a:ext>
            </a:extLst>
          </p:cNvPr>
          <p:cNvSpPr/>
          <p:nvPr/>
        </p:nvSpPr>
        <p:spPr>
          <a:xfrm>
            <a:off x="5863571" y="2942405"/>
            <a:ext cx="1305237" cy="428115"/>
          </a:xfrm>
          <a:prstGeom prst="rect">
            <a:avLst/>
          </a:prstGeom>
          <a:solidFill>
            <a:srgbClr val="14615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Cultivating the Sustainable Leadership Mindset</a:t>
            </a:r>
          </a:p>
        </p:txBody>
      </p:sp>
      <p:sp>
        <p:nvSpPr>
          <p:cNvPr id="13" name="Rectangle 12">
            <a:extLst>
              <a:ext uri="{FF2B5EF4-FFF2-40B4-BE49-F238E27FC236}">
                <a16:creationId xmlns:a16="http://schemas.microsoft.com/office/drawing/2014/main" id="{F0837487-2ADE-691C-1473-A0A600DC10BB}"/>
              </a:ext>
            </a:extLst>
          </p:cNvPr>
          <p:cNvSpPr/>
          <p:nvPr/>
        </p:nvSpPr>
        <p:spPr>
          <a:xfrm>
            <a:off x="7179568" y="2942405"/>
            <a:ext cx="1305237" cy="428115"/>
          </a:xfrm>
          <a:prstGeom prst="rect">
            <a:avLst/>
          </a:prstGeom>
          <a:solidFill>
            <a:srgbClr val="14615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Aligning the Strategy &amp; Organization</a:t>
            </a:r>
            <a:endParaRPr kumimoji="0" lang="en-US" sz="7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p:txBody>
      </p:sp>
      <p:sp>
        <p:nvSpPr>
          <p:cNvPr id="15" name="Rectangle 14">
            <a:extLst>
              <a:ext uri="{FF2B5EF4-FFF2-40B4-BE49-F238E27FC236}">
                <a16:creationId xmlns:a16="http://schemas.microsoft.com/office/drawing/2014/main" id="{CB30319D-1ED2-DE69-FFFD-B5D5C7C982D3}"/>
              </a:ext>
            </a:extLst>
          </p:cNvPr>
          <p:cNvSpPr/>
          <p:nvPr/>
        </p:nvSpPr>
        <p:spPr>
          <a:xfrm>
            <a:off x="8495565" y="2942405"/>
            <a:ext cx="1305237" cy="428115"/>
          </a:xfrm>
          <a:prstGeom prst="rect">
            <a:avLst/>
          </a:prstGeom>
          <a:solidFill>
            <a:srgbClr val="14615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Georgia" panose="02040502050405020303" pitchFamily="18" charset="0"/>
                <a:ea typeface="+mn-ea"/>
                <a:cs typeface="+mn-cs"/>
              </a:rPr>
              <a:t>Leading the Transformation</a:t>
            </a:r>
          </a:p>
        </p:txBody>
      </p:sp>
      <p:sp>
        <p:nvSpPr>
          <p:cNvPr id="16" name="Arrow: Pentagon 15">
            <a:extLst>
              <a:ext uri="{FF2B5EF4-FFF2-40B4-BE49-F238E27FC236}">
                <a16:creationId xmlns:a16="http://schemas.microsoft.com/office/drawing/2014/main" id="{723BBFEB-3D79-D5A1-CEA9-BCDDAE6A10B9}"/>
              </a:ext>
            </a:extLst>
          </p:cNvPr>
          <p:cNvSpPr/>
          <p:nvPr/>
        </p:nvSpPr>
        <p:spPr>
          <a:xfrm>
            <a:off x="9811562" y="2942405"/>
            <a:ext cx="877579" cy="428115"/>
          </a:xfrm>
          <a:prstGeom prst="homePlate">
            <a:avLst>
              <a:gd name="adj" fmla="val 13361"/>
            </a:avLst>
          </a:prstGeom>
          <a:solidFill>
            <a:srgbClr val="14615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Georgia" panose="02040502050405020303" pitchFamily="18" charset="0"/>
                <a:ea typeface="+mn-ea"/>
                <a:cs typeface="+mn-cs"/>
              </a:rPr>
              <a:t>Community of Practice</a:t>
            </a:r>
          </a:p>
        </p:txBody>
      </p:sp>
      <p:cxnSp>
        <p:nvCxnSpPr>
          <p:cNvPr id="18" name="Straight Connector 17">
            <a:extLst>
              <a:ext uri="{FF2B5EF4-FFF2-40B4-BE49-F238E27FC236}">
                <a16:creationId xmlns:a16="http://schemas.microsoft.com/office/drawing/2014/main" id="{B84D78FD-F1C8-EE7A-852C-5877A0B39854}"/>
              </a:ext>
            </a:extLst>
          </p:cNvPr>
          <p:cNvCxnSpPr>
            <a:cxnSpLocks/>
          </p:cNvCxnSpPr>
          <p:nvPr/>
        </p:nvCxnSpPr>
        <p:spPr>
          <a:xfrm>
            <a:off x="5388944" y="3551695"/>
            <a:ext cx="5332537" cy="0"/>
          </a:xfrm>
          <a:prstGeom prst="line">
            <a:avLst/>
          </a:prstGeom>
          <a:ln w="19050" cap="rnd">
            <a:solidFill>
              <a:srgbClr val="89C7B6"/>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601354-23DA-36A8-898D-71BFECBF6F6F}"/>
              </a:ext>
            </a:extLst>
          </p:cNvPr>
          <p:cNvCxnSpPr>
            <a:cxnSpLocks/>
          </p:cNvCxnSpPr>
          <p:nvPr/>
        </p:nvCxnSpPr>
        <p:spPr>
          <a:xfrm>
            <a:off x="5388944" y="3971941"/>
            <a:ext cx="5332537" cy="0"/>
          </a:xfrm>
          <a:prstGeom prst="line">
            <a:avLst/>
          </a:prstGeom>
          <a:ln w="19050" cap="rnd">
            <a:solidFill>
              <a:srgbClr val="B8DED3"/>
            </a:solidFill>
            <a:roun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F2991A5-09E2-0E10-F743-BDC82C52E9FA}"/>
              </a:ext>
            </a:extLst>
          </p:cNvPr>
          <p:cNvSpPr/>
          <p:nvPr/>
        </p:nvSpPr>
        <p:spPr>
          <a:xfrm>
            <a:off x="6937532" y="3497695"/>
            <a:ext cx="111871" cy="122290"/>
          </a:xfrm>
          <a:prstGeom prst="ellipse">
            <a:avLst/>
          </a:prstGeom>
          <a:solidFill>
            <a:srgbClr val="F4F6F9"/>
          </a:solidFill>
          <a:ln w="28575">
            <a:solidFill>
              <a:srgbClr val="89C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22" name="Oval 21">
            <a:extLst>
              <a:ext uri="{FF2B5EF4-FFF2-40B4-BE49-F238E27FC236}">
                <a16:creationId xmlns:a16="http://schemas.microsoft.com/office/drawing/2014/main" id="{BB333FA2-14EE-C4DE-50BB-0B1C528C9D72}"/>
              </a:ext>
            </a:extLst>
          </p:cNvPr>
          <p:cNvSpPr/>
          <p:nvPr/>
        </p:nvSpPr>
        <p:spPr>
          <a:xfrm>
            <a:off x="7094662" y="3497695"/>
            <a:ext cx="111871" cy="122290"/>
          </a:xfrm>
          <a:prstGeom prst="ellipse">
            <a:avLst/>
          </a:prstGeom>
          <a:solidFill>
            <a:srgbClr val="F4F6F9"/>
          </a:solidFill>
          <a:ln w="28575">
            <a:solidFill>
              <a:srgbClr val="89C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23" name="Oval 22">
            <a:extLst>
              <a:ext uri="{FF2B5EF4-FFF2-40B4-BE49-F238E27FC236}">
                <a16:creationId xmlns:a16="http://schemas.microsoft.com/office/drawing/2014/main" id="{CFDF7973-3392-297F-342A-CAFB39CDF9F4}"/>
              </a:ext>
            </a:extLst>
          </p:cNvPr>
          <p:cNvSpPr/>
          <p:nvPr/>
        </p:nvSpPr>
        <p:spPr>
          <a:xfrm>
            <a:off x="7249064" y="3497695"/>
            <a:ext cx="111871" cy="122290"/>
          </a:xfrm>
          <a:prstGeom prst="ellipse">
            <a:avLst/>
          </a:prstGeom>
          <a:solidFill>
            <a:srgbClr val="F4F6F9"/>
          </a:solidFill>
          <a:ln w="28575">
            <a:solidFill>
              <a:srgbClr val="89C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24" name="Oval 23">
            <a:extLst>
              <a:ext uri="{FF2B5EF4-FFF2-40B4-BE49-F238E27FC236}">
                <a16:creationId xmlns:a16="http://schemas.microsoft.com/office/drawing/2014/main" id="{F06596B5-76EB-D594-4567-23E20C732CAF}"/>
              </a:ext>
            </a:extLst>
          </p:cNvPr>
          <p:cNvSpPr/>
          <p:nvPr/>
        </p:nvSpPr>
        <p:spPr>
          <a:xfrm>
            <a:off x="5803705" y="3497695"/>
            <a:ext cx="111871" cy="122290"/>
          </a:xfrm>
          <a:prstGeom prst="ellipse">
            <a:avLst/>
          </a:prstGeom>
          <a:solidFill>
            <a:srgbClr val="F4F6F9"/>
          </a:solidFill>
          <a:ln w="28575">
            <a:solidFill>
              <a:srgbClr val="89C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25" name="Oval 24">
            <a:extLst>
              <a:ext uri="{FF2B5EF4-FFF2-40B4-BE49-F238E27FC236}">
                <a16:creationId xmlns:a16="http://schemas.microsoft.com/office/drawing/2014/main" id="{08890AC0-6A13-A4D5-D7A7-C6B91380857F}"/>
              </a:ext>
            </a:extLst>
          </p:cNvPr>
          <p:cNvSpPr/>
          <p:nvPr/>
        </p:nvSpPr>
        <p:spPr>
          <a:xfrm>
            <a:off x="8331636" y="3497695"/>
            <a:ext cx="111871" cy="122290"/>
          </a:xfrm>
          <a:prstGeom prst="ellipse">
            <a:avLst/>
          </a:prstGeom>
          <a:solidFill>
            <a:srgbClr val="F4F6F9"/>
          </a:solidFill>
          <a:ln w="28575">
            <a:solidFill>
              <a:srgbClr val="89C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26" name="Oval 25">
            <a:extLst>
              <a:ext uri="{FF2B5EF4-FFF2-40B4-BE49-F238E27FC236}">
                <a16:creationId xmlns:a16="http://schemas.microsoft.com/office/drawing/2014/main" id="{372D3DDB-31AB-618B-FE6D-68F99B26D555}"/>
              </a:ext>
            </a:extLst>
          </p:cNvPr>
          <p:cNvSpPr/>
          <p:nvPr/>
        </p:nvSpPr>
        <p:spPr>
          <a:xfrm>
            <a:off x="8487485" y="3497695"/>
            <a:ext cx="111871" cy="122290"/>
          </a:xfrm>
          <a:prstGeom prst="ellipse">
            <a:avLst/>
          </a:prstGeom>
          <a:solidFill>
            <a:srgbClr val="F4F6F9"/>
          </a:solidFill>
          <a:ln w="28575">
            <a:solidFill>
              <a:srgbClr val="89C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33" name="Oval 32">
            <a:extLst>
              <a:ext uri="{FF2B5EF4-FFF2-40B4-BE49-F238E27FC236}">
                <a16:creationId xmlns:a16="http://schemas.microsoft.com/office/drawing/2014/main" id="{E2844CAE-C1CD-AD3C-3031-9DF7712F9FE3}"/>
              </a:ext>
            </a:extLst>
          </p:cNvPr>
          <p:cNvSpPr/>
          <p:nvPr/>
        </p:nvSpPr>
        <p:spPr>
          <a:xfrm>
            <a:off x="7040662" y="3917941"/>
            <a:ext cx="111871" cy="122290"/>
          </a:xfrm>
          <a:prstGeom prst="ellipse">
            <a:avLst/>
          </a:prstGeom>
          <a:solidFill>
            <a:srgbClr val="F4F6F9"/>
          </a:solidFill>
          <a:ln w="28575">
            <a:solidFill>
              <a:srgbClr val="B8D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34" name="Oval 33">
            <a:extLst>
              <a:ext uri="{FF2B5EF4-FFF2-40B4-BE49-F238E27FC236}">
                <a16:creationId xmlns:a16="http://schemas.microsoft.com/office/drawing/2014/main" id="{892DBEE4-787C-C4C4-A6A9-125FDA1FFEA2}"/>
              </a:ext>
            </a:extLst>
          </p:cNvPr>
          <p:cNvSpPr/>
          <p:nvPr/>
        </p:nvSpPr>
        <p:spPr>
          <a:xfrm>
            <a:off x="7196511" y="3917941"/>
            <a:ext cx="111871" cy="122290"/>
          </a:xfrm>
          <a:prstGeom prst="ellipse">
            <a:avLst/>
          </a:prstGeom>
          <a:solidFill>
            <a:srgbClr val="F4F6F9"/>
          </a:solidFill>
          <a:ln w="28575">
            <a:solidFill>
              <a:srgbClr val="B8D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35" name="Oval 34">
            <a:extLst>
              <a:ext uri="{FF2B5EF4-FFF2-40B4-BE49-F238E27FC236}">
                <a16:creationId xmlns:a16="http://schemas.microsoft.com/office/drawing/2014/main" id="{E0AC40F3-1BCD-9AA2-11B0-CC6115576690}"/>
              </a:ext>
            </a:extLst>
          </p:cNvPr>
          <p:cNvSpPr/>
          <p:nvPr/>
        </p:nvSpPr>
        <p:spPr>
          <a:xfrm>
            <a:off x="8331636" y="3917941"/>
            <a:ext cx="111871" cy="122290"/>
          </a:xfrm>
          <a:prstGeom prst="ellipse">
            <a:avLst/>
          </a:prstGeom>
          <a:solidFill>
            <a:srgbClr val="F4F6F9"/>
          </a:solidFill>
          <a:ln w="28575">
            <a:solidFill>
              <a:srgbClr val="B8D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36" name="Oval 35">
            <a:extLst>
              <a:ext uri="{FF2B5EF4-FFF2-40B4-BE49-F238E27FC236}">
                <a16:creationId xmlns:a16="http://schemas.microsoft.com/office/drawing/2014/main" id="{4CE8C44E-55BB-81EF-EA38-7A0E5B988487}"/>
              </a:ext>
            </a:extLst>
          </p:cNvPr>
          <p:cNvSpPr/>
          <p:nvPr/>
        </p:nvSpPr>
        <p:spPr>
          <a:xfrm>
            <a:off x="8487485" y="3917941"/>
            <a:ext cx="111871" cy="122290"/>
          </a:xfrm>
          <a:prstGeom prst="ellipse">
            <a:avLst/>
          </a:prstGeom>
          <a:solidFill>
            <a:srgbClr val="F4F6F9"/>
          </a:solidFill>
          <a:ln w="28575">
            <a:solidFill>
              <a:srgbClr val="B8D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37" name="Oval 36">
            <a:extLst>
              <a:ext uri="{FF2B5EF4-FFF2-40B4-BE49-F238E27FC236}">
                <a16:creationId xmlns:a16="http://schemas.microsoft.com/office/drawing/2014/main" id="{7914AD9C-01B7-9790-A0D9-68F60D4503F2}"/>
              </a:ext>
            </a:extLst>
          </p:cNvPr>
          <p:cNvSpPr/>
          <p:nvPr/>
        </p:nvSpPr>
        <p:spPr>
          <a:xfrm>
            <a:off x="9655713" y="3917941"/>
            <a:ext cx="111871" cy="122290"/>
          </a:xfrm>
          <a:prstGeom prst="ellipse">
            <a:avLst/>
          </a:prstGeom>
          <a:solidFill>
            <a:srgbClr val="F4F6F9"/>
          </a:solidFill>
          <a:ln w="28575">
            <a:solidFill>
              <a:srgbClr val="B8D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38" name="Oval 37">
            <a:extLst>
              <a:ext uri="{FF2B5EF4-FFF2-40B4-BE49-F238E27FC236}">
                <a16:creationId xmlns:a16="http://schemas.microsoft.com/office/drawing/2014/main" id="{E82CBD72-1A97-9FC7-6987-73FB051911E5}"/>
              </a:ext>
            </a:extLst>
          </p:cNvPr>
          <p:cNvSpPr/>
          <p:nvPr/>
        </p:nvSpPr>
        <p:spPr>
          <a:xfrm>
            <a:off x="9811562" y="3917941"/>
            <a:ext cx="111871" cy="122290"/>
          </a:xfrm>
          <a:prstGeom prst="ellipse">
            <a:avLst/>
          </a:prstGeom>
          <a:solidFill>
            <a:srgbClr val="F4F6F9"/>
          </a:solidFill>
          <a:ln w="28575">
            <a:solidFill>
              <a:srgbClr val="B8DE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rgia"/>
              <a:ea typeface="+mn-ea"/>
              <a:cs typeface="+mn-cs"/>
            </a:endParaRPr>
          </a:p>
        </p:txBody>
      </p:sp>
      <p:sp>
        <p:nvSpPr>
          <p:cNvPr id="39" name="TextBox 38">
            <a:extLst>
              <a:ext uri="{FF2B5EF4-FFF2-40B4-BE49-F238E27FC236}">
                <a16:creationId xmlns:a16="http://schemas.microsoft.com/office/drawing/2014/main" id="{31D282EB-571D-20FF-6273-5E8D9F8EC382}"/>
              </a:ext>
            </a:extLst>
          </p:cNvPr>
          <p:cNvSpPr txBox="1"/>
          <p:nvPr/>
        </p:nvSpPr>
        <p:spPr>
          <a:xfrm>
            <a:off x="4461381" y="2977561"/>
            <a:ext cx="85768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700" b="1" i="1" u="none" strike="noStrike" kern="1200" cap="none" spc="0" normalizeH="0" baseline="0" noProof="0" dirty="0">
                <a:ln>
                  <a:noFill/>
                </a:ln>
                <a:solidFill>
                  <a:srgbClr val="272A31"/>
                </a:solidFill>
                <a:effectLst/>
                <a:uLnTx/>
                <a:uFillTx/>
                <a:latin typeface="Georgia"/>
                <a:ea typeface="+mn-ea"/>
                <a:cs typeface="+mn-cs"/>
              </a:rPr>
              <a:t>Program </a:t>
            </a:r>
            <a:r>
              <a:rPr kumimoji="0" lang="da-DK" sz="700" b="1" i="1" u="none" strike="noStrike" kern="1200" cap="none" spc="0" normalizeH="0" baseline="0" noProof="0" dirty="0" err="1">
                <a:ln>
                  <a:noFill/>
                </a:ln>
                <a:solidFill>
                  <a:srgbClr val="272A31"/>
                </a:solidFill>
                <a:effectLst/>
                <a:uLnTx/>
                <a:uFillTx/>
                <a:latin typeface="Georgia"/>
                <a:ea typeface="+mn-ea"/>
                <a:cs typeface="+mn-cs"/>
              </a:rPr>
              <a:t>Modules</a:t>
            </a:r>
            <a:endParaRPr kumimoji="0" lang="da-DK" sz="700" b="1" i="1" u="none" strike="noStrike" kern="1200" cap="none" spc="0" normalizeH="0" baseline="0" noProof="0" dirty="0">
              <a:ln>
                <a:noFill/>
              </a:ln>
              <a:solidFill>
                <a:srgbClr val="272A31"/>
              </a:solidFill>
              <a:effectLst/>
              <a:uLnTx/>
              <a:uFillTx/>
              <a:latin typeface="Georgia"/>
              <a:ea typeface="+mn-ea"/>
              <a:cs typeface="+mn-cs"/>
            </a:endParaRPr>
          </a:p>
        </p:txBody>
      </p:sp>
      <p:sp>
        <p:nvSpPr>
          <p:cNvPr id="40" name="TextBox 39">
            <a:extLst>
              <a:ext uri="{FF2B5EF4-FFF2-40B4-BE49-F238E27FC236}">
                <a16:creationId xmlns:a16="http://schemas.microsoft.com/office/drawing/2014/main" id="{517F9973-51B4-210A-68C0-73ECA09EE62E}"/>
              </a:ext>
            </a:extLst>
          </p:cNvPr>
          <p:cNvSpPr txBox="1"/>
          <p:nvPr/>
        </p:nvSpPr>
        <p:spPr>
          <a:xfrm>
            <a:off x="4461381" y="3397807"/>
            <a:ext cx="85768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700" b="1" i="1" u="none" strike="noStrike" kern="1200" cap="none" spc="0" normalizeH="0" baseline="0" noProof="0">
                <a:ln>
                  <a:noFill/>
                </a:ln>
                <a:solidFill>
                  <a:srgbClr val="272A31"/>
                </a:solidFill>
                <a:effectLst/>
                <a:uLnTx/>
                <a:uFillTx/>
                <a:latin typeface="Georgia"/>
                <a:ea typeface="+mn-ea"/>
                <a:cs typeface="+mn-cs"/>
              </a:rPr>
              <a:t>Virtual Learning </a:t>
            </a:r>
          </a:p>
        </p:txBody>
      </p:sp>
      <p:sp>
        <p:nvSpPr>
          <p:cNvPr id="41" name="TextBox 40">
            <a:extLst>
              <a:ext uri="{FF2B5EF4-FFF2-40B4-BE49-F238E27FC236}">
                <a16:creationId xmlns:a16="http://schemas.microsoft.com/office/drawing/2014/main" id="{934A0D4B-2A60-8BB9-155E-1CDE124EAC67}"/>
              </a:ext>
            </a:extLst>
          </p:cNvPr>
          <p:cNvSpPr txBox="1"/>
          <p:nvPr/>
        </p:nvSpPr>
        <p:spPr>
          <a:xfrm>
            <a:off x="4461381" y="3818053"/>
            <a:ext cx="85768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700" b="1" i="1" u="none" strike="noStrike" kern="1200" cap="none" spc="0" normalizeH="0" baseline="0" noProof="0">
                <a:ln>
                  <a:noFill/>
                </a:ln>
                <a:solidFill>
                  <a:srgbClr val="272A31"/>
                </a:solidFill>
                <a:effectLst/>
                <a:uLnTx/>
                <a:uFillTx/>
                <a:latin typeface="Georgia"/>
                <a:ea typeface="+mn-ea"/>
                <a:cs typeface="+mn-cs"/>
              </a:rPr>
              <a:t>Virtual Team Coaching</a:t>
            </a:r>
          </a:p>
        </p:txBody>
      </p:sp>
      <p:sp>
        <p:nvSpPr>
          <p:cNvPr id="84" name="TextBox 83">
            <a:extLst>
              <a:ext uri="{FF2B5EF4-FFF2-40B4-BE49-F238E27FC236}">
                <a16:creationId xmlns:a16="http://schemas.microsoft.com/office/drawing/2014/main" id="{C47212CA-251C-775D-F806-B26199864932}"/>
              </a:ext>
            </a:extLst>
          </p:cNvPr>
          <p:cNvSpPr txBox="1"/>
          <p:nvPr/>
        </p:nvSpPr>
        <p:spPr>
          <a:xfrm>
            <a:off x="3757973" y="2636734"/>
            <a:ext cx="16560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272A31"/>
                </a:solidFill>
                <a:effectLst/>
                <a:uLnTx/>
                <a:uFillTx/>
                <a:latin typeface="Georgia"/>
                <a:ea typeface="+mn-ea"/>
                <a:cs typeface="+mn-cs"/>
              </a:rPr>
              <a:t>Program overview</a:t>
            </a:r>
          </a:p>
        </p:txBody>
      </p:sp>
      <p:sp>
        <p:nvSpPr>
          <p:cNvPr id="3" name="TextBox 2">
            <a:extLst>
              <a:ext uri="{FF2B5EF4-FFF2-40B4-BE49-F238E27FC236}">
                <a16:creationId xmlns:a16="http://schemas.microsoft.com/office/drawing/2014/main" id="{8C3DFE39-1905-7C8D-B546-53318F26F461}"/>
              </a:ext>
            </a:extLst>
          </p:cNvPr>
          <p:cNvSpPr txBox="1"/>
          <p:nvPr/>
        </p:nvSpPr>
        <p:spPr>
          <a:xfrm>
            <a:off x="8722966" y="6394504"/>
            <a:ext cx="2191150" cy="246221"/>
          </a:xfrm>
          <a:prstGeom prst="rect">
            <a:avLst/>
          </a:prstGeom>
          <a:noFill/>
        </p:spPr>
        <p:txBody>
          <a:bodyPr wrap="square" t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02D51"/>
                </a:solidFill>
                <a:effectLst/>
                <a:uLnTx/>
                <a:uFillTx/>
                <a:latin typeface="Italian Plate Space Light"/>
                <a:ea typeface="+mn-ea"/>
                <a:cs typeface="+mn-cs"/>
              </a:rPr>
              <a:t>In partnership with IMD Business School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02D51"/>
                </a:solidFill>
                <a:effectLst/>
                <a:uLnTx/>
                <a:uFillTx/>
                <a:latin typeface="Italian Plate Space Light"/>
                <a:ea typeface="+mn-ea"/>
                <a:cs typeface="+mn-cs"/>
              </a:rPr>
              <a:t>Double degree certificate available</a:t>
            </a:r>
          </a:p>
        </p:txBody>
      </p:sp>
      <p:pic>
        <p:nvPicPr>
          <p:cNvPr id="1026" name="Picture 2" descr="IMD | AACSB Accredited">
            <a:extLst>
              <a:ext uri="{FF2B5EF4-FFF2-40B4-BE49-F238E27FC236}">
                <a16:creationId xmlns:a16="http://schemas.microsoft.com/office/drawing/2014/main" id="{922870C0-9529-DB04-DA63-AE6122963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8480" y="6341603"/>
            <a:ext cx="815788" cy="2991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C86197B-A8BD-9E49-0DE2-2C614AEE777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0723" y="4282177"/>
            <a:ext cx="509944" cy="141101"/>
          </a:xfrm>
          <a:prstGeom prst="rect">
            <a:avLst/>
          </a:prstGeom>
        </p:spPr>
      </p:pic>
      <p:sp>
        <p:nvSpPr>
          <p:cNvPr id="4" name="Tekstfelt 3">
            <a:extLst>
              <a:ext uri="{FF2B5EF4-FFF2-40B4-BE49-F238E27FC236}">
                <a16:creationId xmlns:a16="http://schemas.microsoft.com/office/drawing/2014/main" id="{E3B0B203-10EA-5E5C-1003-483915B8E012}"/>
              </a:ext>
            </a:extLst>
          </p:cNvPr>
          <p:cNvSpPr txBox="1"/>
          <p:nvPr/>
        </p:nvSpPr>
        <p:spPr>
          <a:xfrm>
            <a:off x="1838425" y="4953612"/>
            <a:ext cx="2685449"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758"/>
                </a:solidFill>
                <a:effectLst/>
                <a:uLnTx/>
                <a:uFillTx/>
                <a:latin typeface="Georgia" panose="02040502050405020303" pitchFamily="18" charset="0"/>
                <a:ea typeface="+mn-ea"/>
                <a:cs typeface="+mn-cs"/>
              </a:rPr>
              <a:t>Contact for more information</a:t>
            </a:r>
            <a:r>
              <a:rPr kumimoji="0" lang="en-US" sz="1200" b="0" i="0" u="none" strike="noStrike" kern="1200" cap="none" spc="0" normalizeH="0" baseline="0" noProof="0" dirty="0">
                <a:ln>
                  <a:noFill/>
                </a:ln>
                <a:solidFill>
                  <a:srgbClr val="002758"/>
                </a:solidFill>
                <a:effectLst/>
                <a:uLnTx/>
                <a:uFillTx/>
                <a:latin typeface="Georgia" panose="02040502050405020303" pitchFamily="18" charset="0"/>
                <a:ea typeface="+mn-ea"/>
                <a:cs typeface="+mn-cs"/>
              </a:rPr>
              <a:t>​</a:t>
            </a:r>
            <a:endParaRPr kumimoji="0" lang="en-US" sz="1200" b="0" i="0" u="none" strike="noStrike" kern="1200" cap="none" spc="0" normalizeH="0" baseline="0" noProof="0" dirty="0">
              <a:ln>
                <a:noFill/>
              </a:ln>
              <a:solidFill>
                <a:srgbClr val="002758"/>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758"/>
                </a:solidFill>
                <a:effectLst/>
                <a:uLnTx/>
                <a:uFillTx/>
                <a:latin typeface="Georgia" panose="02040502050405020303" pitchFamily="18" charset="0"/>
                <a:ea typeface="+mn-ea"/>
                <a:cs typeface="+mn-cs"/>
              </a:rPr>
              <a:t>Program Manager, Mette Amdi​</a:t>
            </a:r>
            <a:endParaRPr kumimoji="0" lang="en-US" sz="1200" b="0" i="0" u="none" strike="noStrike" kern="1200" cap="none" spc="0" normalizeH="0" baseline="0" noProof="0" dirty="0">
              <a:ln>
                <a:noFill/>
              </a:ln>
              <a:solidFill>
                <a:srgbClr val="002758"/>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2758"/>
                </a:solidFill>
                <a:effectLst/>
                <a:uLnTx/>
                <a:uFillTx/>
                <a:latin typeface="Georgia" panose="02040502050405020303" pitchFamily="18" charset="0"/>
                <a:ea typeface="+mn-ea"/>
                <a:cs typeface="+mn-cs"/>
                <a:hlinkClick r:id="rId7"/>
              </a:rPr>
              <a:t>ma@cbs-executive.dk</a:t>
            </a:r>
            <a:r>
              <a:rPr kumimoji="0" lang="en-US" sz="1200" b="0" i="0" u="none" strike="noStrike" kern="1200" cap="none" spc="0" normalizeH="0" baseline="0" noProof="0" dirty="0">
                <a:ln>
                  <a:noFill/>
                </a:ln>
                <a:solidFill>
                  <a:srgbClr val="002758"/>
                </a:solidFill>
                <a:effectLst/>
                <a:uLnTx/>
                <a:uFillTx/>
                <a:latin typeface="Georgia" panose="02040502050405020303" pitchFamily="18" charset="0"/>
                <a:ea typeface="+mn-ea"/>
                <a:cs typeface="+mn-cs"/>
              </a:rPr>
              <a:t>​</a:t>
            </a:r>
            <a:br>
              <a:rPr kumimoji="0" lang="en-US" sz="1200" b="0" i="0" u="none" strike="noStrike" kern="1200" cap="none" spc="0" normalizeH="0" baseline="0" noProof="0" dirty="0">
                <a:ln>
                  <a:noFill/>
                </a:ln>
                <a:solidFill>
                  <a:srgbClr val="002758"/>
                </a:solidFill>
                <a:effectLst/>
                <a:uLnTx/>
                <a:uFillTx/>
                <a:latin typeface="Georgia" panose="02040502050405020303" pitchFamily="18" charset="0"/>
                <a:ea typeface="+mn-ea"/>
                <a:cs typeface="+mn-cs"/>
              </a:rPr>
            </a:br>
            <a:r>
              <a:rPr kumimoji="0" lang="en-US" sz="1200" b="0" i="0" u="none" strike="noStrike" kern="1200" cap="none" spc="0" normalizeH="0" baseline="0" noProof="0" dirty="0">
                <a:ln>
                  <a:noFill/>
                </a:ln>
                <a:solidFill>
                  <a:srgbClr val="002758"/>
                </a:solidFill>
                <a:effectLst/>
                <a:uLnTx/>
                <a:uFillTx/>
                <a:latin typeface="Georgia" panose="02040502050405020303" pitchFamily="18" charset="0"/>
                <a:ea typeface="+mn-ea"/>
                <a:cs typeface="+mn-cs"/>
              </a:rPr>
              <a:t>Phone: 2674 5815</a:t>
            </a:r>
            <a:endParaRPr kumimoji="0" lang="en-US" sz="1200" b="0" i="0" u="none" strike="noStrike" kern="1200" cap="none" spc="0" normalizeH="0" baseline="0" noProof="0" dirty="0">
              <a:ln>
                <a:noFill/>
              </a:ln>
              <a:solidFill>
                <a:srgbClr val="002758"/>
              </a:solidFill>
              <a:effectLst/>
              <a:uLnTx/>
              <a:uFillTx/>
              <a:latin typeface="Segoe UI" panose="020B0502040204020203" pitchFamily="34" charset="0"/>
              <a:ea typeface="+mn-ea"/>
              <a:cs typeface="+mn-cs"/>
            </a:endParaRPr>
          </a:p>
        </p:txBody>
      </p:sp>
      <p:pic>
        <p:nvPicPr>
          <p:cNvPr id="14" name="Billede 13">
            <a:extLst>
              <a:ext uri="{FF2B5EF4-FFF2-40B4-BE49-F238E27FC236}">
                <a16:creationId xmlns:a16="http://schemas.microsoft.com/office/drawing/2014/main" id="{B9184934-ACC5-A4B9-3EE8-8B9C55A74253}"/>
              </a:ext>
            </a:extLst>
          </p:cNvPr>
          <p:cNvPicPr>
            <a:picLocks noChangeAspect="1"/>
          </p:cNvPicPr>
          <p:nvPr/>
        </p:nvPicPr>
        <p:blipFill>
          <a:blip r:embed="rId8"/>
          <a:stretch>
            <a:fillRect/>
          </a:stretch>
        </p:blipFill>
        <p:spPr>
          <a:xfrm>
            <a:off x="1034315" y="4995511"/>
            <a:ext cx="727110" cy="788915"/>
          </a:xfrm>
          <a:prstGeom prst="rect">
            <a:avLst/>
          </a:prstGeom>
        </p:spPr>
      </p:pic>
      <p:sp>
        <p:nvSpPr>
          <p:cNvPr id="32" name="Tekstfelt 31">
            <a:extLst>
              <a:ext uri="{FF2B5EF4-FFF2-40B4-BE49-F238E27FC236}">
                <a16:creationId xmlns:a16="http://schemas.microsoft.com/office/drawing/2014/main" id="{BFBA2E40-8446-045E-FD2D-BAA596AC960D}"/>
              </a:ext>
            </a:extLst>
          </p:cNvPr>
          <p:cNvSpPr txBox="1"/>
          <p:nvPr/>
        </p:nvSpPr>
        <p:spPr>
          <a:xfrm>
            <a:off x="3745100" y="1388630"/>
            <a:ext cx="7448103" cy="954107"/>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02D51"/>
                </a:solidFill>
                <a:effectLst/>
                <a:uLnTx/>
                <a:uFillTx/>
                <a:latin typeface="Georgia" panose="02040502050405020303" pitchFamily="18" charset="0"/>
                <a:ea typeface="+mn-ea"/>
                <a:cs typeface="+mn-cs"/>
              </a:rPr>
              <a:t>10 days program running from January to May 2025</a:t>
            </a:r>
            <a:r>
              <a:rPr kumimoji="0" lang="en-US" sz="1400" b="0" i="0" u="none" strike="noStrike" kern="1200" cap="none" spc="0" normalizeH="0" baseline="0" noProof="0" dirty="0">
                <a:ln>
                  <a:noFill/>
                </a:ln>
                <a:solidFill>
                  <a:srgbClr val="202D51"/>
                </a:solidFill>
                <a:effectLst/>
                <a:uLnTx/>
                <a:uFillTx/>
                <a:latin typeface="Georgia" panose="02040502050405020303" pitchFamily="18"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02D51"/>
                </a:solidFill>
                <a:effectLst/>
                <a:uLnTx/>
                <a:uFillTx/>
                <a:latin typeface="Georgia" panose="02040502050405020303" pitchFamily="18" charset="0"/>
                <a:ea typeface="+mn-ea"/>
                <a:cs typeface="+mn-cs"/>
              </a:rPr>
              <a:t>7 days face-to-face &amp; 3 days online</a:t>
            </a: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rgbClr val="202D51"/>
                </a:solidFill>
                <a:effectLst/>
                <a:uLnTx/>
                <a:uFillTx/>
                <a:latin typeface="Georgia" panose="02040502050405020303" pitchFamily="18" charset="0"/>
                <a:ea typeface="+mn-ea"/>
                <a:cs typeface="+mn-cs"/>
              </a:rPr>
            </a:br>
            <a:r>
              <a:rPr kumimoji="0" lang="en-US" sz="1400" b="0" i="0" u="none" strike="noStrike" kern="1200" cap="none" spc="0" normalizeH="0" baseline="0" noProof="0" dirty="0">
                <a:ln>
                  <a:noFill/>
                </a:ln>
                <a:solidFill>
                  <a:srgbClr val="202D51"/>
                </a:solidFill>
                <a:effectLst/>
                <a:uLnTx/>
                <a:uFillTx/>
                <a:latin typeface="Georgia" panose="02040502050405020303" pitchFamily="18" charset="0"/>
                <a:ea typeface="+mn-ea"/>
                <a:cs typeface="+mn-cs"/>
              </a:rPr>
              <a:t>World-class &amp; interdisciplinary faculty from CBS, INSEAD, Oxford and many more. </a:t>
            </a:r>
            <a:endParaRPr kumimoji="0" lang="en-US" sz="1400" b="0" i="0" u="none" strike="noStrike" kern="1200" cap="none" spc="0" normalizeH="0" baseline="0" noProof="0" dirty="0">
              <a:ln>
                <a:noFill/>
              </a:ln>
              <a:solidFill>
                <a:srgbClr val="202D51"/>
              </a:solidFill>
              <a:effectLst/>
              <a:uLnTx/>
              <a:uFillTx/>
              <a:latin typeface="Segoe UI" panose="020B0502040204020203" pitchFamily="34" charset="0"/>
              <a:ea typeface="+mn-ea"/>
              <a:cs typeface="+mn-cs"/>
            </a:endParaRPr>
          </a:p>
        </p:txBody>
      </p:sp>
      <p:sp>
        <p:nvSpPr>
          <p:cNvPr id="2" name="Tekstfelt 1">
            <a:extLst>
              <a:ext uri="{FF2B5EF4-FFF2-40B4-BE49-F238E27FC236}">
                <a16:creationId xmlns:a16="http://schemas.microsoft.com/office/drawing/2014/main" id="{DF8D05A8-AD85-A9E5-2955-6E14A42D3F0A}"/>
              </a:ext>
            </a:extLst>
          </p:cNvPr>
          <p:cNvSpPr txBox="1"/>
          <p:nvPr/>
        </p:nvSpPr>
        <p:spPr>
          <a:xfrm>
            <a:off x="5359863" y="4972662"/>
            <a:ext cx="5438675" cy="276999"/>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758"/>
                </a:solidFill>
                <a:effectLst/>
                <a:highlight>
                  <a:srgbClr val="FFFF00"/>
                </a:highlight>
                <a:uLnTx/>
                <a:uFillTx/>
                <a:latin typeface="Georgia"/>
                <a:ea typeface="+mn-ea"/>
                <a:cs typeface="+mn-cs"/>
              </a:rPr>
              <a:t>Interested??? Join our online info session Thursday 08:30-09:00</a:t>
            </a:r>
            <a:endParaRPr kumimoji="0" lang="en-US" sz="1200" b="0" i="0" u="none" strike="noStrike" kern="1200" cap="none" spc="0" normalizeH="0" baseline="0" noProof="0" dirty="0">
              <a:ln>
                <a:noFill/>
              </a:ln>
              <a:solidFill>
                <a:srgbClr val="002758"/>
              </a:solidFill>
              <a:effectLst/>
              <a:highlight>
                <a:srgbClr val="FFFF00"/>
              </a:highlight>
              <a:uLnTx/>
              <a:uFillTx/>
              <a:latin typeface="Georgia"/>
              <a:ea typeface="+mn-ea"/>
              <a:cs typeface="+mn-cs"/>
            </a:endParaRPr>
          </a:p>
        </p:txBody>
      </p:sp>
      <p:sp>
        <p:nvSpPr>
          <p:cNvPr id="5" name="Text Placeholder 9">
            <a:extLst>
              <a:ext uri="{FF2B5EF4-FFF2-40B4-BE49-F238E27FC236}">
                <a16:creationId xmlns:a16="http://schemas.microsoft.com/office/drawing/2014/main" id="{BBBE2BD6-4894-9B20-01B6-EEC586449479}"/>
              </a:ext>
            </a:extLst>
          </p:cNvPr>
          <p:cNvSpPr txBox="1">
            <a:spLocks/>
          </p:cNvSpPr>
          <p:nvPr/>
        </p:nvSpPr>
        <p:spPr bwMode="auto">
          <a:xfrm>
            <a:off x="9359072" y="465142"/>
            <a:ext cx="593282" cy="7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26400" rtl="0" eaLnBrk="1" fontAlgn="base" hangingPunct="1">
              <a:lnSpc>
                <a:spcPct val="55000"/>
              </a:lnSpc>
              <a:spcBef>
                <a:spcPts val="1000"/>
              </a:spcBef>
              <a:spcAft>
                <a:spcPct val="0"/>
              </a:spcAft>
              <a:buFont typeface="Arial" panose="020B0604020202020204" pitchFamily="34" charset="0"/>
              <a:buNone/>
              <a:defRPr sz="4400" b="1" i="0" kern="1200" cap="all" baseline="0">
                <a:solidFill>
                  <a:srgbClr val="002148"/>
                </a:solidFill>
                <a:latin typeface="Tw Cen MT Condensed" panose="020B0606020104020203" pitchFamily="34"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Italian Plate Space Light" panose="02000509030000020004" pitchFamily="49"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Italian Plate Space Light" panose="02000509030000020004" pitchFamily="49"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Italian Plate Space Light" panose="02000509030000020004" pitchFamily="49"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Italian Plate Space Light" panose="02000509030000020004" pitchFamily="49"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dirty="0"/>
          </a:p>
          <a:p>
            <a:r>
              <a:rPr lang="en-US" sz="1600" dirty="0">
                <a:solidFill>
                  <a:schemeClr val="accent2">
                    <a:lumMod val="50000"/>
                  </a:schemeClr>
                </a:solidFill>
                <a:hlinkClick r:id="rId3"/>
              </a:rPr>
              <a:t>Link</a:t>
            </a:r>
            <a:br>
              <a:rPr lang="en-US" sz="3000" dirty="0"/>
            </a:br>
            <a:br>
              <a:rPr lang="en-US" sz="3000" dirty="0"/>
            </a:br>
            <a:endParaRPr lang="en-US" sz="3000" dirty="0"/>
          </a:p>
        </p:txBody>
      </p:sp>
      <p:sp>
        <p:nvSpPr>
          <p:cNvPr id="7" name="Text Placeholder 9">
            <a:extLst>
              <a:ext uri="{FF2B5EF4-FFF2-40B4-BE49-F238E27FC236}">
                <a16:creationId xmlns:a16="http://schemas.microsoft.com/office/drawing/2014/main" id="{06729675-2117-D501-5FCF-BB8D1E72A379}"/>
              </a:ext>
            </a:extLst>
          </p:cNvPr>
          <p:cNvSpPr txBox="1">
            <a:spLocks/>
          </p:cNvSpPr>
          <p:nvPr/>
        </p:nvSpPr>
        <p:spPr bwMode="auto">
          <a:xfrm>
            <a:off x="10501897" y="4822593"/>
            <a:ext cx="593282" cy="7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26400" rtl="0" eaLnBrk="1" fontAlgn="base" hangingPunct="1">
              <a:lnSpc>
                <a:spcPct val="55000"/>
              </a:lnSpc>
              <a:spcBef>
                <a:spcPts val="1000"/>
              </a:spcBef>
              <a:spcAft>
                <a:spcPct val="0"/>
              </a:spcAft>
              <a:buFont typeface="Arial" panose="020B0604020202020204" pitchFamily="34" charset="0"/>
              <a:buNone/>
              <a:defRPr sz="4400" b="1" i="0" kern="1200" cap="all" baseline="0">
                <a:solidFill>
                  <a:srgbClr val="002148"/>
                </a:solidFill>
                <a:latin typeface="Tw Cen MT Condensed" panose="020B0606020104020203" pitchFamily="34"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Italian Plate Space Light" panose="02000509030000020004" pitchFamily="49"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Italian Plate Space Light" panose="02000509030000020004" pitchFamily="49"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Italian Plate Space Light" panose="02000509030000020004" pitchFamily="49"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Italian Plate Space Light" panose="02000509030000020004" pitchFamily="49"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dirty="0"/>
          </a:p>
          <a:p>
            <a:r>
              <a:rPr lang="en-US" sz="1200" dirty="0">
                <a:solidFill>
                  <a:schemeClr val="accent2">
                    <a:lumMod val="50000"/>
                  </a:schemeClr>
                </a:solidFill>
                <a:hlinkClick r:id="rId9"/>
              </a:rPr>
              <a:t>Link</a:t>
            </a:r>
            <a:br>
              <a:rPr lang="en-US" sz="3000" dirty="0"/>
            </a:br>
            <a:br>
              <a:rPr lang="en-US" sz="3000" dirty="0"/>
            </a:br>
            <a:endParaRPr lang="en-US" sz="3000" dirty="0"/>
          </a:p>
        </p:txBody>
      </p:sp>
    </p:spTree>
    <p:extLst>
      <p:ext uri="{BB962C8B-B14F-4D97-AF65-F5344CB8AC3E}">
        <p14:creationId xmlns:p14="http://schemas.microsoft.com/office/powerpoint/2010/main" val="13950787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8cc22b2e-ee56-4be1-b3ac-151761e0a064"/>
  <p:tag name="SLIDO_EVENT_UUID" val="10857290-ab42-4230-8ef3-7a81c0fde4e7"/>
  <p:tag name="SLIDO_EVENT_SECTION_UUID" val="94775896-9d66-42bc-8714-c0f5f6274c9a"/>
</p:tagLst>
</file>

<file path=ppt/theme/theme1.xml><?xml version="1.0" encoding="utf-8"?>
<a:theme xmlns:a="http://schemas.openxmlformats.org/drawingml/2006/main" name="Brugerdefineret design">
  <a:themeElements>
    <a:clrScheme name="CBS Executive Fonden 5">
      <a:dk1>
        <a:srgbClr val="272A31"/>
      </a:dk1>
      <a:lt1>
        <a:srgbClr val="FFFFFF"/>
      </a:lt1>
      <a:dk2>
        <a:srgbClr val="272A31"/>
      </a:dk2>
      <a:lt2>
        <a:srgbClr val="E7E6E6"/>
      </a:lt2>
      <a:accent1>
        <a:srgbClr val="202D51"/>
      </a:accent1>
      <a:accent2>
        <a:srgbClr val="E4E9EA"/>
      </a:accent2>
      <a:accent3>
        <a:srgbClr val="FE5556"/>
      </a:accent3>
      <a:accent4>
        <a:srgbClr val="1E2739"/>
      </a:accent4>
      <a:accent5>
        <a:srgbClr val="CBCCCB"/>
      </a:accent5>
      <a:accent6>
        <a:srgbClr val="1E273A"/>
      </a:accent6>
      <a:hlink>
        <a:srgbClr val="202D51"/>
      </a:hlink>
      <a:folHlink>
        <a:srgbClr val="FE5755"/>
      </a:folHlink>
    </a:clrScheme>
    <a:fontScheme name="Cat slide 2023">
      <a:majorFont>
        <a:latin typeface="Georgia"/>
        <a:ea typeface=""/>
        <a:cs typeface=""/>
      </a:majorFont>
      <a:minorFont>
        <a:latin typeface="Georgi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S Executive Sommerskole_template_final" id="{F201D88D-643D-BF47-8147-70BE1E63FEFC}" vid="{B450E2EE-0C34-2248-850C-93946E01CC7C}"/>
    </a:ext>
  </a:extLst>
</a:theme>
</file>

<file path=ppt/theme/theme2.xml><?xml version="1.0" encoding="utf-8"?>
<a:theme xmlns:a="http://schemas.openxmlformats.org/drawingml/2006/main" name="Office-tema">
  <a:themeElements>
    <a:clrScheme name="CBS sommerskole">
      <a:dk1>
        <a:srgbClr val="002758"/>
      </a:dk1>
      <a:lt1>
        <a:srgbClr val="EEF7E5"/>
      </a:lt1>
      <a:dk2>
        <a:srgbClr val="47906C"/>
      </a:dk2>
      <a:lt2>
        <a:srgbClr val="DCEEC9"/>
      </a:lt2>
      <a:accent1>
        <a:srgbClr val="0000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Brugerdefineret design">
  <a:themeElements>
    <a:clrScheme name="CBS Executive Fonden 5">
      <a:dk1>
        <a:srgbClr val="272A31"/>
      </a:dk1>
      <a:lt1>
        <a:srgbClr val="FFFFFF"/>
      </a:lt1>
      <a:dk2>
        <a:srgbClr val="272A31"/>
      </a:dk2>
      <a:lt2>
        <a:srgbClr val="E7E6E6"/>
      </a:lt2>
      <a:accent1>
        <a:srgbClr val="202D51"/>
      </a:accent1>
      <a:accent2>
        <a:srgbClr val="E4E9EA"/>
      </a:accent2>
      <a:accent3>
        <a:srgbClr val="FE5556"/>
      </a:accent3>
      <a:accent4>
        <a:srgbClr val="1E2739"/>
      </a:accent4>
      <a:accent5>
        <a:srgbClr val="CBCCCB"/>
      </a:accent5>
      <a:accent6>
        <a:srgbClr val="1E273A"/>
      </a:accent6>
      <a:hlink>
        <a:srgbClr val="202D51"/>
      </a:hlink>
      <a:folHlink>
        <a:srgbClr val="FE5755"/>
      </a:folHlink>
    </a:clrScheme>
    <a:fontScheme name="Test">
      <a:majorFont>
        <a:latin typeface="Italian Plate Space Bold"/>
        <a:ea typeface=""/>
        <a:cs typeface=""/>
      </a:majorFont>
      <a:minorFont>
        <a:latin typeface="Italian Plate Space Light"/>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S Executive Sommerskole_template_final" id="{F201D88D-643D-BF47-8147-70BE1E63FEFC}" vid="{B450E2EE-0C34-2248-850C-93946E01CC7C}"/>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294</Words>
  <Application>Microsoft Office PowerPoint</Application>
  <PresentationFormat>Widescreen</PresentationFormat>
  <Paragraphs>54</Paragraphs>
  <Slides>5</Slides>
  <Notes>4</Notes>
  <HiddenSlides>0</HiddenSlides>
  <MMClips>0</MMClips>
  <ScaleCrop>false</ScaleCrop>
  <HeadingPairs>
    <vt:vector size="6" baseType="variant">
      <vt:variant>
        <vt:lpstr>Benyttede skrifttyper</vt:lpstr>
      </vt:variant>
      <vt:variant>
        <vt:i4>12</vt:i4>
      </vt:variant>
      <vt:variant>
        <vt:lpstr>Tema</vt:lpstr>
      </vt:variant>
      <vt:variant>
        <vt:i4>3</vt:i4>
      </vt:variant>
      <vt:variant>
        <vt:lpstr>Slidetitler</vt:lpstr>
      </vt:variant>
      <vt:variant>
        <vt:i4>5</vt:i4>
      </vt:variant>
    </vt:vector>
  </HeadingPairs>
  <TitlesOfParts>
    <vt:vector size="20" baseType="lpstr">
      <vt:lpstr>Arial</vt:lpstr>
      <vt:lpstr>Calibri</vt:lpstr>
      <vt:lpstr>Georgia</vt:lpstr>
      <vt:lpstr>ID00 Sans Book</vt:lpstr>
      <vt:lpstr>ID00 Serif</vt:lpstr>
      <vt:lpstr>ID00 Serif Book</vt:lpstr>
      <vt:lpstr>Italian Plate Space</vt:lpstr>
      <vt:lpstr>Italian Plate Space Light</vt:lpstr>
      <vt:lpstr>Segoe UI</vt:lpstr>
      <vt:lpstr>Tw Cen MT</vt:lpstr>
      <vt:lpstr>Tw Cen MT Condensed</vt:lpstr>
      <vt:lpstr>Wingdings</vt:lpstr>
      <vt:lpstr>Brugerdefineret design</vt:lpstr>
      <vt:lpstr>Office-tema</vt:lpstr>
      <vt:lpstr>1_Brugerdefineret design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Lærke Melgaard Pedersen</dc:creator>
  <cp:lastModifiedBy>Lærke Melgaard Pedersen</cp:lastModifiedBy>
  <cp:revision>1</cp:revision>
  <dcterms:created xsi:type="dcterms:W3CDTF">2024-11-26T14:09:30Z</dcterms:created>
  <dcterms:modified xsi:type="dcterms:W3CDTF">2024-11-27T09:16:43Z</dcterms:modified>
</cp:coreProperties>
</file>